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tags/tag1100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346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532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371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1472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548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387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50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343.xml" ContentType="application/vnd.openxmlformats-officedocument.presentationml.tags+xml"/>
  <Override PartName="/ppt/tags/tag1488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1113.xml" ContentType="application/vnd.openxmlformats-officedocument.presentationml.tags+xml"/>
  <Override PartName="/ppt/tags/tag1258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444.xml" ContentType="application/vnd.openxmlformats-officedocument.presentationml.tags+xml"/>
  <Override PartName="/ppt/tags/tag790.xml" ContentType="application/vnd.openxmlformats-officedocument.presentationml.tags+xml"/>
  <Override PartName="/ppt/tags/tag1283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416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356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542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381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457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151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1227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413.xml" ContentType="application/vnd.openxmlformats-officedocument.presentationml.tags+xml"/>
  <Override PartName="/ppt/tags/tag1558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252.xml" ContentType="application/vnd.openxmlformats-officedocument.presentationml.tags+xml"/>
  <Override PartName="/ppt/tags/tag1397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1167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353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369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555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1495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1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slideLayout" Target="../slideLayouts/slideLayout2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9" Type="http://schemas.openxmlformats.org/officeDocument/2006/relationships/tags" Target="../tags/tag236.xml"/><Relationship Id="rId21" Type="http://schemas.openxmlformats.org/officeDocument/2006/relationships/tags" Target="../tags/tag218.xml"/><Relationship Id="rId34" Type="http://schemas.openxmlformats.org/officeDocument/2006/relationships/tags" Target="../tags/tag231.xml"/><Relationship Id="rId42" Type="http://schemas.openxmlformats.org/officeDocument/2006/relationships/tags" Target="../tags/tag239.xml"/><Relationship Id="rId47" Type="http://schemas.openxmlformats.org/officeDocument/2006/relationships/tags" Target="../tags/tag244.xml"/><Relationship Id="rId50" Type="http://schemas.openxmlformats.org/officeDocument/2006/relationships/tags" Target="../tags/tag247.xml"/><Relationship Id="rId55" Type="http://schemas.openxmlformats.org/officeDocument/2006/relationships/tags" Target="../tags/tag252.xml"/><Relationship Id="rId63" Type="http://schemas.openxmlformats.org/officeDocument/2006/relationships/tags" Target="../tags/tag260.xml"/><Relationship Id="rId68" Type="http://schemas.openxmlformats.org/officeDocument/2006/relationships/tags" Target="../tags/tag265.xml"/><Relationship Id="rId76" Type="http://schemas.openxmlformats.org/officeDocument/2006/relationships/tags" Target="../tags/tag273.xml"/><Relationship Id="rId84" Type="http://schemas.openxmlformats.org/officeDocument/2006/relationships/slideLayout" Target="../slideLayouts/slideLayout2.xml"/><Relationship Id="rId7" Type="http://schemas.openxmlformats.org/officeDocument/2006/relationships/tags" Target="../tags/tag204.xml"/><Relationship Id="rId71" Type="http://schemas.openxmlformats.org/officeDocument/2006/relationships/tags" Target="../tags/tag268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9" Type="http://schemas.openxmlformats.org/officeDocument/2006/relationships/tags" Target="../tags/tag226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40" Type="http://schemas.openxmlformats.org/officeDocument/2006/relationships/tags" Target="../tags/tag237.xml"/><Relationship Id="rId45" Type="http://schemas.openxmlformats.org/officeDocument/2006/relationships/tags" Target="../tags/tag242.xml"/><Relationship Id="rId53" Type="http://schemas.openxmlformats.org/officeDocument/2006/relationships/tags" Target="../tags/tag250.xml"/><Relationship Id="rId58" Type="http://schemas.openxmlformats.org/officeDocument/2006/relationships/tags" Target="../tags/tag255.xml"/><Relationship Id="rId66" Type="http://schemas.openxmlformats.org/officeDocument/2006/relationships/tags" Target="../tags/tag263.xml"/><Relationship Id="rId74" Type="http://schemas.openxmlformats.org/officeDocument/2006/relationships/tags" Target="../tags/tag271.xml"/><Relationship Id="rId79" Type="http://schemas.openxmlformats.org/officeDocument/2006/relationships/tags" Target="../tags/tag276.xml"/><Relationship Id="rId5" Type="http://schemas.openxmlformats.org/officeDocument/2006/relationships/tags" Target="../tags/tag202.xml"/><Relationship Id="rId61" Type="http://schemas.openxmlformats.org/officeDocument/2006/relationships/tags" Target="../tags/tag258.xml"/><Relationship Id="rId82" Type="http://schemas.openxmlformats.org/officeDocument/2006/relationships/tags" Target="../tags/tag279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tags" Target="../tags/tag228.xml"/><Relationship Id="rId44" Type="http://schemas.openxmlformats.org/officeDocument/2006/relationships/tags" Target="../tags/tag241.xml"/><Relationship Id="rId52" Type="http://schemas.openxmlformats.org/officeDocument/2006/relationships/tags" Target="../tags/tag249.xml"/><Relationship Id="rId60" Type="http://schemas.openxmlformats.org/officeDocument/2006/relationships/tags" Target="../tags/tag257.xml"/><Relationship Id="rId65" Type="http://schemas.openxmlformats.org/officeDocument/2006/relationships/tags" Target="../tags/tag262.xml"/><Relationship Id="rId73" Type="http://schemas.openxmlformats.org/officeDocument/2006/relationships/tags" Target="../tags/tag270.xml"/><Relationship Id="rId78" Type="http://schemas.openxmlformats.org/officeDocument/2006/relationships/tags" Target="../tags/tag275.xml"/><Relationship Id="rId81" Type="http://schemas.openxmlformats.org/officeDocument/2006/relationships/tags" Target="../tags/tag278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43" Type="http://schemas.openxmlformats.org/officeDocument/2006/relationships/tags" Target="../tags/tag240.xml"/><Relationship Id="rId48" Type="http://schemas.openxmlformats.org/officeDocument/2006/relationships/tags" Target="../tags/tag245.xml"/><Relationship Id="rId56" Type="http://schemas.openxmlformats.org/officeDocument/2006/relationships/tags" Target="../tags/tag253.xml"/><Relationship Id="rId64" Type="http://schemas.openxmlformats.org/officeDocument/2006/relationships/tags" Target="../tags/tag261.xml"/><Relationship Id="rId69" Type="http://schemas.openxmlformats.org/officeDocument/2006/relationships/tags" Target="../tags/tag266.xml"/><Relationship Id="rId77" Type="http://schemas.openxmlformats.org/officeDocument/2006/relationships/tags" Target="../tags/tag274.xml"/><Relationship Id="rId8" Type="http://schemas.openxmlformats.org/officeDocument/2006/relationships/tags" Target="../tags/tag205.xml"/><Relationship Id="rId51" Type="http://schemas.openxmlformats.org/officeDocument/2006/relationships/tags" Target="../tags/tag248.xml"/><Relationship Id="rId72" Type="http://schemas.openxmlformats.org/officeDocument/2006/relationships/tags" Target="../tags/tag269.xml"/><Relationship Id="rId80" Type="http://schemas.openxmlformats.org/officeDocument/2006/relationships/tags" Target="../tags/tag277.xml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46" Type="http://schemas.openxmlformats.org/officeDocument/2006/relationships/tags" Target="../tags/tag243.xml"/><Relationship Id="rId59" Type="http://schemas.openxmlformats.org/officeDocument/2006/relationships/tags" Target="../tags/tag256.xml"/><Relationship Id="rId67" Type="http://schemas.openxmlformats.org/officeDocument/2006/relationships/tags" Target="../tags/tag264.xml"/><Relationship Id="rId20" Type="http://schemas.openxmlformats.org/officeDocument/2006/relationships/tags" Target="../tags/tag217.xml"/><Relationship Id="rId41" Type="http://schemas.openxmlformats.org/officeDocument/2006/relationships/tags" Target="../tags/tag238.xml"/><Relationship Id="rId54" Type="http://schemas.openxmlformats.org/officeDocument/2006/relationships/tags" Target="../tags/tag251.xml"/><Relationship Id="rId62" Type="http://schemas.openxmlformats.org/officeDocument/2006/relationships/tags" Target="../tags/tag259.xml"/><Relationship Id="rId70" Type="http://schemas.openxmlformats.org/officeDocument/2006/relationships/tags" Target="../tags/tag267.xml"/><Relationship Id="rId75" Type="http://schemas.openxmlformats.org/officeDocument/2006/relationships/tags" Target="../tags/tag272.xml"/><Relationship Id="rId83" Type="http://schemas.openxmlformats.org/officeDocument/2006/relationships/tags" Target="../tags/tag280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tags" Target="../tags/tag233.xml"/><Relationship Id="rId49" Type="http://schemas.openxmlformats.org/officeDocument/2006/relationships/tags" Target="../tags/tag246.xml"/><Relationship Id="rId57" Type="http://schemas.openxmlformats.org/officeDocument/2006/relationships/tags" Target="../tags/tag25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97.xml"/><Relationship Id="rId21" Type="http://schemas.openxmlformats.org/officeDocument/2006/relationships/tags" Target="../tags/tag301.xml"/><Relationship Id="rId42" Type="http://schemas.openxmlformats.org/officeDocument/2006/relationships/tags" Target="../tags/tag322.xml"/><Relationship Id="rId63" Type="http://schemas.openxmlformats.org/officeDocument/2006/relationships/tags" Target="../tags/tag343.xml"/><Relationship Id="rId84" Type="http://schemas.openxmlformats.org/officeDocument/2006/relationships/tags" Target="../tags/tag364.xml"/><Relationship Id="rId138" Type="http://schemas.openxmlformats.org/officeDocument/2006/relationships/tags" Target="../tags/tag418.xml"/><Relationship Id="rId159" Type="http://schemas.openxmlformats.org/officeDocument/2006/relationships/tags" Target="../tags/tag439.xml"/><Relationship Id="rId170" Type="http://schemas.openxmlformats.org/officeDocument/2006/relationships/tags" Target="../tags/tag450.xml"/><Relationship Id="rId191" Type="http://schemas.openxmlformats.org/officeDocument/2006/relationships/tags" Target="../tags/tag471.xml"/><Relationship Id="rId205" Type="http://schemas.openxmlformats.org/officeDocument/2006/relationships/tags" Target="../tags/tag485.xml"/><Relationship Id="rId16" Type="http://schemas.openxmlformats.org/officeDocument/2006/relationships/tags" Target="../tags/tag296.xml"/><Relationship Id="rId107" Type="http://schemas.openxmlformats.org/officeDocument/2006/relationships/tags" Target="../tags/tag387.xml"/><Relationship Id="rId11" Type="http://schemas.openxmlformats.org/officeDocument/2006/relationships/tags" Target="../tags/tag291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74" Type="http://schemas.openxmlformats.org/officeDocument/2006/relationships/tags" Target="../tags/tag354.xml"/><Relationship Id="rId79" Type="http://schemas.openxmlformats.org/officeDocument/2006/relationships/tags" Target="../tags/tag359.xml"/><Relationship Id="rId102" Type="http://schemas.openxmlformats.org/officeDocument/2006/relationships/tags" Target="../tags/tag382.xml"/><Relationship Id="rId123" Type="http://schemas.openxmlformats.org/officeDocument/2006/relationships/tags" Target="../tags/tag403.xml"/><Relationship Id="rId128" Type="http://schemas.openxmlformats.org/officeDocument/2006/relationships/tags" Target="../tags/tag408.xml"/><Relationship Id="rId144" Type="http://schemas.openxmlformats.org/officeDocument/2006/relationships/tags" Target="../tags/tag424.xml"/><Relationship Id="rId149" Type="http://schemas.openxmlformats.org/officeDocument/2006/relationships/tags" Target="../tags/tag429.xml"/><Relationship Id="rId5" Type="http://schemas.openxmlformats.org/officeDocument/2006/relationships/tags" Target="../tags/tag285.xml"/><Relationship Id="rId90" Type="http://schemas.openxmlformats.org/officeDocument/2006/relationships/tags" Target="../tags/tag370.xml"/><Relationship Id="rId95" Type="http://schemas.openxmlformats.org/officeDocument/2006/relationships/tags" Target="../tags/tag375.xml"/><Relationship Id="rId160" Type="http://schemas.openxmlformats.org/officeDocument/2006/relationships/tags" Target="../tags/tag440.xml"/><Relationship Id="rId165" Type="http://schemas.openxmlformats.org/officeDocument/2006/relationships/tags" Target="../tags/tag445.xml"/><Relationship Id="rId181" Type="http://schemas.openxmlformats.org/officeDocument/2006/relationships/tags" Target="../tags/tag461.xml"/><Relationship Id="rId186" Type="http://schemas.openxmlformats.org/officeDocument/2006/relationships/tags" Target="../tags/tag466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64" Type="http://schemas.openxmlformats.org/officeDocument/2006/relationships/tags" Target="../tags/tag344.xml"/><Relationship Id="rId69" Type="http://schemas.openxmlformats.org/officeDocument/2006/relationships/tags" Target="../tags/tag349.xml"/><Relationship Id="rId113" Type="http://schemas.openxmlformats.org/officeDocument/2006/relationships/tags" Target="../tags/tag393.xml"/><Relationship Id="rId118" Type="http://schemas.openxmlformats.org/officeDocument/2006/relationships/tags" Target="../tags/tag398.xml"/><Relationship Id="rId134" Type="http://schemas.openxmlformats.org/officeDocument/2006/relationships/tags" Target="../tags/tag414.xml"/><Relationship Id="rId139" Type="http://schemas.openxmlformats.org/officeDocument/2006/relationships/tags" Target="../tags/tag419.xml"/><Relationship Id="rId80" Type="http://schemas.openxmlformats.org/officeDocument/2006/relationships/tags" Target="../tags/tag360.xml"/><Relationship Id="rId85" Type="http://schemas.openxmlformats.org/officeDocument/2006/relationships/tags" Target="../tags/tag365.xml"/><Relationship Id="rId150" Type="http://schemas.openxmlformats.org/officeDocument/2006/relationships/tags" Target="../tags/tag430.xml"/><Relationship Id="rId155" Type="http://schemas.openxmlformats.org/officeDocument/2006/relationships/tags" Target="../tags/tag435.xml"/><Relationship Id="rId171" Type="http://schemas.openxmlformats.org/officeDocument/2006/relationships/tags" Target="../tags/tag451.xml"/><Relationship Id="rId176" Type="http://schemas.openxmlformats.org/officeDocument/2006/relationships/tags" Target="../tags/tag456.xml"/><Relationship Id="rId192" Type="http://schemas.openxmlformats.org/officeDocument/2006/relationships/tags" Target="../tags/tag472.xml"/><Relationship Id="rId197" Type="http://schemas.openxmlformats.org/officeDocument/2006/relationships/tags" Target="../tags/tag477.xml"/><Relationship Id="rId206" Type="http://schemas.openxmlformats.org/officeDocument/2006/relationships/tags" Target="../tags/tag486.xml"/><Relationship Id="rId201" Type="http://schemas.openxmlformats.org/officeDocument/2006/relationships/tags" Target="../tags/tag481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59" Type="http://schemas.openxmlformats.org/officeDocument/2006/relationships/tags" Target="../tags/tag339.xml"/><Relationship Id="rId103" Type="http://schemas.openxmlformats.org/officeDocument/2006/relationships/tags" Target="../tags/tag383.xml"/><Relationship Id="rId108" Type="http://schemas.openxmlformats.org/officeDocument/2006/relationships/tags" Target="../tags/tag388.xml"/><Relationship Id="rId124" Type="http://schemas.openxmlformats.org/officeDocument/2006/relationships/tags" Target="../tags/tag404.xml"/><Relationship Id="rId129" Type="http://schemas.openxmlformats.org/officeDocument/2006/relationships/tags" Target="../tags/tag409.xml"/><Relationship Id="rId54" Type="http://schemas.openxmlformats.org/officeDocument/2006/relationships/tags" Target="../tags/tag334.xml"/><Relationship Id="rId70" Type="http://schemas.openxmlformats.org/officeDocument/2006/relationships/tags" Target="../tags/tag350.xml"/><Relationship Id="rId75" Type="http://schemas.openxmlformats.org/officeDocument/2006/relationships/tags" Target="../tags/tag355.xml"/><Relationship Id="rId91" Type="http://schemas.openxmlformats.org/officeDocument/2006/relationships/tags" Target="../tags/tag371.xml"/><Relationship Id="rId96" Type="http://schemas.openxmlformats.org/officeDocument/2006/relationships/tags" Target="../tags/tag376.xml"/><Relationship Id="rId140" Type="http://schemas.openxmlformats.org/officeDocument/2006/relationships/tags" Target="../tags/tag420.xml"/><Relationship Id="rId145" Type="http://schemas.openxmlformats.org/officeDocument/2006/relationships/tags" Target="../tags/tag425.xml"/><Relationship Id="rId161" Type="http://schemas.openxmlformats.org/officeDocument/2006/relationships/tags" Target="../tags/tag441.xml"/><Relationship Id="rId166" Type="http://schemas.openxmlformats.org/officeDocument/2006/relationships/tags" Target="../tags/tag446.xml"/><Relationship Id="rId182" Type="http://schemas.openxmlformats.org/officeDocument/2006/relationships/tags" Target="../tags/tag462.xml"/><Relationship Id="rId187" Type="http://schemas.openxmlformats.org/officeDocument/2006/relationships/tags" Target="../tags/tag467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49" Type="http://schemas.openxmlformats.org/officeDocument/2006/relationships/tags" Target="../tags/tag329.xml"/><Relationship Id="rId114" Type="http://schemas.openxmlformats.org/officeDocument/2006/relationships/tags" Target="../tags/tag394.xml"/><Relationship Id="rId119" Type="http://schemas.openxmlformats.org/officeDocument/2006/relationships/tags" Target="../tags/tag399.xml"/><Relationship Id="rId44" Type="http://schemas.openxmlformats.org/officeDocument/2006/relationships/tags" Target="../tags/tag324.xml"/><Relationship Id="rId60" Type="http://schemas.openxmlformats.org/officeDocument/2006/relationships/tags" Target="../tags/tag340.xml"/><Relationship Id="rId65" Type="http://schemas.openxmlformats.org/officeDocument/2006/relationships/tags" Target="../tags/tag345.xml"/><Relationship Id="rId81" Type="http://schemas.openxmlformats.org/officeDocument/2006/relationships/tags" Target="../tags/tag361.xml"/><Relationship Id="rId86" Type="http://schemas.openxmlformats.org/officeDocument/2006/relationships/tags" Target="../tags/tag366.xml"/><Relationship Id="rId130" Type="http://schemas.openxmlformats.org/officeDocument/2006/relationships/tags" Target="../tags/tag410.xml"/><Relationship Id="rId135" Type="http://schemas.openxmlformats.org/officeDocument/2006/relationships/tags" Target="../tags/tag415.xml"/><Relationship Id="rId151" Type="http://schemas.openxmlformats.org/officeDocument/2006/relationships/tags" Target="../tags/tag431.xml"/><Relationship Id="rId156" Type="http://schemas.openxmlformats.org/officeDocument/2006/relationships/tags" Target="../tags/tag436.xml"/><Relationship Id="rId177" Type="http://schemas.openxmlformats.org/officeDocument/2006/relationships/tags" Target="../tags/tag457.xml"/><Relationship Id="rId198" Type="http://schemas.openxmlformats.org/officeDocument/2006/relationships/tags" Target="../tags/tag478.xml"/><Relationship Id="rId172" Type="http://schemas.openxmlformats.org/officeDocument/2006/relationships/tags" Target="../tags/tag452.xml"/><Relationship Id="rId193" Type="http://schemas.openxmlformats.org/officeDocument/2006/relationships/tags" Target="../tags/tag473.xml"/><Relationship Id="rId202" Type="http://schemas.openxmlformats.org/officeDocument/2006/relationships/tags" Target="../tags/tag482.xml"/><Relationship Id="rId207" Type="http://schemas.openxmlformats.org/officeDocument/2006/relationships/tags" Target="../tags/tag487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Relationship Id="rId109" Type="http://schemas.openxmlformats.org/officeDocument/2006/relationships/tags" Target="../tags/tag389.xml"/><Relationship Id="rId34" Type="http://schemas.openxmlformats.org/officeDocument/2006/relationships/tags" Target="../tags/tag314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76" Type="http://schemas.openxmlformats.org/officeDocument/2006/relationships/tags" Target="../tags/tag356.xml"/><Relationship Id="rId97" Type="http://schemas.openxmlformats.org/officeDocument/2006/relationships/tags" Target="../tags/tag377.xml"/><Relationship Id="rId104" Type="http://schemas.openxmlformats.org/officeDocument/2006/relationships/tags" Target="../tags/tag384.xml"/><Relationship Id="rId120" Type="http://schemas.openxmlformats.org/officeDocument/2006/relationships/tags" Target="../tags/tag400.xml"/><Relationship Id="rId125" Type="http://schemas.openxmlformats.org/officeDocument/2006/relationships/tags" Target="../tags/tag405.xml"/><Relationship Id="rId141" Type="http://schemas.openxmlformats.org/officeDocument/2006/relationships/tags" Target="../tags/tag421.xml"/><Relationship Id="rId146" Type="http://schemas.openxmlformats.org/officeDocument/2006/relationships/tags" Target="../tags/tag426.xml"/><Relationship Id="rId167" Type="http://schemas.openxmlformats.org/officeDocument/2006/relationships/tags" Target="../tags/tag447.xml"/><Relationship Id="rId188" Type="http://schemas.openxmlformats.org/officeDocument/2006/relationships/tags" Target="../tags/tag468.xml"/><Relationship Id="rId7" Type="http://schemas.openxmlformats.org/officeDocument/2006/relationships/tags" Target="../tags/tag287.xml"/><Relationship Id="rId71" Type="http://schemas.openxmlformats.org/officeDocument/2006/relationships/tags" Target="../tags/tag351.xml"/><Relationship Id="rId92" Type="http://schemas.openxmlformats.org/officeDocument/2006/relationships/tags" Target="../tags/tag372.xml"/><Relationship Id="rId162" Type="http://schemas.openxmlformats.org/officeDocument/2006/relationships/tags" Target="../tags/tag442.xml"/><Relationship Id="rId183" Type="http://schemas.openxmlformats.org/officeDocument/2006/relationships/tags" Target="../tags/tag463.xml"/><Relationship Id="rId2" Type="http://schemas.openxmlformats.org/officeDocument/2006/relationships/tags" Target="../tags/tag282.xml"/><Relationship Id="rId29" Type="http://schemas.openxmlformats.org/officeDocument/2006/relationships/tags" Target="../tags/tag309.xml"/><Relationship Id="rId24" Type="http://schemas.openxmlformats.org/officeDocument/2006/relationships/tags" Target="../tags/tag304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66" Type="http://schemas.openxmlformats.org/officeDocument/2006/relationships/tags" Target="../tags/tag346.xml"/><Relationship Id="rId87" Type="http://schemas.openxmlformats.org/officeDocument/2006/relationships/tags" Target="../tags/tag367.xml"/><Relationship Id="rId110" Type="http://schemas.openxmlformats.org/officeDocument/2006/relationships/tags" Target="../tags/tag390.xml"/><Relationship Id="rId115" Type="http://schemas.openxmlformats.org/officeDocument/2006/relationships/tags" Target="../tags/tag395.xml"/><Relationship Id="rId131" Type="http://schemas.openxmlformats.org/officeDocument/2006/relationships/tags" Target="../tags/tag411.xml"/><Relationship Id="rId136" Type="http://schemas.openxmlformats.org/officeDocument/2006/relationships/tags" Target="../tags/tag416.xml"/><Relationship Id="rId157" Type="http://schemas.openxmlformats.org/officeDocument/2006/relationships/tags" Target="../tags/tag437.xml"/><Relationship Id="rId178" Type="http://schemas.openxmlformats.org/officeDocument/2006/relationships/tags" Target="../tags/tag458.xml"/><Relationship Id="rId61" Type="http://schemas.openxmlformats.org/officeDocument/2006/relationships/tags" Target="../tags/tag341.xml"/><Relationship Id="rId82" Type="http://schemas.openxmlformats.org/officeDocument/2006/relationships/tags" Target="../tags/tag362.xml"/><Relationship Id="rId152" Type="http://schemas.openxmlformats.org/officeDocument/2006/relationships/tags" Target="../tags/tag432.xml"/><Relationship Id="rId173" Type="http://schemas.openxmlformats.org/officeDocument/2006/relationships/tags" Target="../tags/tag453.xml"/><Relationship Id="rId194" Type="http://schemas.openxmlformats.org/officeDocument/2006/relationships/tags" Target="../tags/tag474.xml"/><Relationship Id="rId199" Type="http://schemas.openxmlformats.org/officeDocument/2006/relationships/tags" Target="../tags/tag479.xml"/><Relationship Id="rId203" Type="http://schemas.openxmlformats.org/officeDocument/2006/relationships/tags" Target="../tags/tag483.xml"/><Relationship Id="rId208" Type="http://schemas.openxmlformats.org/officeDocument/2006/relationships/slideLayout" Target="../slideLayouts/slideLayout2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56" Type="http://schemas.openxmlformats.org/officeDocument/2006/relationships/tags" Target="../tags/tag336.xml"/><Relationship Id="rId77" Type="http://schemas.openxmlformats.org/officeDocument/2006/relationships/tags" Target="../tags/tag357.xml"/><Relationship Id="rId100" Type="http://schemas.openxmlformats.org/officeDocument/2006/relationships/tags" Target="../tags/tag380.xml"/><Relationship Id="rId105" Type="http://schemas.openxmlformats.org/officeDocument/2006/relationships/tags" Target="../tags/tag385.xml"/><Relationship Id="rId126" Type="http://schemas.openxmlformats.org/officeDocument/2006/relationships/tags" Target="../tags/tag406.xml"/><Relationship Id="rId147" Type="http://schemas.openxmlformats.org/officeDocument/2006/relationships/tags" Target="../tags/tag427.xml"/><Relationship Id="rId168" Type="http://schemas.openxmlformats.org/officeDocument/2006/relationships/tags" Target="../tags/tag448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72" Type="http://schemas.openxmlformats.org/officeDocument/2006/relationships/tags" Target="../tags/tag352.xml"/><Relationship Id="rId93" Type="http://schemas.openxmlformats.org/officeDocument/2006/relationships/tags" Target="../tags/tag373.xml"/><Relationship Id="rId98" Type="http://schemas.openxmlformats.org/officeDocument/2006/relationships/tags" Target="../tags/tag378.xml"/><Relationship Id="rId121" Type="http://schemas.openxmlformats.org/officeDocument/2006/relationships/tags" Target="../tags/tag401.xml"/><Relationship Id="rId142" Type="http://schemas.openxmlformats.org/officeDocument/2006/relationships/tags" Target="../tags/tag422.xml"/><Relationship Id="rId163" Type="http://schemas.openxmlformats.org/officeDocument/2006/relationships/tags" Target="../tags/tag443.xml"/><Relationship Id="rId184" Type="http://schemas.openxmlformats.org/officeDocument/2006/relationships/tags" Target="../tags/tag464.xml"/><Relationship Id="rId189" Type="http://schemas.openxmlformats.org/officeDocument/2006/relationships/tags" Target="../tags/tag469.xml"/><Relationship Id="rId3" Type="http://schemas.openxmlformats.org/officeDocument/2006/relationships/tags" Target="../tags/tag283.xml"/><Relationship Id="rId25" Type="http://schemas.openxmlformats.org/officeDocument/2006/relationships/tags" Target="../tags/tag305.xml"/><Relationship Id="rId46" Type="http://schemas.openxmlformats.org/officeDocument/2006/relationships/tags" Target="../tags/tag326.xml"/><Relationship Id="rId67" Type="http://schemas.openxmlformats.org/officeDocument/2006/relationships/tags" Target="../tags/tag347.xml"/><Relationship Id="rId116" Type="http://schemas.openxmlformats.org/officeDocument/2006/relationships/tags" Target="../tags/tag396.xml"/><Relationship Id="rId137" Type="http://schemas.openxmlformats.org/officeDocument/2006/relationships/tags" Target="../tags/tag417.xml"/><Relationship Id="rId158" Type="http://schemas.openxmlformats.org/officeDocument/2006/relationships/tags" Target="../tags/tag438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62" Type="http://schemas.openxmlformats.org/officeDocument/2006/relationships/tags" Target="../tags/tag342.xml"/><Relationship Id="rId83" Type="http://schemas.openxmlformats.org/officeDocument/2006/relationships/tags" Target="../tags/tag363.xml"/><Relationship Id="rId88" Type="http://schemas.openxmlformats.org/officeDocument/2006/relationships/tags" Target="../tags/tag368.xml"/><Relationship Id="rId111" Type="http://schemas.openxmlformats.org/officeDocument/2006/relationships/tags" Target="../tags/tag391.xml"/><Relationship Id="rId132" Type="http://schemas.openxmlformats.org/officeDocument/2006/relationships/tags" Target="../tags/tag412.xml"/><Relationship Id="rId153" Type="http://schemas.openxmlformats.org/officeDocument/2006/relationships/tags" Target="../tags/tag433.xml"/><Relationship Id="rId174" Type="http://schemas.openxmlformats.org/officeDocument/2006/relationships/tags" Target="../tags/tag454.xml"/><Relationship Id="rId179" Type="http://schemas.openxmlformats.org/officeDocument/2006/relationships/tags" Target="../tags/tag459.xml"/><Relationship Id="rId195" Type="http://schemas.openxmlformats.org/officeDocument/2006/relationships/tags" Target="../tags/tag475.xml"/><Relationship Id="rId190" Type="http://schemas.openxmlformats.org/officeDocument/2006/relationships/tags" Target="../tags/tag470.xml"/><Relationship Id="rId204" Type="http://schemas.openxmlformats.org/officeDocument/2006/relationships/tags" Target="../tags/tag484.xml"/><Relationship Id="rId15" Type="http://schemas.openxmlformats.org/officeDocument/2006/relationships/tags" Target="../tags/tag295.xml"/><Relationship Id="rId36" Type="http://schemas.openxmlformats.org/officeDocument/2006/relationships/tags" Target="../tags/tag316.xml"/><Relationship Id="rId57" Type="http://schemas.openxmlformats.org/officeDocument/2006/relationships/tags" Target="../tags/tag337.xml"/><Relationship Id="rId106" Type="http://schemas.openxmlformats.org/officeDocument/2006/relationships/tags" Target="../tags/tag386.xml"/><Relationship Id="rId127" Type="http://schemas.openxmlformats.org/officeDocument/2006/relationships/tags" Target="../tags/tag407.xml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52" Type="http://schemas.openxmlformats.org/officeDocument/2006/relationships/tags" Target="../tags/tag332.xml"/><Relationship Id="rId73" Type="http://schemas.openxmlformats.org/officeDocument/2006/relationships/tags" Target="../tags/tag353.xml"/><Relationship Id="rId78" Type="http://schemas.openxmlformats.org/officeDocument/2006/relationships/tags" Target="../tags/tag358.xml"/><Relationship Id="rId94" Type="http://schemas.openxmlformats.org/officeDocument/2006/relationships/tags" Target="../tags/tag374.xml"/><Relationship Id="rId99" Type="http://schemas.openxmlformats.org/officeDocument/2006/relationships/tags" Target="../tags/tag379.xml"/><Relationship Id="rId101" Type="http://schemas.openxmlformats.org/officeDocument/2006/relationships/tags" Target="../tags/tag381.xml"/><Relationship Id="rId122" Type="http://schemas.openxmlformats.org/officeDocument/2006/relationships/tags" Target="../tags/tag402.xml"/><Relationship Id="rId143" Type="http://schemas.openxmlformats.org/officeDocument/2006/relationships/tags" Target="../tags/tag423.xml"/><Relationship Id="rId148" Type="http://schemas.openxmlformats.org/officeDocument/2006/relationships/tags" Target="../tags/tag428.xml"/><Relationship Id="rId164" Type="http://schemas.openxmlformats.org/officeDocument/2006/relationships/tags" Target="../tags/tag444.xml"/><Relationship Id="rId169" Type="http://schemas.openxmlformats.org/officeDocument/2006/relationships/tags" Target="../tags/tag449.xml"/><Relationship Id="rId185" Type="http://schemas.openxmlformats.org/officeDocument/2006/relationships/tags" Target="../tags/tag465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80" Type="http://schemas.openxmlformats.org/officeDocument/2006/relationships/tags" Target="../tags/tag460.xml"/><Relationship Id="rId26" Type="http://schemas.openxmlformats.org/officeDocument/2006/relationships/tags" Target="../tags/tag306.xml"/><Relationship Id="rId47" Type="http://schemas.openxmlformats.org/officeDocument/2006/relationships/tags" Target="../tags/tag327.xml"/><Relationship Id="rId68" Type="http://schemas.openxmlformats.org/officeDocument/2006/relationships/tags" Target="../tags/tag348.xml"/><Relationship Id="rId89" Type="http://schemas.openxmlformats.org/officeDocument/2006/relationships/tags" Target="../tags/tag369.xml"/><Relationship Id="rId112" Type="http://schemas.openxmlformats.org/officeDocument/2006/relationships/tags" Target="../tags/tag392.xml"/><Relationship Id="rId133" Type="http://schemas.openxmlformats.org/officeDocument/2006/relationships/tags" Target="../tags/tag413.xml"/><Relationship Id="rId154" Type="http://schemas.openxmlformats.org/officeDocument/2006/relationships/tags" Target="../tags/tag434.xml"/><Relationship Id="rId175" Type="http://schemas.openxmlformats.org/officeDocument/2006/relationships/tags" Target="../tags/tag455.xml"/><Relationship Id="rId196" Type="http://schemas.openxmlformats.org/officeDocument/2006/relationships/tags" Target="../tags/tag476.xml"/><Relationship Id="rId200" Type="http://schemas.openxmlformats.org/officeDocument/2006/relationships/tags" Target="../tags/tag48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04.xml"/><Relationship Id="rId299" Type="http://schemas.openxmlformats.org/officeDocument/2006/relationships/tags" Target="../tags/tag786.xml"/><Relationship Id="rId303" Type="http://schemas.openxmlformats.org/officeDocument/2006/relationships/tags" Target="../tags/tag790.xml"/><Relationship Id="rId21" Type="http://schemas.openxmlformats.org/officeDocument/2006/relationships/tags" Target="../tags/tag508.xml"/><Relationship Id="rId42" Type="http://schemas.openxmlformats.org/officeDocument/2006/relationships/tags" Target="../tags/tag529.xml"/><Relationship Id="rId63" Type="http://schemas.openxmlformats.org/officeDocument/2006/relationships/tags" Target="../tags/tag550.xml"/><Relationship Id="rId84" Type="http://schemas.openxmlformats.org/officeDocument/2006/relationships/tags" Target="../tags/tag571.xml"/><Relationship Id="rId138" Type="http://schemas.openxmlformats.org/officeDocument/2006/relationships/tags" Target="../tags/tag625.xml"/><Relationship Id="rId159" Type="http://schemas.openxmlformats.org/officeDocument/2006/relationships/tags" Target="../tags/tag646.xml"/><Relationship Id="rId324" Type="http://schemas.openxmlformats.org/officeDocument/2006/relationships/tags" Target="../tags/tag811.xml"/><Relationship Id="rId345" Type="http://schemas.openxmlformats.org/officeDocument/2006/relationships/tags" Target="../tags/tag832.xml"/><Relationship Id="rId170" Type="http://schemas.openxmlformats.org/officeDocument/2006/relationships/tags" Target="../tags/tag657.xml"/><Relationship Id="rId191" Type="http://schemas.openxmlformats.org/officeDocument/2006/relationships/tags" Target="../tags/tag678.xml"/><Relationship Id="rId205" Type="http://schemas.openxmlformats.org/officeDocument/2006/relationships/tags" Target="../tags/tag692.xml"/><Relationship Id="rId226" Type="http://schemas.openxmlformats.org/officeDocument/2006/relationships/tags" Target="../tags/tag713.xml"/><Relationship Id="rId247" Type="http://schemas.openxmlformats.org/officeDocument/2006/relationships/tags" Target="../tags/tag734.xml"/><Relationship Id="rId107" Type="http://schemas.openxmlformats.org/officeDocument/2006/relationships/tags" Target="../tags/tag594.xml"/><Relationship Id="rId268" Type="http://schemas.openxmlformats.org/officeDocument/2006/relationships/tags" Target="../tags/tag755.xml"/><Relationship Id="rId289" Type="http://schemas.openxmlformats.org/officeDocument/2006/relationships/tags" Target="../tags/tag776.xml"/><Relationship Id="rId11" Type="http://schemas.openxmlformats.org/officeDocument/2006/relationships/tags" Target="../tags/tag498.xml"/><Relationship Id="rId32" Type="http://schemas.openxmlformats.org/officeDocument/2006/relationships/tags" Target="../tags/tag519.xml"/><Relationship Id="rId53" Type="http://schemas.openxmlformats.org/officeDocument/2006/relationships/tags" Target="../tags/tag540.xml"/><Relationship Id="rId74" Type="http://schemas.openxmlformats.org/officeDocument/2006/relationships/tags" Target="../tags/tag561.xml"/><Relationship Id="rId128" Type="http://schemas.openxmlformats.org/officeDocument/2006/relationships/tags" Target="../tags/tag615.xml"/><Relationship Id="rId149" Type="http://schemas.openxmlformats.org/officeDocument/2006/relationships/tags" Target="../tags/tag636.xml"/><Relationship Id="rId314" Type="http://schemas.openxmlformats.org/officeDocument/2006/relationships/tags" Target="../tags/tag801.xml"/><Relationship Id="rId335" Type="http://schemas.openxmlformats.org/officeDocument/2006/relationships/tags" Target="../tags/tag822.xml"/><Relationship Id="rId5" Type="http://schemas.openxmlformats.org/officeDocument/2006/relationships/tags" Target="../tags/tag492.xml"/><Relationship Id="rId95" Type="http://schemas.openxmlformats.org/officeDocument/2006/relationships/tags" Target="../tags/tag582.xml"/><Relationship Id="rId160" Type="http://schemas.openxmlformats.org/officeDocument/2006/relationships/tags" Target="../tags/tag647.xml"/><Relationship Id="rId181" Type="http://schemas.openxmlformats.org/officeDocument/2006/relationships/tags" Target="../tags/tag668.xml"/><Relationship Id="rId216" Type="http://schemas.openxmlformats.org/officeDocument/2006/relationships/tags" Target="../tags/tag703.xml"/><Relationship Id="rId237" Type="http://schemas.openxmlformats.org/officeDocument/2006/relationships/tags" Target="../tags/tag724.xml"/><Relationship Id="rId258" Type="http://schemas.openxmlformats.org/officeDocument/2006/relationships/tags" Target="../tags/tag745.xml"/><Relationship Id="rId279" Type="http://schemas.openxmlformats.org/officeDocument/2006/relationships/tags" Target="../tags/tag766.xml"/><Relationship Id="rId22" Type="http://schemas.openxmlformats.org/officeDocument/2006/relationships/tags" Target="../tags/tag509.xml"/><Relationship Id="rId43" Type="http://schemas.openxmlformats.org/officeDocument/2006/relationships/tags" Target="../tags/tag530.xml"/><Relationship Id="rId64" Type="http://schemas.openxmlformats.org/officeDocument/2006/relationships/tags" Target="../tags/tag551.xml"/><Relationship Id="rId118" Type="http://schemas.openxmlformats.org/officeDocument/2006/relationships/tags" Target="../tags/tag605.xml"/><Relationship Id="rId139" Type="http://schemas.openxmlformats.org/officeDocument/2006/relationships/tags" Target="../tags/tag626.xml"/><Relationship Id="rId290" Type="http://schemas.openxmlformats.org/officeDocument/2006/relationships/tags" Target="../tags/tag777.xml"/><Relationship Id="rId304" Type="http://schemas.openxmlformats.org/officeDocument/2006/relationships/tags" Target="../tags/tag791.xml"/><Relationship Id="rId325" Type="http://schemas.openxmlformats.org/officeDocument/2006/relationships/tags" Target="../tags/tag812.xml"/><Relationship Id="rId346" Type="http://schemas.openxmlformats.org/officeDocument/2006/relationships/tags" Target="../tags/tag833.xml"/><Relationship Id="rId85" Type="http://schemas.openxmlformats.org/officeDocument/2006/relationships/tags" Target="../tags/tag572.xml"/><Relationship Id="rId150" Type="http://schemas.openxmlformats.org/officeDocument/2006/relationships/tags" Target="../tags/tag637.xml"/><Relationship Id="rId171" Type="http://schemas.openxmlformats.org/officeDocument/2006/relationships/tags" Target="../tags/tag658.xml"/><Relationship Id="rId192" Type="http://schemas.openxmlformats.org/officeDocument/2006/relationships/tags" Target="../tags/tag679.xml"/><Relationship Id="rId206" Type="http://schemas.openxmlformats.org/officeDocument/2006/relationships/tags" Target="../tags/tag693.xml"/><Relationship Id="rId227" Type="http://schemas.openxmlformats.org/officeDocument/2006/relationships/tags" Target="../tags/tag714.xml"/><Relationship Id="rId248" Type="http://schemas.openxmlformats.org/officeDocument/2006/relationships/tags" Target="../tags/tag735.xml"/><Relationship Id="rId269" Type="http://schemas.openxmlformats.org/officeDocument/2006/relationships/tags" Target="../tags/tag756.xml"/><Relationship Id="rId12" Type="http://schemas.openxmlformats.org/officeDocument/2006/relationships/tags" Target="../tags/tag499.xml"/><Relationship Id="rId33" Type="http://schemas.openxmlformats.org/officeDocument/2006/relationships/tags" Target="../tags/tag520.xml"/><Relationship Id="rId108" Type="http://schemas.openxmlformats.org/officeDocument/2006/relationships/tags" Target="../tags/tag595.xml"/><Relationship Id="rId129" Type="http://schemas.openxmlformats.org/officeDocument/2006/relationships/tags" Target="../tags/tag616.xml"/><Relationship Id="rId280" Type="http://schemas.openxmlformats.org/officeDocument/2006/relationships/tags" Target="../tags/tag767.xml"/><Relationship Id="rId315" Type="http://schemas.openxmlformats.org/officeDocument/2006/relationships/tags" Target="../tags/tag802.xml"/><Relationship Id="rId336" Type="http://schemas.openxmlformats.org/officeDocument/2006/relationships/tags" Target="../tags/tag823.xml"/><Relationship Id="rId54" Type="http://schemas.openxmlformats.org/officeDocument/2006/relationships/tags" Target="../tags/tag541.xml"/><Relationship Id="rId75" Type="http://schemas.openxmlformats.org/officeDocument/2006/relationships/tags" Target="../tags/tag562.xml"/><Relationship Id="rId96" Type="http://schemas.openxmlformats.org/officeDocument/2006/relationships/tags" Target="../tags/tag583.xml"/><Relationship Id="rId140" Type="http://schemas.openxmlformats.org/officeDocument/2006/relationships/tags" Target="../tags/tag627.xml"/><Relationship Id="rId161" Type="http://schemas.openxmlformats.org/officeDocument/2006/relationships/tags" Target="../tags/tag648.xml"/><Relationship Id="rId182" Type="http://schemas.openxmlformats.org/officeDocument/2006/relationships/tags" Target="../tags/tag669.xml"/><Relationship Id="rId217" Type="http://schemas.openxmlformats.org/officeDocument/2006/relationships/tags" Target="../tags/tag704.xml"/><Relationship Id="rId6" Type="http://schemas.openxmlformats.org/officeDocument/2006/relationships/tags" Target="../tags/tag493.xml"/><Relationship Id="rId238" Type="http://schemas.openxmlformats.org/officeDocument/2006/relationships/tags" Target="../tags/tag725.xml"/><Relationship Id="rId259" Type="http://schemas.openxmlformats.org/officeDocument/2006/relationships/tags" Target="../tags/tag746.xml"/><Relationship Id="rId23" Type="http://schemas.openxmlformats.org/officeDocument/2006/relationships/tags" Target="../tags/tag510.xml"/><Relationship Id="rId119" Type="http://schemas.openxmlformats.org/officeDocument/2006/relationships/tags" Target="../tags/tag606.xml"/><Relationship Id="rId270" Type="http://schemas.openxmlformats.org/officeDocument/2006/relationships/tags" Target="../tags/tag757.xml"/><Relationship Id="rId291" Type="http://schemas.openxmlformats.org/officeDocument/2006/relationships/tags" Target="../tags/tag778.xml"/><Relationship Id="rId305" Type="http://schemas.openxmlformats.org/officeDocument/2006/relationships/tags" Target="../tags/tag792.xml"/><Relationship Id="rId326" Type="http://schemas.openxmlformats.org/officeDocument/2006/relationships/tags" Target="../tags/tag813.xml"/><Relationship Id="rId347" Type="http://schemas.openxmlformats.org/officeDocument/2006/relationships/tags" Target="../tags/tag834.xml"/><Relationship Id="rId44" Type="http://schemas.openxmlformats.org/officeDocument/2006/relationships/tags" Target="../tags/tag531.xml"/><Relationship Id="rId65" Type="http://schemas.openxmlformats.org/officeDocument/2006/relationships/tags" Target="../tags/tag552.xml"/><Relationship Id="rId86" Type="http://schemas.openxmlformats.org/officeDocument/2006/relationships/tags" Target="../tags/tag573.xml"/><Relationship Id="rId130" Type="http://schemas.openxmlformats.org/officeDocument/2006/relationships/tags" Target="../tags/tag617.xml"/><Relationship Id="rId151" Type="http://schemas.openxmlformats.org/officeDocument/2006/relationships/tags" Target="../tags/tag638.xml"/><Relationship Id="rId172" Type="http://schemas.openxmlformats.org/officeDocument/2006/relationships/tags" Target="../tags/tag659.xml"/><Relationship Id="rId193" Type="http://schemas.openxmlformats.org/officeDocument/2006/relationships/tags" Target="../tags/tag680.xml"/><Relationship Id="rId207" Type="http://schemas.openxmlformats.org/officeDocument/2006/relationships/tags" Target="../tags/tag694.xml"/><Relationship Id="rId228" Type="http://schemas.openxmlformats.org/officeDocument/2006/relationships/tags" Target="../tags/tag715.xml"/><Relationship Id="rId249" Type="http://schemas.openxmlformats.org/officeDocument/2006/relationships/tags" Target="../tags/tag736.xml"/><Relationship Id="rId13" Type="http://schemas.openxmlformats.org/officeDocument/2006/relationships/tags" Target="../tags/tag500.xml"/><Relationship Id="rId109" Type="http://schemas.openxmlformats.org/officeDocument/2006/relationships/tags" Target="../tags/tag596.xml"/><Relationship Id="rId260" Type="http://schemas.openxmlformats.org/officeDocument/2006/relationships/tags" Target="../tags/tag747.xml"/><Relationship Id="rId281" Type="http://schemas.openxmlformats.org/officeDocument/2006/relationships/tags" Target="../tags/tag768.xml"/><Relationship Id="rId316" Type="http://schemas.openxmlformats.org/officeDocument/2006/relationships/tags" Target="../tags/tag803.xml"/><Relationship Id="rId337" Type="http://schemas.openxmlformats.org/officeDocument/2006/relationships/tags" Target="../tags/tag824.xml"/><Relationship Id="rId34" Type="http://schemas.openxmlformats.org/officeDocument/2006/relationships/tags" Target="../tags/tag521.xml"/><Relationship Id="rId55" Type="http://schemas.openxmlformats.org/officeDocument/2006/relationships/tags" Target="../tags/tag542.xml"/><Relationship Id="rId76" Type="http://schemas.openxmlformats.org/officeDocument/2006/relationships/tags" Target="../tags/tag563.xml"/><Relationship Id="rId97" Type="http://schemas.openxmlformats.org/officeDocument/2006/relationships/tags" Target="../tags/tag584.xml"/><Relationship Id="rId120" Type="http://schemas.openxmlformats.org/officeDocument/2006/relationships/tags" Target="../tags/tag607.xml"/><Relationship Id="rId141" Type="http://schemas.openxmlformats.org/officeDocument/2006/relationships/tags" Target="../tags/tag628.xml"/><Relationship Id="rId7" Type="http://schemas.openxmlformats.org/officeDocument/2006/relationships/tags" Target="../tags/tag494.xml"/><Relationship Id="rId162" Type="http://schemas.openxmlformats.org/officeDocument/2006/relationships/tags" Target="../tags/tag649.xml"/><Relationship Id="rId183" Type="http://schemas.openxmlformats.org/officeDocument/2006/relationships/tags" Target="../tags/tag670.xml"/><Relationship Id="rId218" Type="http://schemas.openxmlformats.org/officeDocument/2006/relationships/tags" Target="../tags/tag705.xml"/><Relationship Id="rId239" Type="http://schemas.openxmlformats.org/officeDocument/2006/relationships/tags" Target="../tags/tag726.xml"/><Relationship Id="rId250" Type="http://schemas.openxmlformats.org/officeDocument/2006/relationships/tags" Target="../tags/tag737.xml"/><Relationship Id="rId271" Type="http://schemas.openxmlformats.org/officeDocument/2006/relationships/tags" Target="../tags/tag758.xml"/><Relationship Id="rId292" Type="http://schemas.openxmlformats.org/officeDocument/2006/relationships/tags" Target="../tags/tag779.xml"/><Relationship Id="rId306" Type="http://schemas.openxmlformats.org/officeDocument/2006/relationships/tags" Target="../tags/tag793.xml"/><Relationship Id="rId24" Type="http://schemas.openxmlformats.org/officeDocument/2006/relationships/tags" Target="../tags/tag511.xml"/><Relationship Id="rId45" Type="http://schemas.openxmlformats.org/officeDocument/2006/relationships/tags" Target="../tags/tag532.xml"/><Relationship Id="rId66" Type="http://schemas.openxmlformats.org/officeDocument/2006/relationships/tags" Target="../tags/tag553.xml"/><Relationship Id="rId87" Type="http://schemas.openxmlformats.org/officeDocument/2006/relationships/tags" Target="../tags/tag574.xml"/><Relationship Id="rId110" Type="http://schemas.openxmlformats.org/officeDocument/2006/relationships/tags" Target="../tags/tag597.xml"/><Relationship Id="rId131" Type="http://schemas.openxmlformats.org/officeDocument/2006/relationships/tags" Target="../tags/tag618.xml"/><Relationship Id="rId327" Type="http://schemas.openxmlformats.org/officeDocument/2006/relationships/tags" Target="../tags/tag814.xml"/><Relationship Id="rId348" Type="http://schemas.openxmlformats.org/officeDocument/2006/relationships/slideLayout" Target="../slideLayouts/slideLayout2.xml"/><Relationship Id="rId152" Type="http://schemas.openxmlformats.org/officeDocument/2006/relationships/tags" Target="../tags/tag639.xml"/><Relationship Id="rId173" Type="http://schemas.openxmlformats.org/officeDocument/2006/relationships/tags" Target="../tags/tag660.xml"/><Relationship Id="rId194" Type="http://schemas.openxmlformats.org/officeDocument/2006/relationships/tags" Target="../tags/tag681.xml"/><Relationship Id="rId208" Type="http://schemas.openxmlformats.org/officeDocument/2006/relationships/tags" Target="../tags/tag695.xml"/><Relationship Id="rId229" Type="http://schemas.openxmlformats.org/officeDocument/2006/relationships/tags" Target="../tags/tag716.xml"/><Relationship Id="rId240" Type="http://schemas.openxmlformats.org/officeDocument/2006/relationships/tags" Target="../tags/tag727.xml"/><Relationship Id="rId261" Type="http://schemas.openxmlformats.org/officeDocument/2006/relationships/tags" Target="../tags/tag748.xml"/><Relationship Id="rId14" Type="http://schemas.openxmlformats.org/officeDocument/2006/relationships/tags" Target="../tags/tag501.xml"/><Relationship Id="rId35" Type="http://schemas.openxmlformats.org/officeDocument/2006/relationships/tags" Target="../tags/tag522.xml"/><Relationship Id="rId56" Type="http://schemas.openxmlformats.org/officeDocument/2006/relationships/tags" Target="../tags/tag543.xml"/><Relationship Id="rId77" Type="http://schemas.openxmlformats.org/officeDocument/2006/relationships/tags" Target="../tags/tag564.xml"/><Relationship Id="rId100" Type="http://schemas.openxmlformats.org/officeDocument/2006/relationships/tags" Target="../tags/tag587.xml"/><Relationship Id="rId282" Type="http://schemas.openxmlformats.org/officeDocument/2006/relationships/tags" Target="../tags/tag769.xml"/><Relationship Id="rId317" Type="http://schemas.openxmlformats.org/officeDocument/2006/relationships/tags" Target="../tags/tag804.xml"/><Relationship Id="rId338" Type="http://schemas.openxmlformats.org/officeDocument/2006/relationships/tags" Target="../tags/tag825.xml"/><Relationship Id="rId8" Type="http://schemas.openxmlformats.org/officeDocument/2006/relationships/tags" Target="../tags/tag495.xml"/><Relationship Id="rId98" Type="http://schemas.openxmlformats.org/officeDocument/2006/relationships/tags" Target="../tags/tag585.xml"/><Relationship Id="rId121" Type="http://schemas.openxmlformats.org/officeDocument/2006/relationships/tags" Target="../tags/tag608.xml"/><Relationship Id="rId142" Type="http://schemas.openxmlformats.org/officeDocument/2006/relationships/tags" Target="../tags/tag629.xml"/><Relationship Id="rId163" Type="http://schemas.openxmlformats.org/officeDocument/2006/relationships/tags" Target="../tags/tag650.xml"/><Relationship Id="rId184" Type="http://schemas.openxmlformats.org/officeDocument/2006/relationships/tags" Target="../tags/tag671.xml"/><Relationship Id="rId219" Type="http://schemas.openxmlformats.org/officeDocument/2006/relationships/tags" Target="../tags/tag706.xml"/><Relationship Id="rId230" Type="http://schemas.openxmlformats.org/officeDocument/2006/relationships/tags" Target="../tags/tag717.xml"/><Relationship Id="rId251" Type="http://schemas.openxmlformats.org/officeDocument/2006/relationships/tags" Target="../tags/tag738.xml"/><Relationship Id="rId25" Type="http://schemas.openxmlformats.org/officeDocument/2006/relationships/tags" Target="../tags/tag512.xml"/><Relationship Id="rId46" Type="http://schemas.openxmlformats.org/officeDocument/2006/relationships/tags" Target="../tags/tag533.xml"/><Relationship Id="rId67" Type="http://schemas.openxmlformats.org/officeDocument/2006/relationships/tags" Target="../tags/tag554.xml"/><Relationship Id="rId116" Type="http://schemas.openxmlformats.org/officeDocument/2006/relationships/tags" Target="../tags/tag603.xml"/><Relationship Id="rId137" Type="http://schemas.openxmlformats.org/officeDocument/2006/relationships/tags" Target="../tags/tag624.xml"/><Relationship Id="rId158" Type="http://schemas.openxmlformats.org/officeDocument/2006/relationships/tags" Target="../tags/tag645.xml"/><Relationship Id="rId272" Type="http://schemas.openxmlformats.org/officeDocument/2006/relationships/tags" Target="../tags/tag759.xml"/><Relationship Id="rId293" Type="http://schemas.openxmlformats.org/officeDocument/2006/relationships/tags" Target="../tags/tag780.xml"/><Relationship Id="rId302" Type="http://schemas.openxmlformats.org/officeDocument/2006/relationships/tags" Target="../tags/tag789.xml"/><Relationship Id="rId307" Type="http://schemas.openxmlformats.org/officeDocument/2006/relationships/tags" Target="../tags/tag794.xml"/><Relationship Id="rId323" Type="http://schemas.openxmlformats.org/officeDocument/2006/relationships/tags" Target="../tags/tag810.xml"/><Relationship Id="rId328" Type="http://schemas.openxmlformats.org/officeDocument/2006/relationships/tags" Target="../tags/tag815.xml"/><Relationship Id="rId344" Type="http://schemas.openxmlformats.org/officeDocument/2006/relationships/tags" Target="../tags/tag831.xml"/><Relationship Id="rId20" Type="http://schemas.openxmlformats.org/officeDocument/2006/relationships/tags" Target="../tags/tag507.xml"/><Relationship Id="rId41" Type="http://schemas.openxmlformats.org/officeDocument/2006/relationships/tags" Target="../tags/tag528.xml"/><Relationship Id="rId62" Type="http://schemas.openxmlformats.org/officeDocument/2006/relationships/tags" Target="../tags/tag549.xml"/><Relationship Id="rId83" Type="http://schemas.openxmlformats.org/officeDocument/2006/relationships/tags" Target="../tags/tag570.xml"/><Relationship Id="rId88" Type="http://schemas.openxmlformats.org/officeDocument/2006/relationships/tags" Target="../tags/tag575.xml"/><Relationship Id="rId111" Type="http://schemas.openxmlformats.org/officeDocument/2006/relationships/tags" Target="../tags/tag598.xml"/><Relationship Id="rId132" Type="http://schemas.openxmlformats.org/officeDocument/2006/relationships/tags" Target="../tags/tag619.xml"/><Relationship Id="rId153" Type="http://schemas.openxmlformats.org/officeDocument/2006/relationships/tags" Target="../tags/tag640.xml"/><Relationship Id="rId174" Type="http://schemas.openxmlformats.org/officeDocument/2006/relationships/tags" Target="../tags/tag661.xml"/><Relationship Id="rId179" Type="http://schemas.openxmlformats.org/officeDocument/2006/relationships/tags" Target="../tags/tag666.xml"/><Relationship Id="rId195" Type="http://schemas.openxmlformats.org/officeDocument/2006/relationships/tags" Target="../tags/tag682.xml"/><Relationship Id="rId209" Type="http://schemas.openxmlformats.org/officeDocument/2006/relationships/tags" Target="../tags/tag696.xml"/><Relationship Id="rId190" Type="http://schemas.openxmlformats.org/officeDocument/2006/relationships/tags" Target="../tags/tag677.xml"/><Relationship Id="rId204" Type="http://schemas.openxmlformats.org/officeDocument/2006/relationships/tags" Target="../tags/tag691.xml"/><Relationship Id="rId220" Type="http://schemas.openxmlformats.org/officeDocument/2006/relationships/tags" Target="../tags/tag707.xml"/><Relationship Id="rId225" Type="http://schemas.openxmlformats.org/officeDocument/2006/relationships/tags" Target="../tags/tag712.xml"/><Relationship Id="rId241" Type="http://schemas.openxmlformats.org/officeDocument/2006/relationships/tags" Target="../tags/tag728.xml"/><Relationship Id="rId246" Type="http://schemas.openxmlformats.org/officeDocument/2006/relationships/tags" Target="../tags/tag733.xml"/><Relationship Id="rId267" Type="http://schemas.openxmlformats.org/officeDocument/2006/relationships/tags" Target="../tags/tag754.xml"/><Relationship Id="rId288" Type="http://schemas.openxmlformats.org/officeDocument/2006/relationships/tags" Target="../tags/tag775.xml"/><Relationship Id="rId15" Type="http://schemas.openxmlformats.org/officeDocument/2006/relationships/tags" Target="../tags/tag502.xml"/><Relationship Id="rId36" Type="http://schemas.openxmlformats.org/officeDocument/2006/relationships/tags" Target="../tags/tag523.xml"/><Relationship Id="rId57" Type="http://schemas.openxmlformats.org/officeDocument/2006/relationships/tags" Target="../tags/tag544.xml"/><Relationship Id="rId106" Type="http://schemas.openxmlformats.org/officeDocument/2006/relationships/tags" Target="../tags/tag593.xml"/><Relationship Id="rId127" Type="http://schemas.openxmlformats.org/officeDocument/2006/relationships/tags" Target="../tags/tag614.xml"/><Relationship Id="rId262" Type="http://schemas.openxmlformats.org/officeDocument/2006/relationships/tags" Target="../tags/tag749.xml"/><Relationship Id="rId283" Type="http://schemas.openxmlformats.org/officeDocument/2006/relationships/tags" Target="../tags/tag770.xml"/><Relationship Id="rId313" Type="http://schemas.openxmlformats.org/officeDocument/2006/relationships/tags" Target="../tags/tag800.xml"/><Relationship Id="rId318" Type="http://schemas.openxmlformats.org/officeDocument/2006/relationships/tags" Target="../tags/tag805.xml"/><Relationship Id="rId339" Type="http://schemas.openxmlformats.org/officeDocument/2006/relationships/tags" Target="../tags/tag826.xml"/><Relationship Id="rId10" Type="http://schemas.openxmlformats.org/officeDocument/2006/relationships/tags" Target="../tags/tag497.xml"/><Relationship Id="rId31" Type="http://schemas.openxmlformats.org/officeDocument/2006/relationships/tags" Target="../tags/tag518.xml"/><Relationship Id="rId52" Type="http://schemas.openxmlformats.org/officeDocument/2006/relationships/tags" Target="../tags/tag539.xml"/><Relationship Id="rId73" Type="http://schemas.openxmlformats.org/officeDocument/2006/relationships/tags" Target="../tags/tag560.xml"/><Relationship Id="rId78" Type="http://schemas.openxmlformats.org/officeDocument/2006/relationships/tags" Target="../tags/tag565.xml"/><Relationship Id="rId94" Type="http://schemas.openxmlformats.org/officeDocument/2006/relationships/tags" Target="../tags/tag581.xml"/><Relationship Id="rId99" Type="http://schemas.openxmlformats.org/officeDocument/2006/relationships/tags" Target="../tags/tag586.xml"/><Relationship Id="rId101" Type="http://schemas.openxmlformats.org/officeDocument/2006/relationships/tags" Target="../tags/tag588.xml"/><Relationship Id="rId122" Type="http://schemas.openxmlformats.org/officeDocument/2006/relationships/tags" Target="../tags/tag609.xml"/><Relationship Id="rId143" Type="http://schemas.openxmlformats.org/officeDocument/2006/relationships/tags" Target="../tags/tag630.xml"/><Relationship Id="rId148" Type="http://schemas.openxmlformats.org/officeDocument/2006/relationships/tags" Target="../tags/tag635.xml"/><Relationship Id="rId164" Type="http://schemas.openxmlformats.org/officeDocument/2006/relationships/tags" Target="../tags/tag651.xml"/><Relationship Id="rId169" Type="http://schemas.openxmlformats.org/officeDocument/2006/relationships/tags" Target="../tags/tag656.xml"/><Relationship Id="rId185" Type="http://schemas.openxmlformats.org/officeDocument/2006/relationships/tags" Target="../tags/tag672.xml"/><Relationship Id="rId334" Type="http://schemas.openxmlformats.org/officeDocument/2006/relationships/tags" Target="../tags/tag821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80" Type="http://schemas.openxmlformats.org/officeDocument/2006/relationships/tags" Target="../tags/tag667.xml"/><Relationship Id="rId210" Type="http://schemas.openxmlformats.org/officeDocument/2006/relationships/tags" Target="../tags/tag697.xml"/><Relationship Id="rId215" Type="http://schemas.openxmlformats.org/officeDocument/2006/relationships/tags" Target="../tags/tag702.xml"/><Relationship Id="rId236" Type="http://schemas.openxmlformats.org/officeDocument/2006/relationships/tags" Target="../tags/tag723.xml"/><Relationship Id="rId257" Type="http://schemas.openxmlformats.org/officeDocument/2006/relationships/tags" Target="../tags/tag744.xml"/><Relationship Id="rId278" Type="http://schemas.openxmlformats.org/officeDocument/2006/relationships/tags" Target="../tags/tag765.xml"/><Relationship Id="rId26" Type="http://schemas.openxmlformats.org/officeDocument/2006/relationships/tags" Target="../tags/tag513.xml"/><Relationship Id="rId231" Type="http://schemas.openxmlformats.org/officeDocument/2006/relationships/tags" Target="../tags/tag718.xml"/><Relationship Id="rId252" Type="http://schemas.openxmlformats.org/officeDocument/2006/relationships/tags" Target="../tags/tag739.xml"/><Relationship Id="rId273" Type="http://schemas.openxmlformats.org/officeDocument/2006/relationships/tags" Target="../tags/tag760.xml"/><Relationship Id="rId294" Type="http://schemas.openxmlformats.org/officeDocument/2006/relationships/tags" Target="../tags/tag781.xml"/><Relationship Id="rId308" Type="http://schemas.openxmlformats.org/officeDocument/2006/relationships/tags" Target="../tags/tag795.xml"/><Relationship Id="rId329" Type="http://schemas.openxmlformats.org/officeDocument/2006/relationships/tags" Target="../tags/tag816.xml"/><Relationship Id="rId47" Type="http://schemas.openxmlformats.org/officeDocument/2006/relationships/tags" Target="../tags/tag534.xml"/><Relationship Id="rId68" Type="http://schemas.openxmlformats.org/officeDocument/2006/relationships/tags" Target="../tags/tag555.xml"/><Relationship Id="rId89" Type="http://schemas.openxmlformats.org/officeDocument/2006/relationships/tags" Target="../tags/tag576.xml"/><Relationship Id="rId112" Type="http://schemas.openxmlformats.org/officeDocument/2006/relationships/tags" Target="../tags/tag599.xml"/><Relationship Id="rId133" Type="http://schemas.openxmlformats.org/officeDocument/2006/relationships/tags" Target="../tags/tag620.xml"/><Relationship Id="rId154" Type="http://schemas.openxmlformats.org/officeDocument/2006/relationships/tags" Target="../tags/tag641.xml"/><Relationship Id="rId175" Type="http://schemas.openxmlformats.org/officeDocument/2006/relationships/tags" Target="../tags/tag662.xml"/><Relationship Id="rId340" Type="http://schemas.openxmlformats.org/officeDocument/2006/relationships/tags" Target="../tags/tag827.xml"/><Relationship Id="rId196" Type="http://schemas.openxmlformats.org/officeDocument/2006/relationships/tags" Target="../tags/tag683.xml"/><Relationship Id="rId200" Type="http://schemas.openxmlformats.org/officeDocument/2006/relationships/tags" Target="../tags/tag687.xml"/><Relationship Id="rId16" Type="http://schemas.openxmlformats.org/officeDocument/2006/relationships/tags" Target="../tags/tag503.xml"/><Relationship Id="rId221" Type="http://schemas.openxmlformats.org/officeDocument/2006/relationships/tags" Target="../tags/tag708.xml"/><Relationship Id="rId242" Type="http://schemas.openxmlformats.org/officeDocument/2006/relationships/tags" Target="../tags/tag729.xml"/><Relationship Id="rId263" Type="http://schemas.openxmlformats.org/officeDocument/2006/relationships/tags" Target="../tags/tag750.xml"/><Relationship Id="rId284" Type="http://schemas.openxmlformats.org/officeDocument/2006/relationships/tags" Target="../tags/tag771.xml"/><Relationship Id="rId319" Type="http://schemas.openxmlformats.org/officeDocument/2006/relationships/tags" Target="../tags/tag806.xml"/><Relationship Id="rId37" Type="http://schemas.openxmlformats.org/officeDocument/2006/relationships/tags" Target="../tags/tag524.xml"/><Relationship Id="rId58" Type="http://schemas.openxmlformats.org/officeDocument/2006/relationships/tags" Target="../tags/tag545.xml"/><Relationship Id="rId79" Type="http://schemas.openxmlformats.org/officeDocument/2006/relationships/tags" Target="../tags/tag566.xml"/><Relationship Id="rId102" Type="http://schemas.openxmlformats.org/officeDocument/2006/relationships/tags" Target="../tags/tag589.xml"/><Relationship Id="rId123" Type="http://schemas.openxmlformats.org/officeDocument/2006/relationships/tags" Target="../tags/tag610.xml"/><Relationship Id="rId144" Type="http://schemas.openxmlformats.org/officeDocument/2006/relationships/tags" Target="../tags/tag631.xml"/><Relationship Id="rId330" Type="http://schemas.openxmlformats.org/officeDocument/2006/relationships/tags" Target="../tags/tag817.xml"/><Relationship Id="rId90" Type="http://schemas.openxmlformats.org/officeDocument/2006/relationships/tags" Target="../tags/tag577.xml"/><Relationship Id="rId165" Type="http://schemas.openxmlformats.org/officeDocument/2006/relationships/tags" Target="../tags/tag652.xml"/><Relationship Id="rId186" Type="http://schemas.openxmlformats.org/officeDocument/2006/relationships/tags" Target="../tags/tag673.xml"/><Relationship Id="rId211" Type="http://schemas.openxmlformats.org/officeDocument/2006/relationships/tags" Target="../tags/tag698.xml"/><Relationship Id="rId232" Type="http://schemas.openxmlformats.org/officeDocument/2006/relationships/tags" Target="../tags/tag719.xml"/><Relationship Id="rId253" Type="http://schemas.openxmlformats.org/officeDocument/2006/relationships/tags" Target="../tags/tag740.xml"/><Relationship Id="rId274" Type="http://schemas.openxmlformats.org/officeDocument/2006/relationships/tags" Target="../tags/tag761.xml"/><Relationship Id="rId295" Type="http://schemas.openxmlformats.org/officeDocument/2006/relationships/tags" Target="../tags/tag782.xml"/><Relationship Id="rId309" Type="http://schemas.openxmlformats.org/officeDocument/2006/relationships/tags" Target="../tags/tag796.xml"/><Relationship Id="rId27" Type="http://schemas.openxmlformats.org/officeDocument/2006/relationships/tags" Target="../tags/tag514.xml"/><Relationship Id="rId48" Type="http://schemas.openxmlformats.org/officeDocument/2006/relationships/tags" Target="../tags/tag535.xml"/><Relationship Id="rId69" Type="http://schemas.openxmlformats.org/officeDocument/2006/relationships/tags" Target="../tags/tag556.xml"/><Relationship Id="rId113" Type="http://schemas.openxmlformats.org/officeDocument/2006/relationships/tags" Target="../tags/tag600.xml"/><Relationship Id="rId134" Type="http://schemas.openxmlformats.org/officeDocument/2006/relationships/tags" Target="../tags/tag621.xml"/><Relationship Id="rId320" Type="http://schemas.openxmlformats.org/officeDocument/2006/relationships/tags" Target="../tags/tag807.xml"/><Relationship Id="rId80" Type="http://schemas.openxmlformats.org/officeDocument/2006/relationships/tags" Target="../tags/tag567.xml"/><Relationship Id="rId155" Type="http://schemas.openxmlformats.org/officeDocument/2006/relationships/tags" Target="../tags/tag642.xml"/><Relationship Id="rId176" Type="http://schemas.openxmlformats.org/officeDocument/2006/relationships/tags" Target="../tags/tag663.xml"/><Relationship Id="rId197" Type="http://schemas.openxmlformats.org/officeDocument/2006/relationships/tags" Target="../tags/tag684.xml"/><Relationship Id="rId341" Type="http://schemas.openxmlformats.org/officeDocument/2006/relationships/tags" Target="../tags/tag828.xml"/><Relationship Id="rId201" Type="http://schemas.openxmlformats.org/officeDocument/2006/relationships/tags" Target="../tags/tag688.xml"/><Relationship Id="rId222" Type="http://schemas.openxmlformats.org/officeDocument/2006/relationships/tags" Target="../tags/tag709.xml"/><Relationship Id="rId243" Type="http://schemas.openxmlformats.org/officeDocument/2006/relationships/tags" Target="../tags/tag730.xml"/><Relationship Id="rId264" Type="http://schemas.openxmlformats.org/officeDocument/2006/relationships/tags" Target="../tags/tag751.xml"/><Relationship Id="rId285" Type="http://schemas.openxmlformats.org/officeDocument/2006/relationships/tags" Target="../tags/tag772.xml"/><Relationship Id="rId17" Type="http://schemas.openxmlformats.org/officeDocument/2006/relationships/tags" Target="../tags/tag504.xml"/><Relationship Id="rId38" Type="http://schemas.openxmlformats.org/officeDocument/2006/relationships/tags" Target="../tags/tag525.xml"/><Relationship Id="rId59" Type="http://schemas.openxmlformats.org/officeDocument/2006/relationships/tags" Target="../tags/tag546.xml"/><Relationship Id="rId103" Type="http://schemas.openxmlformats.org/officeDocument/2006/relationships/tags" Target="../tags/tag590.xml"/><Relationship Id="rId124" Type="http://schemas.openxmlformats.org/officeDocument/2006/relationships/tags" Target="../tags/tag611.xml"/><Relationship Id="rId310" Type="http://schemas.openxmlformats.org/officeDocument/2006/relationships/tags" Target="../tags/tag797.xml"/><Relationship Id="rId70" Type="http://schemas.openxmlformats.org/officeDocument/2006/relationships/tags" Target="../tags/tag557.xml"/><Relationship Id="rId91" Type="http://schemas.openxmlformats.org/officeDocument/2006/relationships/tags" Target="../tags/tag578.xml"/><Relationship Id="rId145" Type="http://schemas.openxmlformats.org/officeDocument/2006/relationships/tags" Target="../tags/tag632.xml"/><Relationship Id="rId166" Type="http://schemas.openxmlformats.org/officeDocument/2006/relationships/tags" Target="../tags/tag653.xml"/><Relationship Id="rId187" Type="http://schemas.openxmlformats.org/officeDocument/2006/relationships/tags" Target="../tags/tag674.xml"/><Relationship Id="rId331" Type="http://schemas.openxmlformats.org/officeDocument/2006/relationships/tags" Target="../tags/tag818.xml"/><Relationship Id="rId1" Type="http://schemas.openxmlformats.org/officeDocument/2006/relationships/tags" Target="../tags/tag488.xml"/><Relationship Id="rId212" Type="http://schemas.openxmlformats.org/officeDocument/2006/relationships/tags" Target="../tags/tag699.xml"/><Relationship Id="rId233" Type="http://schemas.openxmlformats.org/officeDocument/2006/relationships/tags" Target="../tags/tag720.xml"/><Relationship Id="rId254" Type="http://schemas.openxmlformats.org/officeDocument/2006/relationships/tags" Target="../tags/tag741.xml"/><Relationship Id="rId28" Type="http://schemas.openxmlformats.org/officeDocument/2006/relationships/tags" Target="../tags/tag515.xml"/><Relationship Id="rId49" Type="http://schemas.openxmlformats.org/officeDocument/2006/relationships/tags" Target="../tags/tag536.xml"/><Relationship Id="rId114" Type="http://schemas.openxmlformats.org/officeDocument/2006/relationships/tags" Target="../tags/tag601.xml"/><Relationship Id="rId275" Type="http://schemas.openxmlformats.org/officeDocument/2006/relationships/tags" Target="../tags/tag762.xml"/><Relationship Id="rId296" Type="http://schemas.openxmlformats.org/officeDocument/2006/relationships/tags" Target="../tags/tag783.xml"/><Relationship Id="rId300" Type="http://schemas.openxmlformats.org/officeDocument/2006/relationships/tags" Target="../tags/tag787.xml"/><Relationship Id="rId60" Type="http://schemas.openxmlformats.org/officeDocument/2006/relationships/tags" Target="../tags/tag547.xml"/><Relationship Id="rId81" Type="http://schemas.openxmlformats.org/officeDocument/2006/relationships/tags" Target="../tags/tag568.xml"/><Relationship Id="rId135" Type="http://schemas.openxmlformats.org/officeDocument/2006/relationships/tags" Target="../tags/tag622.xml"/><Relationship Id="rId156" Type="http://schemas.openxmlformats.org/officeDocument/2006/relationships/tags" Target="../tags/tag643.xml"/><Relationship Id="rId177" Type="http://schemas.openxmlformats.org/officeDocument/2006/relationships/tags" Target="../tags/tag664.xml"/><Relationship Id="rId198" Type="http://schemas.openxmlformats.org/officeDocument/2006/relationships/tags" Target="../tags/tag685.xml"/><Relationship Id="rId321" Type="http://schemas.openxmlformats.org/officeDocument/2006/relationships/tags" Target="../tags/tag808.xml"/><Relationship Id="rId342" Type="http://schemas.openxmlformats.org/officeDocument/2006/relationships/tags" Target="../tags/tag829.xml"/><Relationship Id="rId202" Type="http://schemas.openxmlformats.org/officeDocument/2006/relationships/tags" Target="../tags/tag689.xml"/><Relationship Id="rId223" Type="http://schemas.openxmlformats.org/officeDocument/2006/relationships/tags" Target="../tags/tag710.xml"/><Relationship Id="rId244" Type="http://schemas.openxmlformats.org/officeDocument/2006/relationships/tags" Target="../tags/tag731.xml"/><Relationship Id="rId18" Type="http://schemas.openxmlformats.org/officeDocument/2006/relationships/tags" Target="../tags/tag505.xml"/><Relationship Id="rId39" Type="http://schemas.openxmlformats.org/officeDocument/2006/relationships/tags" Target="../tags/tag526.xml"/><Relationship Id="rId265" Type="http://schemas.openxmlformats.org/officeDocument/2006/relationships/tags" Target="../tags/tag752.xml"/><Relationship Id="rId286" Type="http://schemas.openxmlformats.org/officeDocument/2006/relationships/tags" Target="../tags/tag773.xml"/><Relationship Id="rId50" Type="http://schemas.openxmlformats.org/officeDocument/2006/relationships/tags" Target="../tags/tag537.xml"/><Relationship Id="rId104" Type="http://schemas.openxmlformats.org/officeDocument/2006/relationships/tags" Target="../tags/tag591.xml"/><Relationship Id="rId125" Type="http://schemas.openxmlformats.org/officeDocument/2006/relationships/tags" Target="../tags/tag612.xml"/><Relationship Id="rId146" Type="http://schemas.openxmlformats.org/officeDocument/2006/relationships/tags" Target="../tags/tag633.xml"/><Relationship Id="rId167" Type="http://schemas.openxmlformats.org/officeDocument/2006/relationships/tags" Target="../tags/tag654.xml"/><Relationship Id="rId188" Type="http://schemas.openxmlformats.org/officeDocument/2006/relationships/tags" Target="../tags/tag675.xml"/><Relationship Id="rId311" Type="http://schemas.openxmlformats.org/officeDocument/2006/relationships/tags" Target="../tags/tag798.xml"/><Relationship Id="rId332" Type="http://schemas.openxmlformats.org/officeDocument/2006/relationships/tags" Target="../tags/tag819.xml"/><Relationship Id="rId71" Type="http://schemas.openxmlformats.org/officeDocument/2006/relationships/tags" Target="../tags/tag558.xml"/><Relationship Id="rId92" Type="http://schemas.openxmlformats.org/officeDocument/2006/relationships/tags" Target="../tags/tag579.xml"/><Relationship Id="rId213" Type="http://schemas.openxmlformats.org/officeDocument/2006/relationships/tags" Target="../tags/tag700.xml"/><Relationship Id="rId234" Type="http://schemas.openxmlformats.org/officeDocument/2006/relationships/tags" Target="../tags/tag721.xml"/><Relationship Id="rId2" Type="http://schemas.openxmlformats.org/officeDocument/2006/relationships/tags" Target="../tags/tag489.xml"/><Relationship Id="rId29" Type="http://schemas.openxmlformats.org/officeDocument/2006/relationships/tags" Target="../tags/tag516.xml"/><Relationship Id="rId255" Type="http://schemas.openxmlformats.org/officeDocument/2006/relationships/tags" Target="../tags/tag742.xml"/><Relationship Id="rId276" Type="http://schemas.openxmlformats.org/officeDocument/2006/relationships/tags" Target="../tags/tag763.xml"/><Relationship Id="rId297" Type="http://schemas.openxmlformats.org/officeDocument/2006/relationships/tags" Target="../tags/tag784.xml"/><Relationship Id="rId40" Type="http://schemas.openxmlformats.org/officeDocument/2006/relationships/tags" Target="../tags/tag527.xml"/><Relationship Id="rId115" Type="http://schemas.openxmlformats.org/officeDocument/2006/relationships/tags" Target="../tags/tag602.xml"/><Relationship Id="rId136" Type="http://schemas.openxmlformats.org/officeDocument/2006/relationships/tags" Target="../tags/tag623.xml"/><Relationship Id="rId157" Type="http://schemas.openxmlformats.org/officeDocument/2006/relationships/tags" Target="../tags/tag644.xml"/><Relationship Id="rId178" Type="http://schemas.openxmlformats.org/officeDocument/2006/relationships/tags" Target="../tags/tag665.xml"/><Relationship Id="rId301" Type="http://schemas.openxmlformats.org/officeDocument/2006/relationships/tags" Target="../tags/tag788.xml"/><Relationship Id="rId322" Type="http://schemas.openxmlformats.org/officeDocument/2006/relationships/tags" Target="../tags/tag809.xml"/><Relationship Id="rId343" Type="http://schemas.openxmlformats.org/officeDocument/2006/relationships/tags" Target="../tags/tag830.xml"/><Relationship Id="rId61" Type="http://schemas.openxmlformats.org/officeDocument/2006/relationships/tags" Target="../tags/tag548.xml"/><Relationship Id="rId82" Type="http://schemas.openxmlformats.org/officeDocument/2006/relationships/tags" Target="../tags/tag569.xml"/><Relationship Id="rId199" Type="http://schemas.openxmlformats.org/officeDocument/2006/relationships/tags" Target="../tags/tag686.xml"/><Relationship Id="rId203" Type="http://schemas.openxmlformats.org/officeDocument/2006/relationships/tags" Target="../tags/tag690.xml"/><Relationship Id="rId19" Type="http://schemas.openxmlformats.org/officeDocument/2006/relationships/tags" Target="../tags/tag506.xml"/><Relationship Id="rId224" Type="http://schemas.openxmlformats.org/officeDocument/2006/relationships/tags" Target="../tags/tag711.xml"/><Relationship Id="rId245" Type="http://schemas.openxmlformats.org/officeDocument/2006/relationships/tags" Target="../tags/tag732.xml"/><Relationship Id="rId266" Type="http://schemas.openxmlformats.org/officeDocument/2006/relationships/tags" Target="../tags/tag753.xml"/><Relationship Id="rId287" Type="http://schemas.openxmlformats.org/officeDocument/2006/relationships/tags" Target="../tags/tag774.xml"/><Relationship Id="rId30" Type="http://schemas.openxmlformats.org/officeDocument/2006/relationships/tags" Target="../tags/tag517.xml"/><Relationship Id="rId105" Type="http://schemas.openxmlformats.org/officeDocument/2006/relationships/tags" Target="../tags/tag592.xml"/><Relationship Id="rId126" Type="http://schemas.openxmlformats.org/officeDocument/2006/relationships/tags" Target="../tags/tag613.xml"/><Relationship Id="rId147" Type="http://schemas.openxmlformats.org/officeDocument/2006/relationships/tags" Target="../tags/tag634.xml"/><Relationship Id="rId168" Type="http://schemas.openxmlformats.org/officeDocument/2006/relationships/tags" Target="../tags/tag655.xml"/><Relationship Id="rId312" Type="http://schemas.openxmlformats.org/officeDocument/2006/relationships/tags" Target="../tags/tag799.xml"/><Relationship Id="rId333" Type="http://schemas.openxmlformats.org/officeDocument/2006/relationships/tags" Target="../tags/tag820.xml"/><Relationship Id="rId51" Type="http://schemas.openxmlformats.org/officeDocument/2006/relationships/tags" Target="../tags/tag538.xml"/><Relationship Id="rId72" Type="http://schemas.openxmlformats.org/officeDocument/2006/relationships/tags" Target="../tags/tag559.xml"/><Relationship Id="rId93" Type="http://schemas.openxmlformats.org/officeDocument/2006/relationships/tags" Target="../tags/tag580.xml"/><Relationship Id="rId189" Type="http://schemas.openxmlformats.org/officeDocument/2006/relationships/tags" Target="../tags/tag676.xml"/><Relationship Id="rId3" Type="http://schemas.openxmlformats.org/officeDocument/2006/relationships/tags" Target="../tags/tag490.xml"/><Relationship Id="rId214" Type="http://schemas.openxmlformats.org/officeDocument/2006/relationships/tags" Target="../tags/tag701.xml"/><Relationship Id="rId235" Type="http://schemas.openxmlformats.org/officeDocument/2006/relationships/tags" Target="../tags/tag722.xml"/><Relationship Id="rId256" Type="http://schemas.openxmlformats.org/officeDocument/2006/relationships/tags" Target="../tags/tag743.xml"/><Relationship Id="rId277" Type="http://schemas.openxmlformats.org/officeDocument/2006/relationships/tags" Target="../tags/tag764.xml"/><Relationship Id="rId298" Type="http://schemas.openxmlformats.org/officeDocument/2006/relationships/tags" Target="../tags/tag78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60.xml"/><Relationship Id="rId117" Type="http://schemas.openxmlformats.org/officeDocument/2006/relationships/tags" Target="../tags/tag951.xml"/><Relationship Id="rId21" Type="http://schemas.openxmlformats.org/officeDocument/2006/relationships/tags" Target="../tags/tag855.xml"/><Relationship Id="rId42" Type="http://schemas.openxmlformats.org/officeDocument/2006/relationships/tags" Target="../tags/tag876.xml"/><Relationship Id="rId47" Type="http://schemas.openxmlformats.org/officeDocument/2006/relationships/tags" Target="../tags/tag881.xml"/><Relationship Id="rId63" Type="http://schemas.openxmlformats.org/officeDocument/2006/relationships/tags" Target="../tags/tag897.xml"/><Relationship Id="rId68" Type="http://schemas.openxmlformats.org/officeDocument/2006/relationships/tags" Target="../tags/tag902.xml"/><Relationship Id="rId84" Type="http://schemas.openxmlformats.org/officeDocument/2006/relationships/tags" Target="../tags/tag918.xml"/><Relationship Id="rId89" Type="http://schemas.openxmlformats.org/officeDocument/2006/relationships/tags" Target="../tags/tag923.xml"/><Relationship Id="rId112" Type="http://schemas.openxmlformats.org/officeDocument/2006/relationships/tags" Target="../tags/tag946.xml"/><Relationship Id="rId16" Type="http://schemas.openxmlformats.org/officeDocument/2006/relationships/tags" Target="../tags/tag850.xml"/><Relationship Id="rId107" Type="http://schemas.openxmlformats.org/officeDocument/2006/relationships/tags" Target="../tags/tag941.xml"/><Relationship Id="rId11" Type="http://schemas.openxmlformats.org/officeDocument/2006/relationships/tags" Target="../tags/tag845.xml"/><Relationship Id="rId32" Type="http://schemas.openxmlformats.org/officeDocument/2006/relationships/tags" Target="../tags/tag866.xml"/><Relationship Id="rId37" Type="http://schemas.openxmlformats.org/officeDocument/2006/relationships/tags" Target="../tags/tag871.xml"/><Relationship Id="rId53" Type="http://schemas.openxmlformats.org/officeDocument/2006/relationships/tags" Target="../tags/tag887.xml"/><Relationship Id="rId58" Type="http://schemas.openxmlformats.org/officeDocument/2006/relationships/tags" Target="../tags/tag892.xml"/><Relationship Id="rId74" Type="http://schemas.openxmlformats.org/officeDocument/2006/relationships/tags" Target="../tags/tag908.xml"/><Relationship Id="rId79" Type="http://schemas.openxmlformats.org/officeDocument/2006/relationships/tags" Target="../tags/tag913.xml"/><Relationship Id="rId102" Type="http://schemas.openxmlformats.org/officeDocument/2006/relationships/tags" Target="../tags/tag936.xml"/><Relationship Id="rId123" Type="http://schemas.openxmlformats.org/officeDocument/2006/relationships/tags" Target="../tags/tag957.xml"/><Relationship Id="rId128" Type="http://schemas.openxmlformats.org/officeDocument/2006/relationships/tags" Target="../tags/tag962.xml"/><Relationship Id="rId5" Type="http://schemas.openxmlformats.org/officeDocument/2006/relationships/tags" Target="../tags/tag839.xml"/><Relationship Id="rId90" Type="http://schemas.openxmlformats.org/officeDocument/2006/relationships/tags" Target="../tags/tag924.xml"/><Relationship Id="rId95" Type="http://schemas.openxmlformats.org/officeDocument/2006/relationships/tags" Target="../tags/tag929.xml"/><Relationship Id="rId19" Type="http://schemas.openxmlformats.org/officeDocument/2006/relationships/tags" Target="../tags/tag853.xml"/><Relationship Id="rId14" Type="http://schemas.openxmlformats.org/officeDocument/2006/relationships/tags" Target="../tags/tag848.xml"/><Relationship Id="rId22" Type="http://schemas.openxmlformats.org/officeDocument/2006/relationships/tags" Target="../tags/tag856.xml"/><Relationship Id="rId27" Type="http://schemas.openxmlformats.org/officeDocument/2006/relationships/tags" Target="../tags/tag861.xml"/><Relationship Id="rId30" Type="http://schemas.openxmlformats.org/officeDocument/2006/relationships/tags" Target="../tags/tag864.xml"/><Relationship Id="rId35" Type="http://schemas.openxmlformats.org/officeDocument/2006/relationships/tags" Target="../tags/tag869.xml"/><Relationship Id="rId43" Type="http://schemas.openxmlformats.org/officeDocument/2006/relationships/tags" Target="../tags/tag877.xml"/><Relationship Id="rId48" Type="http://schemas.openxmlformats.org/officeDocument/2006/relationships/tags" Target="../tags/tag882.xml"/><Relationship Id="rId56" Type="http://schemas.openxmlformats.org/officeDocument/2006/relationships/tags" Target="../tags/tag890.xml"/><Relationship Id="rId64" Type="http://schemas.openxmlformats.org/officeDocument/2006/relationships/tags" Target="../tags/tag898.xml"/><Relationship Id="rId69" Type="http://schemas.openxmlformats.org/officeDocument/2006/relationships/tags" Target="../tags/tag903.xml"/><Relationship Id="rId77" Type="http://schemas.openxmlformats.org/officeDocument/2006/relationships/tags" Target="../tags/tag911.xml"/><Relationship Id="rId100" Type="http://schemas.openxmlformats.org/officeDocument/2006/relationships/tags" Target="../tags/tag934.xml"/><Relationship Id="rId105" Type="http://schemas.openxmlformats.org/officeDocument/2006/relationships/tags" Target="../tags/tag939.xml"/><Relationship Id="rId113" Type="http://schemas.openxmlformats.org/officeDocument/2006/relationships/tags" Target="../tags/tag947.xml"/><Relationship Id="rId118" Type="http://schemas.openxmlformats.org/officeDocument/2006/relationships/tags" Target="../tags/tag952.xml"/><Relationship Id="rId126" Type="http://schemas.openxmlformats.org/officeDocument/2006/relationships/tags" Target="../tags/tag960.xml"/><Relationship Id="rId8" Type="http://schemas.openxmlformats.org/officeDocument/2006/relationships/tags" Target="../tags/tag842.xml"/><Relationship Id="rId51" Type="http://schemas.openxmlformats.org/officeDocument/2006/relationships/tags" Target="../tags/tag885.xml"/><Relationship Id="rId72" Type="http://schemas.openxmlformats.org/officeDocument/2006/relationships/tags" Target="../tags/tag906.xml"/><Relationship Id="rId80" Type="http://schemas.openxmlformats.org/officeDocument/2006/relationships/tags" Target="../tags/tag914.xml"/><Relationship Id="rId85" Type="http://schemas.openxmlformats.org/officeDocument/2006/relationships/tags" Target="../tags/tag919.xml"/><Relationship Id="rId93" Type="http://schemas.openxmlformats.org/officeDocument/2006/relationships/tags" Target="../tags/tag927.xml"/><Relationship Id="rId98" Type="http://schemas.openxmlformats.org/officeDocument/2006/relationships/tags" Target="../tags/tag932.xml"/><Relationship Id="rId121" Type="http://schemas.openxmlformats.org/officeDocument/2006/relationships/tags" Target="../tags/tag955.xml"/><Relationship Id="rId3" Type="http://schemas.openxmlformats.org/officeDocument/2006/relationships/tags" Target="../tags/tag837.xml"/><Relationship Id="rId12" Type="http://schemas.openxmlformats.org/officeDocument/2006/relationships/tags" Target="../tags/tag846.xml"/><Relationship Id="rId17" Type="http://schemas.openxmlformats.org/officeDocument/2006/relationships/tags" Target="../tags/tag851.xml"/><Relationship Id="rId25" Type="http://schemas.openxmlformats.org/officeDocument/2006/relationships/tags" Target="../tags/tag859.xml"/><Relationship Id="rId33" Type="http://schemas.openxmlformats.org/officeDocument/2006/relationships/tags" Target="../tags/tag867.xml"/><Relationship Id="rId38" Type="http://schemas.openxmlformats.org/officeDocument/2006/relationships/tags" Target="../tags/tag872.xml"/><Relationship Id="rId46" Type="http://schemas.openxmlformats.org/officeDocument/2006/relationships/tags" Target="../tags/tag880.xml"/><Relationship Id="rId59" Type="http://schemas.openxmlformats.org/officeDocument/2006/relationships/tags" Target="../tags/tag893.xml"/><Relationship Id="rId67" Type="http://schemas.openxmlformats.org/officeDocument/2006/relationships/tags" Target="../tags/tag901.xml"/><Relationship Id="rId103" Type="http://schemas.openxmlformats.org/officeDocument/2006/relationships/tags" Target="../tags/tag937.xml"/><Relationship Id="rId108" Type="http://schemas.openxmlformats.org/officeDocument/2006/relationships/tags" Target="../tags/tag942.xml"/><Relationship Id="rId116" Type="http://schemas.openxmlformats.org/officeDocument/2006/relationships/tags" Target="../tags/tag950.xml"/><Relationship Id="rId124" Type="http://schemas.openxmlformats.org/officeDocument/2006/relationships/tags" Target="../tags/tag958.xml"/><Relationship Id="rId129" Type="http://schemas.openxmlformats.org/officeDocument/2006/relationships/tags" Target="../tags/tag963.xml"/><Relationship Id="rId20" Type="http://schemas.openxmlformats.org/officeDocument/2006/relationships/tags" Target="../tags/tag854.xml"/><Relationship Id="rId41" Type="http://schemas.openxmlformats.org/officeDocument/2006/relationships/tags" Target="../tags/tag875.xml"/><Relationship Id="rId54" Type="http://schemas.openxmlformats.org/officeDocument/2006/relationships/tags" Target="../tags/tag888.xml"/><Relationship Id="rId62" Type="http://schemas.openxmlformats.org/officeDocument/2006/relationships/tags" Target="../tags/tag896.xml"/><Relationship Id="rId70" Type="http://schemas.openxmlformats.org/officeDocument/2006/relationships/tags" Target="../tags/tag904.xml"/><Relationship Id="rId75" Type="http://schemas.openxmlformats.org/officeDocument/2006/relationships/tags" Target="../tags/tag909.xml"/><Relationship Id="rId83" Type="http://schemas.openxmlformats.org/officeDocument/2006/relationships/tags" Target="../tags/tag917.xml"/><Relationship Id="rId88" Type="http://schemas.openxmlformats.org/officeDocument/2006/relationships/tags" Target="../tags/tag922.xml"/><Relationship Id="rId91" Type="http://schemas.openxmlformats.org/officeDocument/2006/relationships/tags" Target="../tags/tag925.xml"/><Relationship Id="rId96" Type="http://schemas.openxmlformats.org/officeDocument/2006/relationships/tags" Target="../tags/tag930.xml"/><Relationship Id="rId111" Type="http://schemas.openxmlformats.org/officeDocument/2006/relationships/tags" Target="../tags/tag945.xml"/><Relationship Id="rId1" Type="http://schemas.openxmlformats.org/officeDocument/2006/relationships/tags" Target="../tags/tag835.xml"/><Relationship Id="rId6" Type="http://schemas.openxmlformats.org/officeDocument/2006/relationships/tags" Target="../tags/tag840.xml"/><Relationship Id="rId15" Type="http://schemas.openxmlformats.org/officeDocument/2006/relationships/tags" Target="../tags/tag849.xml"/><Relationship Id="rId23" Type="http://schemas.openxmlformats.org/officeDocument/2006/relationships/tags" Target="../tags/tag857.xml"/><Relationship Id="rId28" Type="http://schemas.openxmlformats.org/officeDocument/2006/relationships/tags" Target="../tags/tag862.xml"/><Relationship Id="rId36" Type="http://schemas.openxmlformats.org/officeDocument/2006/relationships/tags" Target="../tags/tag870.xml"/><Relationship Id="rId49" Type="http://schemas.openxmlformats.org/officeDocument/2006/relationships/tags" Target="../tags/tag883.xml"/><Relationship Id="rId57" Type="http://schemas.openxmlformats.org/officeDocument/2006/relationships/tags" Target="../tags/tag891.xml"/><Relationship Id="rId106" Type="http://schemas.openxmlformats.org/officeDocument/2006/relationships/tags" Target="../tags/tag940.xml"/><Relationship Id="rId114" Type="http://schemas.openxmlformats.org/officeDocument/2006/relationships/tags" Target="../tags/tag948.xml"/><Relationship Id="rId119" Type="http://schemas.openxmlformats.org/officeDocument/2006/relationships/tags" Target="../tags/tag953.xml"/><Relationship Id="rId127" Type="http://schemas.openxmlformats.org/officeDocument/2006/relationships/tags" Target="../tags/tag961.xml"/><Relationship Id="rId10" Type="http://schemas.openxmlformats.org/officeDocument/2006/relationships/tags" Target="../tags/tag844.xml"/><Relationship Id="rId31" Type="http://schemas.openxmlformats.org/officeDocument/2006/relationships/tags" Target="../tags/tag865.xml"/><Relationship Id="rId44" Type="http://schemas.openxmlformats.org/officeDocument/2006/relationships/tags" Target="../tags/tag878.xml"/><Relationship Id="rId52" Type="http://schemas.openxmlformats.org/officeDocument/2006/relationships/tags" Target="../tags/tag886.xml"/><Relationship Id="rId60" Type="http://schemas.openxmlformats.org/officeDocument/2006/relationships/tags" Target="../tags/tag894.xml"/><Relationship Id="rId65" Type="http://schemas.openxmlformats.org/officeDocument/2006/relationships/tags" Target="../tags/tag899.xml"/><Relationship Id="rId73" Type="http://schemas.openxmlformats.org/officeDocument/2006/relationships/tags" Target="../tags/tag907.xml"/><Relationship Id="rId78" Type="http://schemas.openxmlformats.org/officeDocument/2006/relationships/tags" Target="../tags/tag912.xml"/><Relationship Id="rId81" Type="http://schemas.openxmlformats.org/officeDocument/2006/relationships/tags" Target="../tags/tag915.xml"/><Relationship Id="rId86" Type="http://schemas.openxmlformats.org/officeDocument/2006/relationships/tags" Target="../tags/tag920.xml"/><Relationship Id="rId94" Type="http://schemas.openxmlformats.org/officeDocument/2006/relationships/tags" Target="../tags/tag928.xml"/><Relationship Id="rId99" Type="http://schemas.openxmlformats.org/officeDocument/2006/relationships/tags" Target="../tags/tag933.xml"/><Relationship Id="rId101" Type="http://schemas.openxmlformats.org/officeDocument/2006/relationships/tags" Target="../tags/tag935.xml"/><Relationship Id="rId122" Type="http://schemas.openxmlformats.org/officeDocument/2006/relationships/tags" Target="../tags/tag956.xml"/><Relationship Id="rId130" Type="http://schemas.openxmlformats.org/officeDocument/2006/relationships/tags" Target="../tags/tag964.xml"/><Relationship Id="rId4" Type="http://schemas.openxmlformats.org/officeDocument/2006/relationships/tags" Target="../tags/tag838.xml"/><Relationship Id="rId9" Type="http://schemas.openxmlformats.org/officeDocument/2006/relationships/tags" Target="../tags/tag843.xml"/><Relationship Id="rId13" Type="http://schemas.openxmlformats.org/officeDocument/2006/relationships/tags" Target="../tags/tag847.xml"/><Relationship Id="rId18" Type="http://schemas.openxmlformats.org/officeDocument/2006/relationships/tags" Target="../tags/tag852.xml"/><Relationship Id="rId39" Type="http://schemas.openxmlformats.org/officeDocument/2006/relationships/tags" Target="../tags/tag873.xml"/><Relationship Id="rId109" Type="http://schemas.openxmlformats.org/officeDocument/2006/relationships/tags" Target="../tags/tag943.xml"/><Relationship Id="rId34" Type="http://schemas.openxmlformats.org/officeDocument/2006/relationships/tags" Target="../tags/tag868.xml"/><Relationship Id="rId50" Type="http://schemas.openxmlformats.org/officeDocument/2006/relationships/tags" Target="../tags/tag884.xml"/><Relationship Id="rId55" Type="http://schemas.openxmlformats.org/officeDocument/2006/relationships/tags" Target="../tags/tag889.xml"/><Relationship Id="rId76" Type="http://schemas.openxmlformats.org/officeDocument/2006/relationships/tags" Target="../tags/tag910.xml"/><Relationship Id="rId97" Type="http://schemas.openxmlformats.org/officeDocument/2006/relationships/tags" Target="../tags/tag931.xml"/><Relationship Id="rId104" Type="http://schemas.openxmlformats.org/officeDocument/2006/relationships/tags" Target="../tags/tag938.xml"/><Relationship Id="rId120" Type="http://schemas.openxmlformats.org/officeDocument/2006/relationships/tags" Target="../tags/tag954.xml"/><Relationship Id="rId125" Type="http://schemas.openxmlformats.org/officeDocument/2006/relationships/tags" Target="../tags/tag959.xml"/><Relationship Id="rId7" Type="http://schemas.openxmlformats.org/officeDocument/2006/relationships/tags" Target="../tags/tag841.xml"/><Relationship Id="rId71" Type="http://schemas.openxmlformats.org/officeDocument/2006/relationships/tags" Target="../tags/tag905.xml"/><Relationship Id="rId92" Type="http://schemas.openxmlformats.org/officeDocument/2006/relationships/tags" Target="../tags/tag926.xml"/><Relationship Id="rId2" Type="http://schemas.openxmlformats.org/officeDocument/2006/relationships/tags" Target="../tags/tag836.xml"/><Relationship Id="rId29" Type="http://schemas.openxmlformats.org/officeDocument/2006/relationships/tags" Target="../tags/tag863.xml"/><Relationship Id="rId24" Type="http://schemas.openxmlformats.org/officeDocument/2006/relationships/tags" Target="../tags/tag858.xml"/><Relationship Id="rId40" Type="http://schemas.openxmlformats.org/officeDocument/2006/relationships/tags" Target="../tags/tag874.xml"/><Relationship Id="rId45" Type="http://schemas.openxmlformats.org/officeDocument/2006/relationships/tags" Target="../tags/tag879.xml"/><Relationship Id="rId66" Type="http://schemas.openxmlformats.org/officeDocument/2006/relationships/tags" Target="../tags/tag900.xml"/><Relationship Id="rId87" Type="http://schemas.openxmlformats.org/officeDocument/2006/relationships/tags" Target="../tags/tag921.xml"/><Relationship Id="rId110" Type="http://schemas.openxmlformats.org/officeDocument/2006/relationships/tags" Target="../tags/tag944.xml"/><Relationship Id="rId115" Type="http://schemas.openxmlformats.org/officeDocument/2006/relationships/tags" Target="../tags/tag949.xml"/><Relationship Id="rId131" Type="http://schemas.openxmlformats.org/officeDocument/2006/relationships/slideLayout" Target="../slideLayouts/slideLayout2.xml"/><Relationship Id="rId61" Type="http://schemas.openxmlformats.org/officeDocument/2006/relationships/tags" Target="../tags/tag895.xml"/><Relationship Id="rId82" Type="http://schemas.openxmlformats.org/officeDocument/2006/relationships/tags" Target="../tags/tag916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90.xml"/><Relationship Id="rId21" Type="http://schemas.openxmlformats.org/officeDocument/2006/relationships/tags" Target="../tags/tag985.xml"/><Relationship Id="rId34" Type="http://schemas.openxmlformats.org/officeDocument/2006/relationships/tags" Target="../tags/tag998.xml"/><Relationship Id="rId42" Type="http://schemas.openxmlformats.org/officeDocument/2006/relationships/tags" Target="../tags/tag1006.xml"/><Relationship Id="rId47" Type="http://schemas.openxmlformats.org/officeDocument/2006/relationships/tags" Target="../tags/tag1011.xml"/><Relationship Id="rId50" Type="http://schemas.openxmlformats.org/officeDocument/2006/relationships/tags" Target="../tags/tag1014.xml"/><Relationship Id="rId55" Type="http://schemas.openxmlformats.org/officeDocument/2006/relationships/tags" Target="../tags/tag1019.xml"/><Relationship Id="rId63" Type="http://schemas.openxmlformats.org/officeDocument/2006/relationships/tags" Target="../tags/tag1027.xml"/><Relationship Id="rId68" Type="http://schemas.openxmlformats.org/officeDocument/2006/relationships/tags" Target="../tags/tag1032.xml"/><Relationship Id="rId76" Type="http://schemas.openxmlformats.org/officeDocument/2006/relationships/tags" Target="../tags/tag1040.xml"/><Relationship Id="rId84" Type="http://schemas.openxmlformats.org/officeDocument/2006/relationships/tags" Target="../tags/tag1048.xml"/><Relationship Id="rId89" Type="http://schemas.openxmlformats.org/officeDocument/2006/relationships/tags" Target="../tags/tag1053.xml"/><Relationship Id="rId97" Type="http://schemas.openxmlformats.org/officeDocument/2006/relationships/slideLayout" Target="../slideLayouts/slideLayout2.xml"/><Relationship Id="rId7" Type="http://schemas.openxmlformats.org/officeDocument/2006/relationships/tags" Target="../tags/tag971.xml"/><Relationship Id="rId71" Type="http://schemas.openxmlformats.org/officeDocument/2006/relationships/tags" Target="../tags/tag1035.xml"/><Relationship Id="rId92" Type="http://schemas.openxmlformats.org/officeDocument/2006/relationships/tags" Target="../tags/tag1056.xml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9" Type="http://schemas.openxmlformats.org/officeDocument/2006/relationships/tags" Target="../tags/tag993.xml"/><Relationship Id="rId11" Type="http://schemas.openxmlformats.org/officeDocument/2006/relationships/tags" Target="../tags/tag975.xml"/><Relationship Id="rId24" Type="http://schemas.openxmlformats.org/officeDocument/2006/relationships/tags" Target="../tags/tag988.xml"/><Relationship Id="rId32" Type="http://schemas.openxmlformats.org/officeDocument/2006/relationships/tags" Target="../tags/tag996.xml"/><Relationship Id="rId37" Type="http://schemas.openxmlformats.org/officeDocument/2006/relationships/tags" Target="../tags/tag1001.xml"/><Relationship Id="rId40" Type="http://schemas.openxmlformats.org/officeDocument/2006/relationships/tags" Target="../tags/tag1004.xml"/><Relationship Id="rId45" Type="http://schemas.openxmlformats.org/officeDocument/2006/relationships/tags" Target="../tags/tag1009.xml"/><Relationship Id="rId53" Type="http://schemas.openxmlformats.org/officeDocument/2006/relationships/tags" Target="../tags/tag1017.xml"/><Relationship Id="rId58" Type="http://schemas.openxmlformats.org/officeDocument/2006/relationships/tags" Target="../tags/tag1022.xml"/><Relationship Id="rId66" Type="http://schemas.openxmlformats.org/officeDocument/2006/relationships/tags" Target="../tags/tag1030.xml"/><Relationship Id="rId74" Type="http://schemas.openxmlformats.org/officeDocument/2006/relationships/tags" Target="../tags/tag1038.xml"/><Relationship Id="rId79" Type="http://schemas.openxmlformats.org/officeDocument/2006/relationships/tags" Target="../tags/tag1043.xml"/><Relationship Id="rId87" Type="http://schemas.openxmlformats.org/officeDocument/2006/relationships/tags" Target="../tags/tag1051.xml"/><Relationship Id="rId5" Type="http://schemas.openxmlformats.org/officeDocument/2006/relationships/tags" Target="../tags/tag969.xml"/><Relationship Id="rId61" Type="http://schemas.openxmlformats.org/officeDocument/2006/relationships/tags" Target="../tags/tag1025.xml"/><Relationship Id="rId82" Type="http://schemas.openxmlformats.org/officeDocument/2006/relationships/tags" Target="../tags/tag1046.xml"/><Relationship Id="rId90" Type="http://schemas.openxmlformats.org/officeDocument/2006/relationships/tags" Target="../tags/tag1054.xml"/><Relationship Id="rId95" Type="http://schemas.openxmlformats.org/officeDocument/2006/relationships/tags" Target="../tags/tag1059.xml"/><Relationship Id="rId19" Type="http://schemas.openxmlformats.org/officeDocument/2006/relationships/tags" Target="../tags/tag983.xml"/><Relationship Id="rId14" Type="http://schemas.openxmlformats.org/officeDocument/2006/relationships/tags" Target="../tags/tag978.xml"/><Relationship Id="rId22" Type="http://schemas.openxmlformats.org/officeDocument/2006/relationships/tags" Target="../tags/tag986.xml"/><Relationship Id="rId27" Type="http://schemas.openxmlformats.org/officeDocument/2006/relationships/tags" Target="../tags/tag991.xml"/><Relationship Id="rId30" Type="http://schemas.openxmlformats.org/officeDocument/2006/relationships/tags" Target="../tags/tag994.xml"/><Relationship Id="rId35" Type="http://schemas.openxmlformats.org/officeDocument/2006/relationships/tags" Target="../tags/tag999.xml"/><Relationship Id="rId43" Type="http://schemas.openxmlformats.org/officeDocument/2006/relationships/tags" Target="../tags/tag1007.xml"/><Relationship Id="rId48" Type="http://schemas.openxmlformats.org/officeDocument/2006/relationships/tags" Target="../tags/tag1012.xml"/><Relationship Id="rId56" Type="http://schemas.openxmlformats.org/officeDocument/2006/relationships/tags" Target="../tags/tag1020.xml"/><Relationship Id="rId64" Type="http://schemas.openxmlformats.org/officeDocument/2006/relationships/tags" Target="../tags/tag1028.xml"/><Relationship Id="rId69" Type="http://schemas.openxmlformats.org/officeDocument/2006/relationships/tags" Target="../tags/tag1033.xml"/><Relationship Id="rId77" Type="http://schemas.openxmlformats.org/officeDocument/2006/relationships/tags" Target="../tags/tag1041.xml"/><Relationship Id="rId8" Type="http://schemas.openxmlformats.org/officeDocument/2006/relationships/tags" Target="../tags/tag972.xml"/><Relationship Id="rId51" Type="http://schemas.openxmlformats.org/officeDocument/2006/relationships/tags" Target="../tags/tag1015.xml"/><Relationship Id="rId72" Type="http://schemas.openxmlformats.org/officeDocument/2006/relationships/tags" Target="../tags/tag1036.xml"/><Relationship Id="rId80" Type="http://schemas.openxmlformats.org/officeDocument/2006/relationships/tags" Target="../tags/tag1044.xml"/><Relationship Id="rId85" Type="http://schemas.openxmlformats.org/officeDocument/2006/relationships/tags" Target="../tags/tag1049.xml"/><Relationship Id="rId93" Type="http://schemas.openxmlformats.org/officeDocument/2006/relationships/tags" Target="../tags/tag1057.xml"/><Relationship Id="rId3" Type="http://schemas.openxmlformats.org/officeDocument/2006/relationships/tags" Target="../tags/tag967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tags" Target="../tags/tag989.xml"/><Relationship Id="rId33" Type="http://schemas.openxmlformats.org/officeDocument/2006/relationships/tags" Target="../tags/tag997.xml"/><Relationship Id="rId38" Type="http://schemas.openxmlformats.org/officeDocument/2006/relationships/tags" Target="../tags/tag1002.xml"/><Relationship Id="rId46" Type="http://schemas.openxmlformats.org/officeDocument/2006/relationships/tags" Target="../tags/tag1010.xml"/><Relationship Id="rId59" Type="http://schemas.openxmlformats.org/officeDocument/2006/relationships/tags" Target="../tags/tag1023.xml"/><Relationship Id="rId67" Type="http://schemas.openxmlformats.org/officeDocument/2006/relationships/tags" Target="../tags/tag1031.xml"/><Relationship Id="rId20" Type="http://schemas.openxmlformats.org/officeDocument/2006/relationships/tags" Target="../tags/tag984.xml"/><Relationship Id="rId41" Type="http://schemas.openxmlformats.org/officeDocument/2006/relationships/tags" Target="../tags/tag1005.xml"/><Relationship Id="rId54" Type="http://schemas.openxmlformats.org/officeDocument/2006/relationships/tags" Target="../tags/tag1018.xml"/><Relationship Id="rId62" Type="http://schemas.openxmlformats.org/officeDocument/2006/relationships/tags" Target="../tags/tag1026.xml"/><Relationship Id="rId70" Type="http://schemas.openxmlformats.org/officeDocument/2006/relationships/tags" Target="../tags/tag1034.xml"/><Relationship Id="rId75" Type="http://schemas.openxmlformats.org/officeDocument/2006/relationships/tags" Target="../tags/tag1039.xml"/><Relationship Id="rId83" Type="http://schemas.openxmlformats.org/officeDocument/2006/relationships/tags" Target="../tags/tag1047.xml"/><Relationship Id="rId88" Type="http://schemas.openxmlformats.org/officeDocument/2006/relationships/tags" Target="../tags/tag1052.xml"/><Relationship Id="rId91" Type="http://schemas.openxmlformats.org/officeDocument/2006/relationships/tags" Target="../tags/tag1055.xml"/><Relationship Id="rId96" Type="http://schemas.openxmlformats.org/officeDocument/2006/relationships/tags" Target="../tags/tag1060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15" Type="http://schemas.openxmlformats.org/officeDocument/2006/relationships/tags" Target="../tags/tag979.xml"/><Relationship Id="rId23" Type="http://schemas.openxmlformats.org/officeDocument/2006/relationships/tags" Target="../tags/tag987.xml"/><Relationship Id="rId28" Type="http://schemas.openxmlformats.org/officeDocument/2006/relationships/tags" Target="../tags/tag992.xml"/><Relationship Id="rId36" Type="http://schemas.openxmlformats.org/officeDocument/2006/relationships/tags" Target="../tags/tag1000.xml"/><Relationship Id="rId49" Type="http://schemas.openxmlformats.org/officeDocument/2006/relationships/tags" Target="../tags/tag1013.xml"/><Relationship Id="rId57" Type="http://schemas.openxmlformats.org/officeDocument/2006/relationships/tags" Target="../tags/tag1021.xml"/><Relationship Id="rId10" Type="http://schemas.openxmlformats.org/officeDocument/2006/relationships/tags" Target="../tags/tag974.xml"/><Relationship Id="rId31" Type="http://schemas.openxmlformats.org/officeDocument/2006/relationships/tags" Target="../tags/tag995.xml"/><Relationship Id="rId44" Type="http://schemas.openxmlformats.org/officeDocument/2006/relationships/tags" Target="../tags/tag1008.xml"/><Relationship Id="rId52" Type="http://schemas.openxmlformats.org/officeDocument/2006/relationships/tags" Target="../tags/tag1016.xml"/><Relationship Id="rId60" Type="http://schemas.openxmlformats.org/officeDocument/2006/relationships/tags" Target="../tags/tag1024.xml"/><Relationship Id="rId65" Type="http://schemas.openxmlformats.org/officeDocument/2006/relationships/tags" Target="../tags/tag1029.xml"/><Relationship Id="rId73" Type="http://schemas.openxmlformats.org/officeDocument/2006/relationships/tags" Target="../tags/tag1037.xml"/><Relationship Id="rId78" Type="http://schemas.openxmlformats.org/officeDocument/2006/relationships/tags" Target="../tags/tag1042.xml"/><Relationship Id="rId81" Type="http://schemas.openxmlformats.org/officeDocument/2006/relationships/tags" Target="../tags/tag1045.xml"/><Relationship Id="rId86" Type="http://schemas.openxmlformats.org/officeDocument/2006/relationships/tags" Target="../tags/tag1050.xml"/><Relationship Id="rId94" Type="http://schemas.openxmlformats.org/officeDocument/2006/relationships/tags" Target="../tags/tag1058.xml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39" Type="http://schemas.openxmlformats.org/officeDocument/2006/relationships/tags" Target="../tags/tag100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86.xml"/><Relationship Id="rId117" Type="http://schemas.openxmlformats.org/officeDocument/2006/relationships/tags" Target="../tags/tag1177.xml"/><Relationship Id="rId21" Type="http://schemas.openxmlformats.org/officeDocument/2006/relationships/tags" Target="../tags/tag1081.xml"/><Relationship Id="rId42" Type="http://schemas.openxmlformats.org/officeDocument/2006/relationships/tags" Target="../tags/tag1102.xml"/><Relationship Id="rId47" Type="http://schemas.openxmlformats.org/officeDocument/2006/relationships/tags" Target="../tags/tag1107.xml"/><Relationship Id="rId63" Type="http://schemas.openxmlformats.org/officeDocument/2006/relationships/tags" Target="../tags/tag1123.xml"/><Relationship Id="rId68" Type="http://schemas.openxmlformats.org/officeDocument/2006/relationships/tags" Target="../tags/tag1128.xml"/><Relationship Id="rId84" Type="http://schemas.openxmlformats.org/officeDocument/2006/relationships/tags" Target="../tags/tag1144.xml"/><Relationship Id="rId89" Type="http://schemas.openxmlformats.org/officeDocument/2006/relationships/tags" Target="../tags/tag1149.xml"/><Relationship Id="rId112" Type="http://schemas.openxmlformats.org/officeDocument/2006/relationships/tags" Target="../tags/tag1172.xml"/><Relationship Id="rId133" Type="http://schemas.openxmlformats.org/officeDocument/2006/relationships/tags" Target="../tags/tag1193.xml"/><Relationship Id="rId138" Type="http://schemas.openxmlformats.org/officeDocument/2006/relationships/tags" Target="../tags/tag1198.xml"/><Relationship Id="rId154" Type="http://schemas.openxmlformats.org/officeDocument/2006/relationships/tags" Target="../tags/tag1214.xml"/><Relationship Id="rId159" Type="http://schemas.openxmlformats.org/officeDocument/2006/relationships/tags" Target="../tags/tag1219.xml"/><Relationship Id="rId16" Type="http://schemas.openxmlformats.org/officeDocument/2006/relationships/tags" Target="../tags/tag1076.xml"/><Relationship Id="rId107" Type="http://schemas.openxmlformats.org/officeDocument/2006/relationships/tags" Target="../tags/tag1167.xml"/><Relationship Id="rId11" Type="http://schemas.openxmlformats.org/officeDocument/2006/relationships/tags" Target="../tags/tag1071.xml"/><Relationship Id="rId32" Type="http://schemas.openxmlformats.org/officeDocument/2006/relationships/tags" Target="../tags/tag1092.xml"/><Relationship Id="rId37" Type="http://schemas.openxmlformats.org/officeDocument/2006/relationships/tags" Target="../tags/tag1097.xml"/><Relationship Id="rId53" Type="http://schemas.openxmlformats.org/officeDocument/2006/relationships/tags" Target="../tags/tag1113.xml"/><Relationship Id="rId58" Type="http://schemas.openxmlformats.org/officeDocument/2006/relationships/tags" Target="../tags/tag1118.xml"/><Relationship Id="rId74" Type="http://schemas.openxmlformats.org/officeDocument/2006/relationships/tags" Target="../tags/tag1134.xml"/><Relationship Id="rId79" Type="http://schemas.openxmlformats.org/officeDocument/2006/relationships/tags" Target="../tags/tag1139.xml"/><Relationship Id="rId102" Type="http://schemas.openxmlformats.org/officeDocument/2006/relationships/tags" Target="../tags/tag1162.xml"/><Relationship Id="rId123" Type="http://schemas.openxmlformats.org/officeDocument/2006/relationships/tags" Target="../tags/tag1183.xml"/><Relationship Id="rId128" Type="http://schemas.openxmlformats.org/officeDocument/2006/relationships/tags" Target="../tags/tag1188.xml"/><Relationship Id="rId144" Type="http://schemas.openxmlformats.org/officeDocument/2006/relationships/tags" Target="../tags/tag1204.xml"/><Relationship Id="rId149" Type="http://schemas.openxmlformats.org/officeDocument/2006/relationships/tags" Target="../tags/tag1209.xml"/><Relationship Id="rId5" Type="http://schemas.openxmlformats.org/officeDocument/2006/relationships/tags" Target="../tags/tag1065.xml"/><Relationship Id="rId90" Type="http://schemas.openxmlformats.org/officeDocument/2006/relationships/tags" Target="../tags/tag1150.xml"/><Relationship Id="rId95" Type="http://schemas.openxmlformats.org/officeDocument/2006/relationships/tags" Target="../tags/tag1155.xml"/><Relationship Id="rId160" Type="http://schemas.openxmlformats.org/officeDocument/2006/relationships/tags" Target="../tags/tag1220.xml"/><Relationship Id="rId22" Type="http://schemas.openxmlformats.org/officeDocument/2006/relationships/tags" Target="../tags/tag1082.xml"/><Relationship Id="rId27" Type="http://schemas.openxmlformats.org/officeDocument/2006/relationships/tags" Target="../tags/tag1087.xml"/><Relationship Id="rId43" Type="http://schemas.openxmlformats.org/officeDocument/2006/relationships/tags" Target="../tags/tag1103.xml"/><Relationship Id="rId48" Type="http://schemas.openxmlformats.org/officeDocument/2006/relationships/tags" Target="../tags/tag1108.xml"/><Relationship Id="rId64" Type="http://schemas.openxmlformats.org/officeDocument/2006/relationships/tags" Target="../tags/tag1124.xml"/><Relationship Id="rId69" Type="http://schemas.openxmlformats.org/officeDocument/2006/relationships/tags" Target="../tags/tag1129.xml"/><Relationship Id="rId113" Type="http://schemas.openxmlformats.org/officeDocument/2006/relationships/tags" Target="../tags/tag1173.xml"/><Relationship Id="rId118" Type="http://schemas.openxmlformats.org/officeDocument/2006/relationships/tags" Target="../tags/tag1178.xml"/><Relationship Id="rId134" Type="http://schemas.openxmlformats.org/officeDocument/2006/relationships/tags" Target="../tags/tag1194.xml"/><Relationship Id="rId139" Type="http://schemas.openxmlformats.org/officeDocument/2006/relationships/tags" Target="../tags/tag1199.xml"/><Relationship Id="rId80" Type="http://schemas.openxmlformats.org/officeDocument/2006/relationships/tags" Target="../tags/tag1140.xml"/><Relationship Id="rId85" Type="http://schemas.openxmlformats.org/officeDocument/2006/relationships/tags" Target="../tags/tag1145.xml"/><Relationship Id="rId150" Type="http://schemas.openxmlformats.org/officeDocument/2006/relationships/tags" Target="../tags/tag1210.xml"/><Relationship Id="rId155" Type="http://schemas.openxmlformats.org/officeDocument/2006/relationships/tags" Target="../tags/tag1215.xml"/><Relationship Id="rId12" Type="http://schemas.openxmlformats.org/officeDocument/2006/relationships/tags" Target="../tags/tag1072.xml"/><Relationship Id="rId17" Type="http://schemas.openxmlformats.org/officeDocument/2006/relationships/tags" Target="../tags/tag1077.xml"/><Relationship Id="rId33" Type="http://schemas.openxmlformats.org/officeDocument/2006/relationships/tags" Target="../tags/tag1093.xml"/><Relationship Id="rId38" Type="http://schemas.openxmlformats.org/officeDocument/2006/relationships/tags" Target="../tags/tag1098.xml"/><Relationship Id="rId59" Type="http://schemas.openxmlformats.org/officeDocument/2006/relationships/tags" Target="../tags/tag1119.xml"/><Relationship Id="rId103" Type="http://schemas.openxmlformats.org/officeDocument/2006/relationships/tags" Target="../tags/tag1163.xml"/><Relationship Id="rId108" Type="http://schemas.openxmlformats.org/officeDocument/2006/relationships/tags" Target="../tags/tag1168.xml"/><Relationship Id="rId124" Type="http://schemas.openxmlformats.org/officeDocument/2006/relationships/tags" Target="../tags/tag1184.xml"/><Relationship Id="rId129" Type="http://schemas.openxmlformats.org/officeDocument/2006/relationships/tags" Target="../tags/tag1189.xml"/><Relationship Id="rId20" Type="http://schemas.openxmlformats.org/officeDocument/2006/relationships/tags" Target="../tags/tag1080.xml"/><Relationship Id="rId41" Type="http://schemas.openxmlformats.org/officeDocument/2006/relationships/tags" Target="../tags/tag1101.xml"/><Relationship Id="rId54" Type="http://schemas.openxmlformats.org/officeDocument/2006/relationships/tags" Target="../tags/tag1114.xml"/><Relationship Id="rId62" Type="http://schemas.openxmlformats.org/officeDocument/2006/relationships/tags" Target="../tags/tag1122.xml"/><Relationship Id="rId70" Type="http://schemas.openxmlformats.org/officeDocument/2006/relationships/tags" Target="../tags/tag1130.xml"/><Relationship Id="rId75" Type="http://schemas.openxmlformats.org/officeDocument/2006/relationships/tags" Target="../tags/tag1135.xml"/><Relationship Id="rId83" Type="http://schemas.openxmlformats.org/officeDocument/2006/relationships/tags" Target="../tags/tag1143.xml"/><Relationship Id="rId88" Type="http://schemas.openxmlformats.org/officeDocument/2006/relationships/tags" Target="../tags/tag1148.xml"/><Relationship Id="rId91" Type="http://schemas.openxmlformats.org/officeDocument/2006/relationships/tags" Target="../tags/tag1151.xml"/><Relationship Id="rId96" Type="http://schemas.openxmlformats.org/officeDocument/2006/relationships/tags" Target="../tags/tag1156.xml"/><Relationship Id="rId111" Type="http://schemas.openxmlformats.org/officeDocument/2006/relationships/tags" Target="../tags/tag1171.xml"/><Relationship Id="rId132" Type="http://schemas.openxmlformats.org/officeDocument/2006/relationships/tags" Target="../tags/tag1192.xml"/><Relationship Id="rId140" Type="http://schemas.openxmlformats.org/officeDocument/2006/relationships/tags" Target="../tags/tag1200.xml"/><Relationship Id="rId145" Type="http://schemas.openxmlformats.org/officeDocument/2006/relationships/tags" Target="../tags/tag1205.xml"/><Relationship Id="rId153" Type="http://schemas.openxmlformats.org/officeDocument/2006/relationships/tags" Target="../tags/tag1213.xml"/><Relationship Id="rId161" Type="http://schemas.openxmlformats.org/officeDocument/2006/relationships/slideLayout" Target="../slideLayouts/slideLayout2.xml"/><Relationship Id="rId1" Type="http://schemas.openxmlformats.org/officeDocument/2006/relationships/tags" Target="../tags/tag1061.xml"/><Relationship Id="rId6" Type="http://schemas.openxmlformats.org/officeDocument/2006/relationships/tags" Target="../tags/tag1066.xml"/><Relationship Id="rId15" Type="http://schemas.openxmlformats.org/officeDocument/2006/relationships/tags" Target="../tags/tag1075.xml"/><Relationship Id="rId23" Type="http://schemas.openxmlformats.org/officeDocument/2006/relationships/tags" Target="../tags/tag1083.xml"/><Relationship Id="rId28" Type="http://schemas.openxmlformats.org/officeDocument/2006/relationships/tags" Target="../tags/tag1088.xml"/><Relationship Id="rId36" Type="http://schemas.openxmlformats.org/officeDocument/2006/relationships/tags" Target="../tags/tag1096.xml"/><Relationship Id="rId49" Type="http://schemas.openxmlformats.org/officeDocument/2006/relationships/tags" Target="../tags/tag1109.xml"/><Relationship Id="rId57" Type="http://schemas.openxmlformats.org/officeDocument/2006/relationships/tags" Target="../tags/tag1117.xml"/><Relationship Id="rId106" Type="http://schemas.openxmlformats.org/officeDocument/2006/relationships/tags" Target="../tags/tag1166.xml"/><Relationship Id="rId114" Type="http://schemas.openxmlformats.org/officeDocument/2006/relationships/tags" Target="../tags/tag1174.xml"/><Relationship Id="rId119" Type="http://schemas.openxmlformats.org/officeDocument/2006/relationships/tags" Target="../tags/tag1179.xml"/><Relationship Id="rId127" Type="http://schemas.openxmlformats.org/officeDocument/2006/relationships/tags" Target="../tags/tag1187.xml"/><Relationship Id="rId10" Type="http://schemas.openxmlformats.org/officeDocument/2006/relationships/tags" Target="../tags/tag1070.xml"/><Relationship Id="rId31" Type="http://schemas.openxmlformats.org/officeDocument/2006/relationships/tags" Target="../tags/tag1091.xml"/><Relationship Id="rId44" Type="http://schemas.openxmlformats.org/officeDocument/2006/relationships/tags" Target="../tags/tag1104.xml"/><Relationship Id="rId52" Type="http://schemas.openxmlformats.org/officeDocument/2006/relationships/tags" Target="../tags/tag1112.xml"/><Relationship Id="rId60" Type="http://schemas.openxmlformats.org/officeDocument/2006/relationships/tags" Target="../tags/tag1120.xml"/><Relationship Id="rId65" Type="http://schemas.openxmlformats.org/officeDocument/2006/relationships/tags" Target="../tags/tag1125.xml"/><Relationship Id="rId73" Type="http://schemas.openxmlformats.org/officeDocument/2006/relationships/tags" Target="../tags/tag1133.xml"/><Relationship Id="rId78" Type="http://schemas.openxmlformats.org/officeDocument/2006/relationships/tags" Target="../tags/tag1138.xml"/><Relationship Id="rId81" Type="http://schemas.openxmlformats.org/officeDocument/2006/relationships/tags" Target="../tags/tag1141.xml"/><Relationship Id="rId86" Type="http://schemas.openxmlformats.org/officeDocument/2006/relationships/tags" Target="../tags/tag1146.xml"/><Relationship Id="rId94" Type="http://schemas.openxmlformats.org/officeDocument/2006/relationships/tags" Target="../tags/tag1154.xml"/><Relationship Id="rId99" Type="http://schemas.openxmlformats.org/officeDocument/2006/relationships/tags" Target="../tags/tag1159.xml"/><Relationship Id="rId101" Type="http://schemas.openxmlformats.org/officeDocument/2006/relationships/tags" Target="../tags/tag1161.xml"/><Relationship Id="rId122" Type="http://schemas.openxmlformats.org/officeDocument/2006/relationships/tags" Target="../tags/tag1182.xml"/><Relationship Id="rId130" Type="http://schemas.openxmlformats.org/officeDocument/2006/relationships/tags" Target="../tags/tag1190.xml"/><Relationship Id="rId135" Type="http://schemas.openxmlformats.org/officeDocument/2006/relationships/tags" Target="../tags/tag1195.xml"/><Relationship Id="rId143" Type="http://schemas.openxmlformats.org/officeDocument/2006/relationships/tags" Target="../tags/tag1203.xml"/><Relationship Id="rId148" Type="http://schemas.openxmlformats.org/officeDocument/2006/relationships/tags" Target="../tags/tag1208.xml"/><Relationship Id="rId151" Type="http://schemas.openxmlformats.org/officeDocument/2006/relationships/tags" Target="../tags/tag1211.xml"/><Relationship Id="rId156" Type="http://schemas.openxmlformats.org/officeDocument/2006/relationships/tags" Target="../tags/tag1216.xml"/><Relationship Id="rId4" Type="http://schemas.openxmlformats.org/officeDocument/2006/relationships/tags" Target="../tags/tag1064.xml"/><Relationship Id="rId9" Type="http://schemas.openxmlformats.org/officeDocument/2006/relationships/tags" Target="../tags/tag1069.xml"/><Relationship Id="rId13" Type="http://schemas.openxmlformats.org/officeDocument/2006/relationships/tags" Target="../tags/tag1073.xml"/><Relationship Id="rId18" Type="http://schemas.openxmlformats.org/officeDocument/2006/relationships/tags" Target="../tags/tag1078.xml"/><Relationship Id="rId39" Type="http://schemas.openxmlformats.org/officeDocument/2006/relationships/tags" Target="../tags/tag1099.xml"/><Relationship Id="rId109" Type="http://schemas.openxmlformats.org/officeDocument/2006/relationships/tags" Target="../tags/tag1169.xml"/><Relationship Id="rId34" Type="http://schemas.openxmlformats.org/officeDocument/2006/relationships/tags" Target="../tags/tag1094.xml"/><Relationship Id="rId50" Type="http://schemas.openxmlformats.org/officeDocument/2006/relationships/tags" Target="../tags/tag1110.xml"/><Relationship Id="rId55" Type="http://schemas.openxmlformats.org/officeDocument/2006/relationships/tags" Target="../tags/tag1115.xml"/><Relationship Id="rId76" Type="http://schemas.openxmlformats.org/officeDocument/2006/relationships/tags" Target="../tags/tag1136.xml"/><Relationship Id="rId97" Type="http://schemas.openxmlformats.org/officeDocument/2006/relationships/tags" Target="../tags/tag1157.xml"/><Relationship Id="rId104" Type="http://schemas.openxmlformats.org/officeDocument/2006/relationships/tags" Target="../tags/tag1164.xml"/><Relationship Id="rId120" Type="http://schemas.openxmlformats.org/officeDocument/2006/relationships/tags" Target="../tags/tag1180.xml"/><Relationship Id="rId125" Type="http://schemas.openxmlformats.org/officeDocument/2006/relationships/tags" Target="../tags/tag1185.xml"/><Relationship Id="rId141" Type="http://schemas.openxmlformats.org/officeDocument/2006/relationships/tags" Target="../tags/tag1201.xml"/><Relationship Id="rId146" Type="http://schemas.openxmlformats.org/officeDocument/2006/relationships/tags" Target="../tags/tag1206.xml"/><Relationship Id="rId7" Type="http://schemas.openxmlformats.org/officeDocument/2006/relationships/tags" Target="../tags/tag1067.xml"/><Relationship Id="rId71" Type="http://schemas.openxmlformats.org/officeDocument/2006/relationships/tags" Target="../tags/tag1131.xml"/><Relationship Id="rId92" Type="http://schemas.openxmlformats.org/officeDocument/2006/relationships/tags" Target="../tags/tag1152.xml"/><Relationship Id="rId2" Type="http://schemas.openxmlformats.org/officeDocument/2006/relationships/tags" Target="../tags/tag1062.xml"/><Relationship Id="rId29" Type="http://schemas.openxmlformats.org/officeDocument/2006/relationships/tags" Target="../tags/tag1089.xml"/><Relationship Id="rId24" Type="http://schemas.openxmlformats.org/officeDocument/2006/relationships/tags" Target="../tags/tag1084.xml"/><Relationship Id="rId40" Type="http://schemas.openxmlformats.org/officeDocument/2006/relationships/tags" Target="../tags/tag1100.xml"/><Relationship Id="rId45" Type="http://schemas.openxmlformats.org/officeDocument/2006/relationships/tags" Target="../tags/tag1105.xml"/><Relationship Id="rId66" Type="http://schemas.openxmlformats.org/officeDocument/2006/relationships/tags" Target="../tags/tag1126.xml"/><Relationship Id="rId87" Type="http://schemas.openxmlformats.org/officeDocument/2006/relationships/tags" Target="../tags/tag1147.xml"/><Relationship Id="rId110" Type="http://schemas.openxmlformats.org/officeDocument/2006/relationships/tags" Target="../tags/tag1170.xml"/><Relationship Id="rId115" Type="http://schemas.openxmlformats.org/officeDocument/2006/relationships/tags" Target="../tags/tag1175.xml"/><Relationship Id="rId131" Type="http://schemas.openxmlformats.org/officeDocument/2006/relationships/tags" Target="../tags/tag1191.xml"/><Relationship Id="rId136" Type="http://schemas.openxmlformats.org/officeDocument/2006/relationships/tags" Target="../tags/tag1196.xml"/><Relationship Id="rId157" Type="http://schemas.openxmlformats.org/officeDocument/2006/relationships/tags" Target="../tags/tag1217.xml"/><Relationship Id="rId61" Type="http://schemas.openxmlformats.org/officeDocument/2006/relationships/tags" Target="../tags/tag1121.xml"/><Relationship Id="rId82" Type="http://schemas.openxmlformats.org/officeDocument/2006/relationships/tags" Target="../tags/tag1142.xml"/><Relationship Id="rId152" Type="http://schemas.openxmlformats.org/officeDocument/2006/relationships/tags" Target="../tags/tag1212.xml"/><Relationship Id="rId19" Type="http://schemas.openxmlformats.org/officeDocument/2006/relationships/tags" Target="../tags/tag1079.xml"/><Relationship Id="rId14" Type="http://schemas.openxmlformats.org/officeDocument/2006/relationships/tags" Target="../tags/tag1074.xml"/><Relationship Id="rId30" Type="http://schemas.openxmlformats.org/officeDocument/2006/relationships/tags" Target="../tags/tag1090.xml"/><Relationship Id="rId35" Type="http://schemas.openxmlformats.org/officeDocument/2006/relationships/tags" Target="../tags/tag1095.xml"/><Relationship Id="rId56" Type="http://schemas.openxmlformats.org/officeDocument/2006/relationships/tags" Target="../tags/tag1116.xml"/><Relationship Id="rId77" Type="http://schemas.openxmlformats.org/officeDocument/2006/relationships/tags" Target="../tags/tag1137.xml"/><Relationship Id="rId100" Type="http://schemas.openxmlformats.org/officeDocument/2006/relationships/tags" Target="../tags/tag1160.xml"/><Relationship Id="rId105" Type="http://schemas.openxmlformats.org/officeDocument/2006/relationships/tags" Target="../tags/tag1165.xml"/><Relationship Id="rId126" Type="http://schemas.openxmlformats.org/officeDocument/2006/relationships/tags" Target="../tags/tag1186.xml"/><Relationship Id="rId147" Type="http://schemas.openxmlformats.org/officeDocument/2006/relationships/tags" Target="../tags/tag1207.xml"/><Relationship Id="rId8" Type="http://schemas.openxmlformats.org/officeDocument/2006/relationships/tags" Target="../tags/tag1068.xml"/><Relationship Id="rId51" Type="http://schemas.openxmlformats.org/officeDocument/2006/relationships/tags" Target="../tags/tag1111.xml"/><Relationship Id="rId72" Type="http://schemas.openxmlformats.org/officeDocument/2006/relationships/tags" Target="../tags/tag1132.xml"/><Relationship Id="rId93" Type="http://schemas.openxmlformats.org/officeDocument/2006/relationships/tags" Target="../tags/tag1153.xml"/><Relationship Id="rId98" Type="http://schemas.openxmlformats.org/officeDocument/2006/relationships/tags" Target="../tags/tag1158.xml"/><Relationship Id="rId121" Type="http://schemas.openxmlformats.org/officeDocument/2006/relationships/tags" Target="../tags/tag1181.xml"/><Relationship Id="rId142" Type="http://schemas.openxmlformats.org/officeDocument/2006/relationships/tags" Target="../tags/tag1202.xml"/><Relationship Id="rId3" Type="http://schemas.openxmlformats.org/officeDocument/2006/relationships/tags" Target="../tags/tag1063.xml"/><Relationship Id="rId25" Type="http://schemas.openxmlformats.org/officeDocument/2006/relationships/tags" Target="../tags/tag1085.xml"/><Relationship Id="rId46" Type="http://schemas.openxmlformats.org/officeDocument/2006/relationships/tags" Target="../tags/tag1106.xml"/><Relationship Id="rId67" Type="http://schemas.openxmlformats.org/officeDocument/2006/relationships/tags" Target="../tags/tag1127.xml"/><Relationship Id="rId116" Type="http://schemas.openxmlformats.org/officeDocument/2006/relationships/tags" Target="../tags/tag1176.xml"/><Relationship Id="rId137" Type="http://schemas.openxmlformats.org/officeDocument/2006/relationships/tags" Target="../tags/tag1197.xml"/><Relationship Id="rId158" Type="http://schemas.openxmlformats.org/officeDocument/2006/relationships/tags" Target="../tags/tag121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46.xml"/><Relationship Id="rId117" Type="http://schemas.openxmlformats.org/officeDocument/2006/relationships/tags" Target="../tags/tag1337.xml"/><Relationship Id="rId21" Type="http://schemas.openxmlformats.org/officeDocument/2006/relationships/tags" Target="../tags/tag1241.xml"/><Relationship Id="rId42" Type="http://schemas.openxmlformats.org/officeDocument/2006/relationships/tags" Target="../tags/tag1262.xml"/><Relationship Id="rId47" Type="http://schemas.openxmlformats.org/officeDocument/2006/relationships/tags" Target="../tags/tag1267.xml"/><Relationship Id="rId63" Type="http://schemas.openxmlformats.org/officeDocument/2006/relationships/tags" Target="../tags/tag1283.xml"/><Relationship Id="rId68" Type="http://schemas.openxmlformats.org/officeDocument/2006/relationships/tags" Target="../tags/tag1288.xml"/><Relationship Id="rId84" Type="http://schemas.openxmlformats.org/officeDocument/2006/relationships/tags" Target="../tags/tag1304.xml"/><Relationship Id="rId89" Type="http://schemas.openxmlformats.org/officeDocument/2006/relationships/tags" Target="../tags/tag1309.xml"/><Relationship Id="rId112" Type="http://schemas.openxmlformats.org/officeDocument/2006/relationships/tags" Target="../tags/tag1332.xml"/><Relationship Id="rId16" Type="http://schemas.openxmlformats.org/officeDocument/2006/relationships/tags" Target="../tags/tag1236.xml"/><Relationship Id="rId107" Type="http://schemas.openxmlformats.org/officeDocument/2006/relationships/tags" Target="../tags/tag1327.xml"/><Relationship Id="rId11" Type="http://schemas.openxmlformats.org/officeDocument/2006/relationships/tags" Target="../tags/tag1231.xml"/><Relationship Id="rId32" Type="http://schemas.openxmlformats.org/officeDocument/2006/relationships/tags" Target="../tags/tag1252.xml"/><Relationship Id="rId37" Type="http://schemas.openxmlformats.org/officeDocument/2006/relationships/tags" Target="../tags/tag1257.xml"/><Relationship Id="rId53" Type="http://schemas.openxmlformats.org/officeDocument/2006/relationships/tags" Target="../tags/tag1273.xml"/><Relationship Id="rId58" Type="http://schemas.openxmlformats.org/officeDocument/2006/relationships/tags" Target="../tags/tag1278.xml"/><Relationship Id="rId74" Type="http://schemas.openxmlformats.org/officeDocument/2006/relationships/tags" Target="../tags/tag1294.xml"/><Relationship Id="rId79" Type="http://schemas.openxmlformats.org/officeDocument/2006/relationships/tags" Target="../tags/tag1299.xml"/><Relationship Id="rId102" Type="http://schemas.openxmlformats.org/officeDocument/2006/relationships/tags" Target="../tags/tag1322.xml"/><Relationship Id="rId123" Type="http://schemas.openxmlformats.org/officeDocument/2006/relationships/tags" Target="../tags/tag1343.xml"/><Relationship Id="rId128" Type="http://schemas.openxmlformats.org/officeDocument/2006/relationships/tags" Target="../tags/tag1348.xml"/><Relationship Id="rId5" Type="http://schemas.openxmlformats.org/officeDocument/2006/relationships/tags" Target="../tags/tag1225.xml"/><Relationship Id="rId90" Type="http://schemas.openxmlformats.org/officeDocument/2006/relationships/tags" Target="../tags/tag1310.xml"/><Relationship Id="rId95" Type="http://schemas.openxmlformats.org/officeDocument/2006/relationships/tags" Target="../tags/tag1315.xml"/><Relationship Id="rId19" Type="http://schemas.openxmlformats.org/officeDocument/2006/relationships/tags" Target="../tags/tag1239.xml"/><Relationship Id="rId14" Type="http://schemas.openxmlformats.org/officeDocument/2006/relationships/tags" Target="../tags/tag1234.xml"/><Relationship Id="rId22" Type="http://schemas.openxmlformats.org/officeDocument/2006/relationships/tags" Target="../tags/tag1242.xml"/><Relationship Id="rId27" Type="http://schemas.openxmlformats.org/officeDocument/2006/relationships/tags" Target="../tags/tag1247.xml"/><Relationship Id="rId30" Type="http://schemas.openxmlformats.org/officeDocument/2006/relationships/tags" Target="../tags/tag1250.xml"/><Relationship Id="rId35" Type="http://schemas.openxmlformats.org/officeDocument/2006/relationships/tags" Target="../tags/tag1255.xml"/><Relationship Id="rId43" Type="http://schemas.openxmlformats.org/officeDocument/2006/relationships/tags" Target="../tags/tag1263.xml"/><Relationship Id="rId48" Type="http://schemas.openxmlformats.org/officeDocument/2006/relationships/tags" Target="../tags/tag1268.xml"/><Relationship Id="rId56" Type="http://schemas.openxmlformats.org/officeDocument/2006/relationships/tags" Target="../tags/tag1276.xml"/><Relationship Id="rId64" Type="http://schemas.openxmlformats.org/officeDocument/2006/relationships/tags" Target="../tags/tag1284.xml"/><Relationship Id="rId69" Type="http://schemas.openxmlformats.org/officeDocument/2006/relationships/tags" Target="../tags/tag1289.xml"/><Relationship Id="rId77" Type="http://schemas.openxmlformats.org/officeDocument/2006/relationships/tags" Target="../tags/tag1297.xml"/><Relationship Id="rId100" Type="http://schemas.openxmlformats.org/officeDocument/2006/relationships/tags" Target="../tags/tag1320.xml"/><Relationship Id="rId105" Type="http://schemas.openxmlformats.org/officeDocument/2006/relationships/tags" Target="../tags/tag1325.xml"/><Relationship Id="rId113" Type="http://schemas.openxmlformats.org/officeDocument/2006/relationships/tags" Target="../tags/tag1333.xml"/><Relationship Id="rId118" Type="http://schemas.openxmlformats.org/officeDocument/2006/relationships/tags" Target="../tags/tag1338.xml"/><Relationship Id="rId126" Type="http://schemas.openxmlformats.org/officeDocument/2006/relationships/tags" Target="../tags/tag1346.xml"/><Relationship Id="rId8" Type="http://schemas.openxmlformats.org/officeDocument/2006/relationships/tags" Target="../tags/tag1228.xml"/><Relationship Id="rId51" Type="http://schemas.openxmlformats.org/officeDocument/2006/relationships/tags" Target="../tags/tag1271.xml"/><Relationship Id="rId72" Type="http://schemas.openxmlformats.org/officeDocument/2006/relationships/tags" Target="../tags/tag1292.xml"/><Relationship Id="rId80" Type="http://schemas.openxmlformats.org/officeDocument/2006/relationships/tags" Target="../tags/tag1300.xml"/><Relationship Id="rId85" Type="http://schemas.openxmlformats.org/officeDocument/2006/relationships/tags" Target="../tags/tag1305.xml"/><Relationship Id="rId93" Type="http://schemas.openxmlformats.org/officeDocument/2006/relationships/tags" Target="../tags/tag1313.xml"/><Relationship Id="rId98" Type="http://schemas.openxmlformats.org/officeDocument/2006/relationships/tags" Target="../tags/tag1318.xml"/><Relationship Id="rId121" Type="http://schemas.openxmlformats.org/officeDocument/2006/relationships/tags" Target="../tags/tag1341.xml"/><Relationship Id="rId3" Type="http://schemas.openxmlformats.org/officeDocument/2006/relationships/tags" Target="../tags/tag1223.xml"/><Relationship Id="rId12" Type="http://schemas.openxmlformats.org/officeDocument/2006/relationships/tags" Target="../tags/tag1232.xml"/><Relationship Id="rId17" Type="http://schemas.openxmlformats.org/officeDocument/2006/relationships/tags" Target="../tags/tag1237.xml"/><Relationship Id="rId25" Type="http://schemas.openxmlformats.org/officeDocument/2006/relationships/tags" Target="../tags/tag1245.xml"/><Relationship Id="rId33" Type="http://schemas.openxmlformats.org/officeDocument/2006/relationships/tags" Target="../tags/tag1253.xml"/><Relationship Id="rId38" Type="http://schemas.openxmlformats.org/officeDocument/2006/relationships/tags" Target="../tags/tag1258.xml"/><Relationship Id="rId46" Type="http://schemas.openxmlformats.org/officeDocument/2006/relationships/tags" Target="../tags/tag1266.xml"/><Relationship Id="rId59" Type="http://schemas.openxmlformats.org/officeDocument/2006/relationships/tags" Target="../tags/tag1279.xml"/><Relationship Id="rId67" Type="http://schemas.openxmlformats.org/officeDocument/2006/relationships/tags" Target="../tags/tag1287.xml"/><Relationship Id="rId103" Type="http://schemas.openxmlformats.org/officeDocument/2006/relationships/tags" Target="../tags/tag1323.xml"/><Relationship Id="rId108" Type="http://schemas.openxmlformats.org/officeDocument/2006/relationships/tags" Target="../tags/tag1328.xml"/><Relationship Id="rId116" Type="http://schemas.openxmlformats.org/officeDocument/2006/relationships/tags" Target="../tags/tag1336.xml"/><Relationship Id="rId124" Type="http://schemas.openxmlformats.org/officeDocument/2006/relationships/tags" Target="../tags/tag1344.xml"/><Relationship Id="rId129" Type="http://schemas.openxmlformats.org/officeDocument/2006/relationships/tags" Target="../tags/tag1349.xml"/><Relationship Id="rId20" Type="http://schemas.openxmlformats.org/officeDocument/2006/relationships/tags" Target="../tags/tag1240.xml"/><Relationship Id="rId41" Type="http://schemas.openxmlformats.org/officeDocument/2006/relationships/tags" Target="../tags/tag1261.xml"/><Relationship Id="rId54" Type="http://schemas.openxmlformats.org/officeDocument/2006/relationships/tags" Target="../tags/tag1274.xml"/><Relationship Id="rId62" Type="http://schemas.openxmlformats.org/officeDocument/2006/relationships/tags" Target="../tags/tag1282.xml"/><Relationship Id="rId70" Type="http://schemas.openxmlformats.org/officeDocument/2006/relationships/tags" Target="../tags/tag1290.xml"/><Relationship Id="rId75" Type="http://schemas.openxmlformats.org/officeDocument/2006/relationships/tags" Target="../tags/tag1295.xml"/><Relationship Id="rId83" Type="http://schemas.openxmlformats.org/officeDocument/2006/relationships/tags" Target="../tags/tag1303.xml"/><Relationship Id="rId88" Type="http://schemas.openxmlformats.org/officeDocument/2006/relationships/tags" Target="../tags/tag1308.xml"/><Relationship Id="rId91" Type="http://schemas.openxmlformats.org/officeDocument/2006/relationships/tags" Target="../tags/tag1311.xml"/><Relationship Id="rId96" Type="http://schemas.openxmlformats.org/officeDocument/2006/relationships/tags" Target="../tags/tag1316.xml"/><Relationship Id="rId111" Type="http://schemas.openxmlformats.org/officeDocument/2006/relationships/tags" Target="../tags/tag1331.xml"/><Relationship Id="rId1" Type="http://schemas.openxmlformats.org/officeDocument/2006/relationships/tags" Target="../tags/tag1221.xml"/><Relationship Id="rId6" Type="http://schemas.openxmlformats.org/officeDocument/2006/relationships/tags" Target="../tags/tag1226.xml"/><Relationship Id="rId15" Type="http://schemas.openxmlformats.org/officeDocument/2006/relationships/tags" Target="../tags/tag1235.xml"/><Relationship Id="rId23" Type="http://schemas.openxmlformats.org/officeDocument/2006/relationships/tags" Target="../tags/tag1243.xml"/><Relationship Id="rId28" Type="http://schemas.openxmlformats.org/officeDocument/2006/relationships/tags" Target="../tags/tag1248.xml"/><Relationship Id="rId36" Type="http://schemas.openxmlformats.org/officeDocument/2006/relationships/tags" Target="../tags/tag1256.xml"/><Relationship Id="rId49" Type="http://schemas.openxmlformats.org/officeDocument/2006/relationships/tags" Target="../tags/tag1269.xml"/><Relationship Id="rId57" Type="http://schemas.openxmlformats.org/officeDocument/2006/relationships/tags" Target="../tags/tag1277.xml"/><Relationship Id="rId106" Type="http://schemas.openxmlformats.org/officeDocument/2006/relationships/tags" Target="../tags/tag1326.xml"/><Relationship Id="rId114" Type="http://schemas.openxmlformats.org/officeDocument/2006/relationships/tags" Target="../tags/tag1334.xml"/><Relationship Id="rId119" Type="http://schemas.openxmlformats.org/officeDocument/2006/relationships/tags" Target="../tags/tag1339.xml"/><Relationship Id="rId127" Type="http://schemas.openxmlformats.org/officeDocument/2006/relationships/tags" Target="../tags/tag1347.xml"/><Relationship Id="rId10" Type="http://schemas.openxmlformats.org/officeDocument/2006/relationships/tags" Target="../tags/tag1230.xml"/><Relationship Id="rId31" Type="http://schemas.openxmlformats.org/officeDocument/2006/relationships/tags" Target="../tags/tag1251.xml"/><Relationship Id="rId44" Type="http://schemas.openxmlformats.org/officeDocument/2006/relationships/tags" Target="../tags/tag1264.xml"/><Relationship Id="rId52" Type="http://schemas.openxmlformats.org/officeDocument/2006/relationships/tags" Target="../tags/tag1272.xml"/><Relationship Id="rId60" Type="http://schemas.openxmlformats.org/officeDocument/2006/relationships/tags" Target="../tags/tag1280.xml"/><Relationship Id="rId65" Type="http://schemas.openxmlformats.org/officeDocument/2006/relationships/tags" Target="../tags/tag1285.xml"/><Relationship Id="rId73" Type="http://schemas.openxmlformats.org/officeDocument/2006/relationships/tags" Target="../tags/tag1293.xml"/><Relationship Id="rId78" Type="http://schemas.openxmlformats.org/officeDocument/2006/relationships/tags" Target="../tags/tag1298.xml"/><Relationship Id="rId81" Type="http://schemas.openxmlformats.org/officeDocument/2006/relationships/tags" Target="../tags/tag1301.xml"/><Relationship Id="rId86" Type="http://schemas.openxmlformats.org/officeDocument/2006/relationships/tags" Target="../tags/tag1306.xml"/><Relationship Id="rId94" Type="http://schemas.openxmlformats.org/officeDocument/2006/relationships/tags" Target="../tags/tag1314.xml"/><Relationship Id="rId99" Type="http://schemas.openxmlformats.org/officeDocument/2006/relationships/tags" Target="../tags/tag1319.xml"/><Relationship Id="rId101" Type="http://schemas.openxmlformats.org/officeDocument/2006/relationships/tags" Target="../tags/tag1321.xml"/><Relationship Id="rId122" Type="http://schemas.openxmlformats.org/officeDocument/2006/relationships/tags" Target="../tags/tag1342.xml"/><Relationship Id="rId130" Type="http://schemas.openxmlformats.org/officeDocument/2006/relationships/tags" Target="../tags/tag1350.xml"/><Relationship Id="rId4" Type="http://schemas.openxmlformats.org/officeDocument/2006/relationships/tags" Target="../tags/tag1224.xml"/><Relationship Id="rId9" Type="http://schemas.openxmlformats.org/officeDocument/2006/relationships/tags" Target="../tags/tag1229.xml"/><Relationship Id="rId13" Type="http://schemas.openxmlformats.org/officeDocument/2006/relationships/tags" Target="../tags/tag1233.xml"/><Relationship Id="rId18" Type="http://schemas.openxmlformats.org/officeDocument/2006/relationships/tags" Target="../tags/tag1238.xml"/><Relationship Id="rId39" Type="http://schemas.openxmlformats.org/officeDocument/2006/relationships/tags" Target="../tags/tag1259.xml"/><Relationship Id="rId109" Type="http://schemas.openxmlformats.org/officeDocument/2006/relationships/tags" Target="../tags/tag1329.xml"/><Relationship Id="rId34" Type="http://schemas.openxmlformats.org/officeDocument/2006/relationships/tags" Target="../tags/tag1254.xml"/><Relationship Id="rId50" Type="http://schemas.openxmlformats.org/officeDocument/2006/relationships/tags" Target="../tags/tag1270.xml"/><Relationship Id="rId55" Type="http://schemas.openxmlformats.org/officeDocument/2006/relationships/tags" Target="../tags/tag1275.xml"/><Relationship Id="rId76" Type="http://schemas.openxmlformats.org/officeDocument/2006/relationships/tags" Target="../tags/tag1296.xml"/><Relationship Id="rId97" Type="http://schemas.openxmlformats.org/officeDocument/2006/relationships/tags" Target="../tags/tag1317.xml"/><Relationship Id="rId104" Type="http://schemas.openxmlformats.org/officeDocument/2006/relationships/tags" Target="../tags/tag1324.xml"/><Relationship Id="rId120" Type="http://schemas.openxmlformats.org/officeDocument/2006/relationships/tags" Target="../tags/tag1340.xml"/><Relationship Id="rId125" Type="http://schemas.openxmlformats.org/officeDocument/2006/relationships/tags" Target="../tags/tag1345.xml"/><Relationship Id="rId7" Type="http://schemas.openxmlformats.org/officeDocument/2006/relationships/tags" Target="../tags/tag1227.xml"/><Relationship Id="rId71" Type="http://schemas.openxmlformats.org/officeDocument/2006/relationships/tags" Target="../tags/tag1291.xml"/><Relationship Id="rId92" Type="http://schemas.openxmlformats.org/officeDocument/2006/relationships/tags" Target="../tags/tag1312.xml"/><Relationship Id="rId2" Type="http://schemas.openxmlformats.org/officeDocument/2006/relationships/tags" Target="../tags/tag1222.xml"/><Relationship Id="rId29" Type="http://schemas.openxmlformats.org/officeDocument/2006/relationships/tags" Target="../tags/tag1249.xml"/><Relationship Id="rId24" Type="http://schemas.openxmlformats.org/officeDocument/2006/relationships/tags" Target="../tags/tag1244.xml"/><Relationship Id="rId40" Type="http://schemas.openxmlformats.org/officeDocument/2006/relationships/tags" Target="../tags/tag1260.xml"/><Relationship Id="rId45" Type="http://schemas.openxmlformats.org/officeDocument/2006/relationships/tags" Target="../tags/tag1265.xml"/><Relationship Id="rId66" Type="http://schemas.openxmlformats.org/officeDocument/2006/relationships/tags" Target="../tags/tag1286.xml"/><Relationship Id="rId87" Type="http://schemas.openxmlformats.org/officeDocument/2006/relationships/tags" Target="../tags/tag1307.xml"/><Relationship Id="rId110" Type="http://schemas.openxmlformats.org/officeDocument/2006/relationships/tags" Target="../tags/tag1330.xml"/><Relationship Id="rId115" Type="http://schemas.openxmlformats.org/officeDocument/2006/relationships/tags" Target="../tags/tag1335.xml"/><Relationship Id="rId131" Type="http://schemas.openxmlformats.org/officeDocument/2006/relationships/slideLayout" Target="../slideLayouts/slideLayout2.xml"/><Relationship Id="rId61" Type="http://schemas.openxmlformats.org/officeDocument/2006/relationships/tags" Target="../tags/tag1281.xml"/><Relationship Id="rId82" Type="http://schemas.openxmlformats.org/officeDocument/2006/relationships/tags" Target="../tags/tag130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467.xml"/><Relationship Id="rId21" Type="http://schemas.openxmlformats.org/officeDocument/2006/relationships/tags" Target="../tags/tag1371.xml"/><Relationship Id="rId42" Type="http://schemas.openxmlformats.org/officeDocument/2006/relationships/tags" Target="../tags/tag1392.xml"/><Relationship Id="rId63" Type="http://schemas.openxmlformats.org/officeDocument/2006/relationships/tags" Target="../tags/tag1413.xml"/><Relationship Id="rId84" Type="http://schemas.openxmlformats.org/officeDocument/2006/relationships/tags" Target="../tags/tag1434.xml"/><Relationship Id="rId138" Type="http://schemas.openxmlformats.org/officeDocument/2006/relationships/tags" Target="../tags/tag1488.xml"/><Relationship Id="rId159" Type="http://schemas.openxmlformats.org/officeDocument/2006/relationships/tags" Target="../tags/tag1509.xml"/><Relationship Id="rId170" Type="http://schemas.openxmlformats.org/officeDocument/2006/relationships/tags" Target="../tags/tag1520.xml"/><Relationship Id="rId191" Type="http://schemas.openxmlformats.org/officeDocument/2006/relationships/tags" Target="../tags/tag1541.xml"/><Relationship Id="rId205" Type="http://schemas.openxmlformats.org/officeDocument/2006/relationships/tags" Target="../tags/tag1555.xml"/><Relationship Id="rId107" Type="http://schemas.openxmlformats.org/officeDocument/2006/relationships/tags" Target="../tags/tag1457.xml"/><Relationship Id="rId11" Type="http://schemas.openxmlformats.org/officeDocument/2006/relationships/tags" Target="../tags/tag1361.xml"/><Relationship Id="rId32" Type="http://schemas.openxmlformats.org/officeDocument/2006/relationships/tags" Target="../tags/tag1382.xml"/><Relationship Id="rId37" Type="http://schemas.openxmlformats.org/officeDocument/2006/relationships/tags" Target="../tags/tag1387.xml"/><Relationship Id="rId53" Type="http://schemas.openxmlformats.org/officeDocument/2006/relationships/tags" Target="../tags/tag1403.xml"/><Relationship Id="rId58" Type="http://schemas.openxmlformats.org/officeDocument/2006/relationships/tags" Target="../tags/tag1408.xml"/><Relationship Id="rId74" Type="http://schemas.openxmlformats.org/officeDocument/2006/relationships/tags" Target="../tags/tag1424.xml"/><Relationship Id="rId79" Type="http://schemas.openxmlformats.org/officeDocument/2006/relationships/tags" Target="../tags/tag1429.xml"/><Relationship Id="rId102" Type="http://schemas.openxmlformats.org/officeDocument/2006/relationships/tags" Target="../tags/tag1452.xml"/><Relationship Id="rId123" Type="http://schemas.openxmlformats.org/officeDocument/2006/relationships/tags" Target="../tags/tag1473.xml"/><Relationship Id="rId128" Type="http://schemas.openxmlformats.org/officeDocument/2006/relationships/tags" Target="../tags/tag1478.xml"/><Relationship Id="rId144" Type="http://schemas.openxmlformats.org/officeDocument/2006/relationships/tags" Target="../tags/tag1494.xml"/><Relationship Id="rId149" Type="http://schemas.openxmlformats.org/officeDocument/2006/relationships/tags" Target="../tags/tag1499.xml"/><Relationship Id="rId5" Type="http://schemas.openxmlformats.org/officeDocument/2006/relationships/tags" Target="../tags/tag1355.xml"/><Relationship Id="rId90" Type="http://schemas.openxmlformats.org/officeDocument/2006/relationships/tags" Target="../tags/tag1440.xml"/><Relationship Id="rId95" Type="http://schemas.openxmlformats.org/officeDocument/2006/relationships/tags" Target="../tags/tag1445.xml"/><Relationship Id="rId160" Type="http://schemas.openxmlformats.org/officeDocument/2006/relationships/tags" Target="../tags/tag1510.xml"/><Relationship Id="rId165" Type="http://schemas.openxmlformats.org/officeDocument/2006/relationships/tags" Target="../tags/tag1515.xml"/><Relationship Id="rId181" Type="http://schemas.openxmlformats.org/officeDocument/2006/relationships/tags" Target="../tags/tag1531.xml"/><Relationship Id="rId186" Type="http://schemas.openxmlformats.org/officeDocument/2006/relationships/tags" Target="../tags/tag1536.xml"/><Relationship Id="rId211" Type="http://schemas.openxmlformats.org/officeDocument/2006/relationships/tags" Target="../tags/tag1561.xml"/><Relationship Id="rId22" Type="http://schemas.openxmlformats.org/officeDocument/2006/relationships/tags" Target="../tags/tag1372.xml"/><Relationship Id="rId27" Type="http://schemas.openxmlformats.org/officeDocument/2006/relationships/tags" Target="../tags/tag1377.xml"/><Relationship Id="rId43" Type="http://schemas.openxmlformats.org/officeDocument/2006/relationships/tags" Target="../tags/tag1393.xml"/><Relationship Id="rId48" Type="http://schemas.openxmlformats.org/officeDocument/2006/relationships/tags" Target="../tags/tag1398.xml"/><Relationship Id="rId64" Type="http://schemas.openxmlformats.org/officeDocument/2006/relationships/tags" Target="../tags/tag1414.xml"/><Relationship Id="rId69" Type="http://schemas.openxmlformats.org/officeDocument/2006/relationships/tags" Target="../tags/tag1419.xml"/><Relationship Id="rId113" Type="http://schemas.openxmlformats.org/officeDocument/2006/relationships/tags" Target="../tags/tag1463.xml"/><Relationship Id="rId118" Type="http://schemas.openxmlformats.org/officeDocument/2006/relationships/tags" Target="../tags/tag1468.xml"/><Relationship Id="rId134" Type="http://schemas.openxmlformats.org/officeDocument/2006/relationships/tags" Target="../tags/tag1484.xml"/><Relationship Id="rId139" Type="http://schemas.openxmlformats.org/officeDocument/2006/relationships/tags" Target="../tags/tag1489.xml"/><Relationship Id="rId80" Type="http://schemas.openxmlformats.org/officeDocument/2006/relationships/tags" Target="../tags/tag1430.xml"/><Relationship Id="rId85" Type="http://schemas.openxmlformats.org/officeDocument/2006/relationships/tags" Target="../tags/tag1435.xml"/><Relationship Id="rId150" Type="http://schemas.openxmlformats.org/officeDocument/2006/relationships/tags" Target="../tags/tag1500.xml"/><Relationship Id="rId155" Type="http://schemas.openxmlformats.org/officeDocument/2006/relationships/tags" Target="../tags/tag1505.xml"/><Relationship Id="rId171" Type="http://schemas.openxmlformats.org/officeDocument/2006/relationships/tags" Target="../tags/tag1521.xml"/><Relationship Id="rId176" Type="http://schemas.openxmlformats.org/officeDocument/2006/relationships/tags" Target="../tags/tag1526.xml"/><Relationship Id="rId192" Type="http://schemas.openxmlformats.org/officeDocument/2006/relationships/tags" Target="../tags/tag1542.xml"/><Relationship Id="rId197" Type="http://schemas.openxmlformats.org/officeDocument/2006/relationships/tags" Target="../tags/tag1547.xml"/><Relationship Id="rId206" Type="http://schemas.openxmlformats.org/officeDocument/2006/relationships/tags" Target="../tags/tag1556.xml"/><Relationship Id="rId201" Type="http://schemas.openxmlformats.org/officeDocument/2006/relationships/tags" Target="../tags/tag1551.xml"/><Relationship Id="rId12" Type="http://schemas.openxmlformats.org/officeDocument/2006/relationships/tags" Target="../tags/tag1362.xml"/><Relationship Id="rId17" Type="http://schemas.openxmlformats.org/officeDocument/2006/relationships/tags" Target="../tags/tag1367.xml"/><Relationship Id="rId33" Type="http://schemas.openxmlformats.org/officeDocument/2006/relationships/tags" Target="../tags/tag1383.xml"/><Relationship Id="rId38" Type="http://schemas.openxmlformats.org/officeDocument/2006/relationships/tags" Target="../tags/tag1388.xml"/><Relationship Id="rId59" Type="http://schemas.openxmlformats.org/officeDocument/2006/relationships/tags" Target="../tags/tag1409.xml"/><Relationship Id="rId103" Type="http://schemas.openxmlformats.org/officeDocument/2006/relationships/tags" Target="../tags/tag1453.xml"/><Relationship Id="rId108" Type="http://schemas.openxmlformats.org/officeDocument/2006/relationships/tags" Target="../tags/tag1458.xml"/><Relationship Id="rId124" Type="http://schemas.openxmlformats.org/officeDocument/2006/relationships/tags" Target="../tags/tag1474.xml"/><Relationship Id="rId129" Type="http://schemas.openxmlformats.org/officeDocument/2006/relationships/tags" Target="../tags/tag1479.xml"/><Relationship Id="rId54" Type="http://schemas.openxmlformats.org/officeDocument/2006/relationships/tags" Target="../tags/tag1404.xml"/><Relationship Id="rId70" Type="http://schemas.openxmlformats.org/officeDocument/2006/relationships/tags" Target="../tags/tag1420.xml"/><Relationship Id="rId75" Type="http://schemas.openxmlformats.org/officeDocument/2006/relationships/tags" Target="../tags/tag1425.xml"/><Relationship Id="rId91" Type="http://schemas.openxmlformats.org/officeDocument/2006/relationships/tags" Target="../tags/tag1441.xml"/><Relationship Id="rId96" Type="http://schemas.openxmlformats.org/officeDocument/2006/relationships/tags" Target="../tags/tag1446.xml"/><Relationship Id="rId140" Type="http://schemas.openxmlformats.org/officeDocument/2006/relationships/tags" Target="../tags/tag1490.xml"/><Relationship Id="rId145" Type="http://schemas.openxmlformats.org/officeDocument/2006/relationships/tags" Target="../tags/tag1495.xml"/><Relationship Id="rId161" Type="http://schemas.openxmlformats.org/officeDocument/2006/relationships/tags" Target="../tags/tag1511.xml"/><Relationship Id="rId166" Type="http://schemas.openxmlformats.org/officeDocument/2006/relationships/tags" Target="../tags/tag1516.xml"/><Relationship Id="rId182" Type="http://schemas.openxmlformats.org/officeDocument/2006/relationships/tags" Target="../tags/tag1532.xml"/><Relationship Id="rId187" Type="http://schemas.openxmlformats.org/officeDocument/2006/relationships/tags" Target="../tags/tag1537.xml"/><Relationship Id="rId1" Type="http://schemas.openxmlformats.org/officeDocument/2006/relationships/tags" Target="../tags/tag1351.xml"/><Relationship Id="rId6" Type="http://schemas.openxmlformats.org/officeDocument/2006/relationships/tags" Target="../tags/tag1356.xml"/><Relationship Id="rId212" Type="http://schemas.openxmlformats.org/officeDocument/2006/relationships/tags" Target="../tags/tag1562.xml"/><Relationship Id="rId23" Type="http://schemas.openxmlformats.org/officeDocument/2006/relationships/tags" Target="../tags/tag1373.xml"/><Relationship Id="rId28" Type="http://schemas.openxmlformats.org/officeDocument/2006/relationships/tags" Target="../tags/tag1378.xml"/><Relationship Id="rId49" Type="http://schemas.openxmlformats.org/officeDocument/2006/relationships/tags" Target="../tags/tag1399.xml"/><Relationship Id="rId114" Type="http://schemas.openxmlformats.org/officeDocument/2006/relationships/tags" Target="../tags/tag1464.xml"/><Relationship Id="rId119" Type="http://schemas.openxmlformats.org/officeDocument/2006/relationships/tags" Target="../tags/tag1469.xml"/><Relationship Id="rId44" Type="http://schemas.openxmlformats.org/officeDocument/2006/relationships/tags" Target="../tags/tag1394.xml"/><Relationship Id="rId60" Type="http://schemas.openxmlformats.org/officeDocument/2006/relationships/tags" Target="../tags/tag1410.xml"/><Relationship Id="rId65" Type="http://schemas.openxmlformats.org/officeDocument/2006/relationships/tags" Target="../tags/tag1415.xml"/><Relationship Id="rId81" Type="http://schemas.openxmlformats.org/officeDocument/2006/relationships/tags" Target="../tags/tag1431.xml"/><Relationship Id="rId86" Type="http://schemas.openxmlformats.org/officeDocument/2006/relationships/tags" Target="../tags/tag1436.xml"/><Relationship Id="rId130" Type="http://schemas.openxmlformats.org/officeDocument/2006/relationships/tags" Target="../tags/tag1480.xml"/><Relationship Id="rId135" Type="http://schemas.openxmlformats.org/officeDocument/2006/relationships/tags" Target="../tags/tag1485.xml"/><Relationship Id="rId151" Type="http://schemas.openxmlformats.org/officeDocument/2006/relationships/tags" Target="../tags/tag1501.xml"/><Relationship Id="rId156" Type="http://schemas.openxmlformats.org/officeDocument/2006/relationships/tags" Target="../tags/tag1506.xml"/><Relationship Id="rId177" Type="http://schemas.openxmlformats.org/officeDocument/2006/relationships/tags" Target="../tags/tag1527.xml"/><Relationship Id="rId198" Type="http://schemas.openxmlformats.org/officeDocument/2006/relationships/tags" Target="../tags/tag1548.xml"/><Relationship Id="rId172" Type="http://schemas.openxmlformats.org/officeDocument/2006/relationships/tags" Target="../tags/tag1522.xml"/><Relationship Id="rId193" Type="http://schemas.openxmlformats.org/officeDocument/2006/relationships/tags" Target="../tags/tag1543.xml"/><Relationship Id="rId202" Type="http://schemas.openxmlformats.org/officeDocument/2006/relationships/tags" Target="../tags/tag1552.xml"/><Relationship Id="rId207" Type="http://schemas.openxmlformats.org/officeDocument/2006/relationships/tags" Target="../tags/tag1557.xml"/><Relationship Id="rId13" Type="http://schemas.openxmlformats.org/officeDocument/2006/relationships/tags" Target="../tags/tag1363.xml"/><Relationship Id="rId18" Type="http://schemas.openxmlformats.org/officeDocument/2006/relationships/tags" Target="../tags/tag1368.xml"/><Relationship Id="rId39" Type="http://schemas.openxmlformats.org/officeDocument/2006/relationships/tags" Target="../tags/tag1389.xml"/><Relationship Id="rId109" Type="http://schemas.openxmlformats.org/officeDocument/2006/relationships/tags" Target="../tags/tag1459.xml"/><Relationship Id="rId34" Type="http://schemas.openxmlformats.org/officeDocument/2006/relationships/tags" Target="../tags/tag1384.xml"/><Relationship Id="rId50" Type="http://schemas.openxmlformats.org/officeDocument/2006/relationships/tags" Target="../tags/tag1400.xml"/><Relationship Id="rId55" Type="http://schemas.openxmlformats.org/officeDocument/2006/relationships/tags" Target="../tags/tag1405.xml"/><Relationship Id="rId76" Type="http://schemas.openxmlformats.org/officeDocument/2006/relationships/tags" Target="../tags/tag1426.xml"/><Relationship Id="rId97" Type="http://schemas.openxmlformats.org/officeDocument/2006/relationships/tags" Target="../tags/tag1447.xml"/><Relationship Id="rId104" Type="http://schemas.openxmlformats.org/officeDocument/2006/relationships/tags" Target="../tags/tag1454.xml"/><Relationship Id="rId120" Type="http://schemas.openxmlformats.org/officeDocument/2006/relationships/tags" Target="../tags/tag1470.xml"/><Relationship Id="rId125" Type="http://schemas.openxmlformats.org/officeDocument/2006/relationships/tags" Target="../tags/tag1475.xml"/><Relationship Id="rId141" Type="http://schemas.openxmlformats.org/officeDocument/2006/relationships/tags" Target="../tags/tag1491.xml"/><Relationship Id="rId146" Type="http://schemas.openxmlformats.org/officeDocument/2006/relationships/tags" Target="../tags/tag1496.xml"/><Relationship Id="rId167" Type="http://schemas.openxmlformats.org/officeDocument/2006/relationships/tags" Target="../tags/tag1517.xml"/><Relationship Id="rId188" Type="http://schemas.openxmlformats.org/officeDocument/2006/relationships/tags" Target="../tags/tag1538.xml"/><Relationship Id="rId7" Type="http://schemas.openxmlformats.org/officeDocument/2006/relationships/tags" Target="../tags/tag1357.xml"/><Relationship Id="rId71" Type="http://schemas.openxmlformats.org/officeDocument/2006/relationships/tags" Target="../tags/tag1421.xml"/><Relationship Id="rId92" Type="http://schemas.openxmlformats.org/officeDocument/2006/relationships/tags" Target="../tags/tag1442.xml"/><Relationship Id="rId162" Type="http://schemas.openxmlformats.org/officeDocument/2006/relationships/tags" Target="../tags/tag1512.xml"/><Relationship Id="rId183" Type="http://schemas.openxmlformats.org/officeDocument/2006/relationships/tags" Target="../tags/tag1533.xml"/><Relationship Id="rId213" Type="http://schemas.openxmlformats.org/officeDocument/2006/relationships/tags" Target="../tags/tag1563.xml"/><Relationship Id="rId2" Type="http://schemas.openxmlformats.org/officeDocument/2006/relationships/tags" Target="../tags/tag1352.xml"/><Relationship Id="rId29" Type="http://schemas.openxmlformats.org/officeDocument/2006/relationships/tags" Target="../tags/tag1379.xml"/><Relationship Id="rId24" Type="http://schemas.openxmlformats.org/officeDocument/2006/relationships/tags" Target="../tags/tag1374.xml"/><Relationship Id="rId40" Type="http://schemas.openxmlformats.org/officeDocument/2006/relationships/tags" Target="../tags/tag1390.xml"/><Relationship Id="rId45" Type="http://schemas.openxmlformats.org/officeDocument/2006/relationships/tags" Target="../tags/tag1395.xml"/><Relationship Id="rId66" Type="http://schemas.openxmlformats.org/officeDocument/2006/relationships/tags" Target="../tags/tag1416.xml"/><Relationship Id="rId87" Type="http://schemas.openxmlformats.org/officeDocument/2006/relationships/tags" Target="../tags/tag1437.xml"/><Relationship Id="rId110" Type="http://schemas.openxmlformats.org/officeDocument/2006/relationships/tags" Target="../tags/tag1460.xml"/><Relationship Id="rId115" Type="http://schemas.openxmlformats.org/officeDocument/2006/relationships/tags" Target="../tags/tag1465.xml"/><Relationship Id="rId131" Type="http://schemas.openxmlformats.org/officeDocument/2006/relationships/tags" Target="../tags/tag1481.xml"/><Relationship Id="rId136" Type="http://schemas.openxmlformats.org/officeDocument/2006/relationships/tags" Target="../tags/tag1486.xml"/><Relationship Id="rId157" Type="http://schemas.openxmlformats.org/officeDocument/2006/relationships/tags" Target="../tags/tag1507.xml"/><Relationship Id="rId178" Type="http://schemas.openxmlformats.org/officeDocument/2006/relationships/tags" Target="../tags/tag1528.xml"/><Relationship Id="rId61" Type="http://schemas.openxmlformats.org/officeDocument/2006/relationships/tags" Target="../tags/tag1411.xml"/><Relationship Id="rId82" Type="http://schemas.openxmlformats.org/officeDocument/2006/relationships/tags" Target="../tags/tag1432.xml"/><Relationship Id="rId152" Type="http://schemas.openxmlformats.org/officeDocument/2006/relationships/tags" Target="../tags/tag1502.xml"/><Relationship Id="rId173" Type="http://schemas.openxmlformats.org/officeDocument/2006/relationships/tags" Target="../tags/tag1523.xml"/><Relationship Id="rId194" Type="http://schemas.openxmlformats.org/officeDocument/2006/relationships/tags" Target="../tags/tag1544.xml"/><Relationship Id="rId199" Type="http://schemas.openxmlformats.org/officeDocument/2006/relationships/tags" Target="../tags/tag1549.xml"/><Relationship Id="rId203" Type="http://schemas.openxmlformats.org/officeDocument/2006/relationships/tags" Target="../tags/tag1553.xml"/><Relationship Id="rId208" Type="http://schemas.openxmlformats.org/officeDocument/2006/relationships/tags" Target="../tags/tag1558.xml"/><Relationship Id="rId19" Type="http://schemas.openxmlformats.org/officeDocument/2006/relationships/tags" Target="../tags/tag1369.xml"/><Relationship Id="rId14" Type="http://schemas.openxmlformats.org/officeDocument/2006/relationships/tags" Target="../tags/tag1364.xml"/><Relationship Id="rId30" Type="http://schemas.openxmlformats.org/officeDocument/2006/relationships/tags" Target="../tags/tag1380.xml"/><Relationship Id="rId35" Type="http://schemas.openxmlformats.org/officeDocument/2006/relationships/tags" Target="../tags/tag1385.xml"/><Relationship Id="rId56" Type="http://schemas.openxmlformats.org/officeDocument/2006/relationships/tags" Target="../tags/tag1406.xml"/><Relationship Id="rId77" Type="http://schemas.openxmlformats.org/officeDocument/2006/relationships/tags" Target="../tags/tag1427.xml"/><Relationship Id="rId100" Type="http://schemas.openxmlformats.org/officeDocument/2006/relationships/tags" Target="../tags/tag1450.xml"/><Relationship Id="rId105" Type="http://schemas.openxmlformats.org/officeDocument/2006/relationships/tags" Target="../tags/tag1455.xml"/><Relationship Id="rId126" Type="http://schemas.openxmlformats.org/officeDocument/2006/relationships/tags" Target="../tags/tag1476.xml"/><Relationship Id="rId147" Type="http://schemas.openxmlformats.org/officeDocument/2006/relationships/tags" Target="../tags/tag1497.xml"/><Relationship Id="rId168" Type="http://schemas.openxmlformats.org/officeDocument/2006/relationships/tags" Target="../tags/tag1518.xml"/><Relationship Id="rId8" Type="http://schemas.openxmlformats.org/officeDocument/2006/relationships/tags" Target="../tags/tag1358.xml"/><Relationship Id="rId51" Type="http://schemas.openxmlformats.org/officeDocument/2006/relationships/tags" Target="../tags/tag1401.xml"/><Relationship Id="rId72" Type="http://schemas.openxmlformats.org/officeDocument/2006/relationships/tags" Target="../tags/tag1422.xml"/><Relationship Id="rId93" Type="http://schemas.openxmlformats.org/officeDocument/2006/relationships/tags" Target="../tags/tag1443.xml"/><Relationship Id="rId98" Type="http://schemas.openxmlformats.org/officeDocument/2006/relationships/tags" Target="../tags/tag1448.xml"/><Relationship Id="rId121" Type="http://schemas.openxmlformats.org/officeDocument/2006/relationships/tags" Target="../tags/tag1471.xml"/><Relationship Id="rId142" Type="http://schemas.openxmlformats.org/officeDocument/2006/relationships/tags" Target="../tags/tag1492.xml"/><Relationship Id="rId163" Type="http://schemas.openxmlformats.org/officeDocument/2006/relationships/tags" Target="../tags/tag1513.xml"/><Relationship Id="rId184" Type="http://schemas.openxmlformats.org/officeDocument/2006/relationships/tags" Target="../tags/tag1534.xml"/><Relationship Id="rId189" Type="http://schemas.openxmlformats.org/officeDocument/2006/relationships/tags" Target="../tags/tag1539.xml"/><Relationship Id="rId3" Type="http://schemas.openxmlformats.org/officeDocument/2006/relationships/tags" Target="../tags/tag1353.xml"/><Relationship Id="rId214" Type="http://schemas.openxmlformats.org/officeDocument/2006/relationships/tags" Target="../tags/tag1564.xml"/><Relationship Id="rId25" Type="http://schemas.openxmlformats.org/officeDocument/2006/relationships/tags" Target="../tags/tag1375.xml"/><Relationship Id="rId46" Type="http://schemas.openxmlformats.org/officeDocument/2006/relationships/tags" Target="../tags/tag1396.xml"/><Relationship Id="rId67" Type="http://schemas.openxmlformats.org/officeDocument/2006/relationships/tags" Target="../tags/tag1417.xml"/><Relationship Id="rId116" Type="http://schemas.openxmlformats.org/officeDocument/2006/relationships/tags" Target="../tags/tag1466.xml"/><Relationship Id="rId137" Type="http://schemas.openxmlformats.org/officeDocument/2006/relationships/tags" Target="../tags/tag1487.xml"/><Relationship Id="rId158" Type="http://schemas.openxmlformats.org/officeDocument/2006/relationships/tags" Target="../tags/tag1508.xml"/><Relationship Id="rId20" Type="http://schemas.openxmlformats.org/officeDocument/2006/relationships/tags" Target="../tags/tag1370.xml"/><Relationship Id="rId41" Type="http://schemas.openxmlformats.org/officeDocument/2006/relationships/tags" Target="../tags/tag1391.xml"/><Relationship Id="rId62" Type="http://schemas.openxmlformats.org/officeDocument/2006/relationships/tags" Target="../tags/tag1412.xml"/><Relationship Id="rId83" Type="http://schemas.openxmlformats.org/officeDocument/2006/relationships/tags" Target="../tags/tag1433.xml"/><Relationship Id="rId88" Type="http://schemas.openxmlformats.org/officeDocument/2006/relationships/tags" Target="../tags/tag1438.xml"/><Relationship Id="rId111" Type="http://schemas.openxmlformats.org/officeDocument/2006/relationships/tags" Target="../tags/tag1461.xml"/><Relationship Id="rId132" Type="http://schemas.openxmlformats.org/officeDocument/2006/relationships/tags" Target="../tags/tag1482.xml"/><Relationship Id="rId153" Type="http://schemas.openxmlformats.org/officeDocument/2006/relationships/tags" Target="../tags/tag1503.xml"/><Relationship Id="rId174" Type="http://schemas.openxmlformats.org/officeDocument/2006/relationships/tags" Target="../tags/tag1524.xml"/><Relationship Id="rId179" Type="http://schemas.openxmlformats.org/officeDocument/2006/relationships/tags" Target="../tags/tag1529.xml"/><Relationship Id="rId195" Type="http://schemas.openxmlformats.org/officeDocument/2006/relationships/tags" Target="../tags/tag1545.xml"/><Relationship Id="rId209" Type="http://schemas.openxmlformats.org/officeDocument/2006/relationships/tags" Target="../tags/tag1559.xml"/><Relationship Id="rId190" Type="http://schemas.openxmlformats.org/officeDocument/2006/relationships/tags" Target="../tags/tag1540.xml"/><Relationship Id="rId204" Type="http://schemas.openxmlformats.org/officeDocument/2006/relationships/tags" Target="../tags/tag1554.xml"/><Relationship Id="rId15" Type="http://schemas.openxmlformats.org/officeDocument/2006/relationships/tags" Target="../tags/tag1365.xml"/><Relationship Id="rId36" Type="http://schemas.openxmlformats.org/officeDocument/2006/relationships/tags" Target="../tags/tag1386.xml"/><Relationship Id="rId57" Type="http://schemas.openxmlformats.org/officeDocument/2006/relationships/tags" Target="../tags/tag1407.xml"/><Relationship Id="rId106" Type="http://schemas.openxmlformats.org/officeDocument/2006/relationships/tags" Target="../tags/tag1456.xml"/><Relationship Id="rId127" Type="http://schemas.openxmlformats.org/officeDocument/2006/relationships/tags" Target="../tags/tag1477.xml"/><Relationship Id="rId10" Type="http://schemas.openxmlformats.org/officeDocument/2006/relationships/tags" Target="../tags/tag1360.xml"/><Relationship Id="rId31" Type="http://schemas.openxmlformats.org/officeDocument/2006/relationships/tags" Target="../tags/tag1381.xml"/><Relationship Id="rId52" Type="http://schemas.openxmlformats.org/officeDocument/2006/relationships/tags" Target="../tags/tag1402.xml"/><Relationship Id="rId73" Type="http://schemas.openxmlformats.org/officeDocument/2006/relationships/tags" Target="../tags/tag1423.xml"/><Relationship Id="rId78" Type="http://schemas.openxmlformats.org/officeDocument/2006/relationships/tags" Target="../tags/tag1428.xml"/><Relationship Id="rId94" Type="http://schemas.openxmlformats.org/officeDocument/2006/relationships/tags" Target="../tags/tag1444.xml"/><Relationship Id="rId99" Type="http://schemas.openxmlformats.org/officeDocument/2006/relationships/tags" Target="../tags/tag1449.xml"/><Relationship Id="rId101" Type="http://schemas.openxmlformats.org/officeDocument/2006/relationships/tags" Target="../tags/tag1451.xml"/><Relationship Id="rId122" Type="http://schemas.openxmlformats.org/officeDocument/2006/relationships/tags" Target="../tags/tag1472.xml"/><Relationship Id="rId143" Type="http://schemas.openxmlformats.org/officeDocument/2006/relationships/tags" Target="../tags/tag1493.xml"/><Relationship Id="rId148" Type="http://schemas.openxmlformats.org/officeDocument/2006/relationships/tags" Target="../tags/tag1498.xml"/><Relationship Id="rId164" Type="http://schemas.openxmlformats.org/officeDocument/2006/relationships/tags" Target="../tags/tag1514.xml"/><Relationship Id="rId169" Type="http://schemas.openxmlformats.org/officeDocument/2006/relationships/tags" Target="../tags/tag1519.xml"/><Relationship Id="rId185" Type="http://schemas.openxmlformats.org/officeDocument/2006/relationships/tags" Target="../tags/tag1535.xml"/><Relationship Id="rId4" Type="http://schemas.openxmlformats.org/officeDocument/2006/relationships/tags" Target="../tags/tag1354.xml"/><Relationship Id="rId9" Type="http://schemas.openxmlformats.org/officeDocument/2006/relationships/tags" Target="../tags/tag1359.xml"/><Relationship Id="rId180" Type="http://schemas.openxmlformats.org/officeDocument/2006/relationships/tags" Target="../tags/tag1530.xml"/><Relationship Id="rId210" Type="http://schemas.openxmlformats.org/officeDocument/2006/relationships/tags" Target="../tags/tag1560.xml"/><Relationship Id="rId215" Type="http://schemas.openxmlformats.org/officeDocument/2006/relationships/slideLayout" Target="../slideLayouts/slideLayout2.xml"/><Relationship Id="rId26" Type="http://schemas.openxmlformats.org/officeDocument/2006/relationships/tags" Target="../tags/tag1376.xml"/><Relationship Id="rId47" Type="http://schemas.openxmlformats.org/officeDocument/2006/relationships/tags" Target="../tags/tag1397.xml"/><Relationship Id="rId68" Type="http://schemas.openxmlformats.org/officeDocument/2006/relationships/tags" Target="../tags/tag1418.xml"/><Relationship Id="rId89" Type="http://schemas.openxmlformats.org/officeDocument/2006/relationships/tags" Target="../tags/tag1439.xml"/><Relationship Id="rId112" Type="http://schemas.openxmlformats.org/officeDocument/2006/relationships/tags" Target="../tags/tag1462.xml"/><Relationship Id="rId133" Type="http://schemas.openxmlformats.org/officeDocument/2006/relationships/tags" Target="../tags/tag1483.xml"/><Relationship Id="rId154" Type="http://schemas.openxmlformats.org/officeDocument/2006/relationships/tags" Target="../tags/tag1504.xml"/><Relationship Id="rId175" Type="http://schemas.openxmlformats.org/officeDocument/2006/relationships/tags" Target="../tags/tag1525.xml"/><Relationship Id="rId196" Type="http://schemas.openxmlformats.org/officeDocument/2006/relationships/tags" Target="../tags/tag1546.xml"/><Relationship Id="rId200" Type="http://schemas.openxmlformats.org/officeDocument/2006/relationships/tags" Target="../tags/tag1550.xml"/><Relationship Id="rId16" Type="http://schemas.openxmlformats.org/officeDocument/2006/relationships/tags" Target="../tags/tag13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24">
            <a:extLst>
              <a:ext uri="{FF2B5EF4-FFF2-40B4-BE49-F238E27FC236}">
                <a16:creationId xmlns:a16="http://schemas.microsoft.com/office/drawing/2014/main" xmlns="" id="{2140350B-D069-4EE4-AC35-FCF2ACFD4397}"/>
              </a:ext>
            </a:extLst>
          </p:cNvPr>
          <p:cNvGrpSpPr/>
          <p:nvPr/>
        </p:nvGrpSpPr>
        <p:grpSpPr>
          <a:xfrm>
            <a:off x="977209" y="370520"/>
            <a:ext cx="1848542" cy="437358"/>
            <a:chOff x="977209" y="370520"/>
            <a:chExt cx="1848542" cy="437358"/>
          </a:xfrm>
        </p:grpSpPr>
        <p:sp>
          <p:nvSpPr>
            <p:cNvPr id="4" name="SMARTInkShape-106">
              <a:extLst>
                <a:ext uri="{FF2B5EF4-FFF2-40B4-BE49-F238E27FC236}">
                  <a16:creationId xmlns:a16="http://schemas.microsoft.com/office/drawing/2014/main" xmlns="" id="{21E2AA7F-9D59-4E9B-A19D-5D197AF5345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703650" y="484835"/>
              <a:ext cx="122101" cy="116483"/>
            </a:xfrm>
            <a:custGeom>
              <a:avLst/>
              <a:gdLst/>
              <a:ahLst/>
              <a:cxnLst/>
              <a:rect l="0" t="0" r="0" b="0"/>
              <a:pathLst>
                <a:path w="122101" h="116483">
                  <a:moveTo>
                    <a:pt x="14150" y="48565"/>
                  </a:moveTo>
                  <a:lnTo>
                    <a:pt x="14150" y="48565"/>
                  </a:lnTo>
                  <a:lnTo>
                    <a:pt x="27965" y="39776"/>
                  </a:lnTo>
                  <a:lnTo>
                    <a:pt x="53178" y="15810"/>
                  </a:lnTo>
                  <a:lnTo>
                    <a:pt x="56190" y="9078"/>
                  </a:lnTo>
                  <a:lnTo>
                    <a:pt x="56993" y="5307"/>
                  </a:lnTo>
                  <a:lnTo>
                    <a:pt x="56823" y="2793"/>
                  </a:lnTo>
                  <a:lnTo>
                    <a:pt x="56004" y="1117"/>
                  </a:lnTo>
                  <a:lnTo>
                    <a:pt x="54753" y="0"/>
                  </a:lnTo>
                  <a:lnTo>
                    <a:pt x="47718" y="640"/>
                  </a:lnTo>
                  <a:lnTo>
                    <a:pt x="36830" y="4687"/>
                  </a:lnTo>
                  <a:lnTo>
                    <a:pt x="22584" y="13541"/>
                  </a:lnTo>
                  <a:lnTo>
                    <a:pt x="12489" y="26414"/>
                  </a:lnTo>
                  <a:lnTo>
                    <a:pt x="260" y="57673"/>
                  </a:lnTo>
                  <a:lnTo>
                    <a:pt x="0" y="82622"/>
                  </a:lnTo>
                  <a:lnTo>
                    <a:pt x="4568" y="95687"/>
                  </a:lnTo>
                  <a:lnTo>
                    <a:pt x="7762" y="101146"/>
                  </a:lnTo>
                  <a:lnTo>
                    <a:pt x="20718" y="109094"/>
                  </a:lnTo>
                  <a:lnTo>
                    <a:pt x="39647" y="114272"/>
                  </a:lnTo>
                  <a:lnTo>
                    <a:pt x="76660" y="116482"/>
                  </a:lnTo>
                  <a:lnTo>
                    <a:pt x="122100" y="112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7">
              <a:extLst>
                <a:ext uri="{FF2B5EF4-FFF2-40B4-BE49-F238E27FC236}">
                  <a16:creationId xmlns:a16="http://schemas.microsoft.com/office/drawing/2014/main" xmlns="" id="{1841B5EF-83A9-425E-99AF-69CE80449115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559050" y="493774"/>
              <a:ext cx="139701" cy="118326"/>
            </a:xfrm>
            <a:custGeom>
              <a:avLst/>
              <a:gdLst/>
              <a:ahLst/>
              <a:cxnLst/>
              <a:rect l="0" t="0" r="0" b="0"/>
              <a:pathLst>
                <a:path w="139701" h="118326">
                  <a:moveTo>
                    <a:pt x="0" y="7876"/>
                  </a:moveTo>
                  <a:lnTo>
                    <a:pt x="0" y="7876"/>
                  </a:lnTo>
                  <a:lnTo>
                    <a:pt x="0" y="11247"/>
                  </a:lnTo>
                  <a:lnTo>
                    <a:pt x="3763" y="14783"/>
                  </a:lnTo>
                  <a:lnTo>
                    <a:pt x="37664" y="37645"/>
                  </a:lnTo>
                  <a:lnTo>
                    <a:pt x="68381" y="75479"/>
                  </a:lnTo>
                  <a:lnTo>
                    <a:pt x="75782" y="89427"/>
                  </a:lnTo>
                  <a:lnTo>
                    <a:pt x="77661" y="102682"/>
                  </a:lnTo>
                  <a:lnTo>
                    <a:pt x="76489" y="118325"/>
                  </a:lnTo>
                  <a:lnTo>
                    <a:pt x="75687" y="118198"/>
                  </a:lnTo>
                  <a:lnTo>
                    <a:pt x="72915" y="114293"/>
                  </a:lnTo>
                  <a:lnTo>
                    <a:pt x="67387" y="97419"/>
                  </a:lnTo>
                  <a:lnTo>
                    <a:pt x="68023" y="67804"/>
                  </a:lnTo>
                  <a:lnTo>
                    <a:pt x="79422" y="35589"/>
                  </a:lnTo>
                  <a:lnTo>
                    <a:pt x="92833" y="13814"/>
                  </a:lnTo>
                  <a:lnTo>
                    <a:pt x="103348" y="5106"/>
                  </a:lnTo>
                  <a:lnTo>
                    <a:pt x="109115" y="1796"/>
                  </a:lnTo>
                  <a:lnTo>
                    <a:pt x="121168" y="0"/>
                  </a:lnTo>
                  <a:lnTo>
                    <a:pt x="139700" y="1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8">
              <a:extLst>
                <a:ext uri="{FF2B5EF4-FFF2-40B4-BE49-F238E27FC236}">
                  <a16:creationId xmlns:a16="http://schemas.microsoft.com/office/drawing/2014/main" xmlns="" id="{F8C72DC5-DAA5-4ECA-823D-E188A255E45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039102" y="464382"/>
              <a:ext cx="526299" cy="343496"/>
            </a:xfrm>
            <a:custGeom>
              <a:avLst/>
              <a:gdLst/>
              <a:ahLst/>
              <a:cxnLst/>
              <a:rect l="0" t="0" r="0" b="0"/>
              <a:pathLst>
                <a:path w="526299" h="343496">
                  <a:moveTo>
                    <a:pt x="113548" y="75368"/>
                  </a:moveTo>
                  <a:lnTo>
                    <a:pt x="113548" y="75368"/>
                  </a:lnTo>
                  <a:lnTo>
                    <a:pt x="85936" y="31746"/>
                  </a:lnTo>
                  <a:lnTo>
                    <a:pt x="58940" y="5682"/>
                  </a:lnTo>
                  <a:lnTo>
                    <a:pt x="39183" y="417"/>
                  </a:lnTo>
                  <a:lnTo>
                    <a:pt x="27988" y="0"/>
                  </a:lnTo>
                  <a:lnTo>
                    <a:pt x="19114" y="2545"/>
                  </a:lnTo>
                  <a:lnTo>
                    <a:pt x="5490" y="12899"/>
                  </a:lnTo>
                  <a:lnTo>
                    <a:pt x="1998" y="20316"/>
                  </a:lnTo>
                  <a:lnTo>
                    <a:pt x="0" y="37965"/>
                  </a:lnTo>
                  <a:lnTo>
                    <a:pt x="2842" y="64364"/>
                  </a:lnTo>
                  <a:lnTo>
                    <a:pt x="11899" y="79650"/>
                  </a:lnTo>
                  <a:lnTo>
                    <a:pt x="25332" y="92088"/>
                  </a:lnTo>
                  <a:lnTo>
                    <a:pt x="40709" y="99967"/>
                  </a:lnTo>
                  <a:lnTo>
                    <a:pt x="55070" y="102058"/>
                  </a:lnTo>
                  <a:lnTo>
                    <a:pt x="67802" y="99930"/>
                  </a:lnTo>
                  <a:lnTo>
                    <a:pt x="78165" y="94281"/>
                  </a:lnTo>
                  <a:lnTo>
                    <a:pt x="91932" y="76425"/>
                  </a:lnTo>
                  <a:lnTo>
                    <a:pt x="98206" y="56631"/>
                  </a:lnTo>
                  <a:lnTo>
                    <a:pt x="100616" y="39293"/>
                  </a:lnTo>
                  <a:lnTo>
                    <a:pt x="100779" y="44610"/>
                  </a:lnTo>
                  <a:lnTo>
                    <a:pt x="92004" y="91593"/>
                  </a:lnTo>
                  <a:lnTo>
                    <a:pt x="85919" y="130583"/>
                  </a:lnTo>
                  <a:lnTo>
                    <a:pt x="76277" y="173416"/>
                  </a:lnTo>
                  <a:lnTo>
                    <a:pt x="64483" y="220757"/>
                  </a:lnTo>
                  <a:lnTo>
                    <a:pt x="55422" y="267162"/>
                  </a:lnTo>
                  <a:lnTo>
                    <a:pt x="44899" y="305449"/>
                  </a:lnTo>
                  <a:lnTo>
                    <a:pt x="38011" y="341574"/>
                  </a:lnTo>
                  <a:lnTo>
                    <a:pt x="38495" y="343150"/>
                  </a:lnTo>
                  <a:lnTo>
                    <a:pt x="39524" y="343495"/>
                  </a:lnTo>
                  <a:lnTo>
                    <a:pt x="40915" y="343019"/>
                  </a:lnTo>
                  <a:lnTo>
                    <a:pt x="49615" y="332237"/>
                  </a:lnTo>
                  <a:lnTo>
                    <a:pt x="66608" y="294422"/>
                  </a:lnTo>
                  <a:lnTo>
                    <a:pt x="87097" y="257160"/>
                  </a:lnTo>
                  <a:lnTo>
                    <a:pt x="107592" y="210998"/>
                  </a:lnTo>
                  <a:lnTo>
                    <a:pt x="123131" y="178217"/>
                  </a:lnTo>
                  <a:lnTo>
                    <a:pt x="137562" y="144832"/>
                  </a:lnTo>
                  <a:lnTo>
                    <a:pt x="151032" y="111885"/>
                  </a:lnTo>
                  <a:lnTo>
                    <a:pt x="169810" y="68392"/>
                  </a:lnTo>
                  <a:lnTo>
                    <a:pt x="188887" y="27037"/>
                  </a:lnTo>
                  <a:lnTo>
                    <a:pt x="179572" y="71709"/>
                  </a:lnTo>
                  <a:lnTo>
                    <a:pt x="177546" y="113581"/>
                  </a:lnTo>
                  <a:lnTo>
                    <a:pt x="179077" y="139607"/>
                  </a:lnTo>
                  <a:lnTo>
                    <a:pt x="180517" y="145711"/>
                  </a:lnTo>
                  <a:lnTo>
                    <a:pt x="182889" y="149780"/>
                  </a:lnTo>
                  <a:lnTo>
                    <a:pt x="185880" y="152493"/>
                  </a:lnTo>
                  <a:lnTo>
                    <a:pt x="189286" y="154301"/>
                  </a:lnTo>
                  <a:lnTo>
                    <a:pt x="192968" y="154801"/>
                  </a:lnTo>
                  <a:lnTo>
                    <a:pt x="200822" y="153475"/>
                  </a:lnTo>
                  <a:lnTo>
                    <a:pt x="219918" y="142020"/>
                  </a:lnTo>
                  <a:lnTo>
                    <a:pt x="236709" y="118478"/>
                  </a:lnTo>
                  <a:lnTo>
                    <a:pt x="256938" y="71615"/>
                  </a:lnTo>
                  <a:lnTo>
                    <a:pt x="257825" y="69338"/>
                  </a:lnTo>
                  <a:lnTo>
                    <a:pt x="258416" y="68526"/>
                  </a:lnTo>
                  <a:lnTo>
                    <a:pt x="258810" y="68690"/>
                  </a:lnTo>
                  <a:lnTo>
                    <a:pt x="271794" y="107254"/>
                  </a:lnTo>
                  <a:lnTo>
                    <a:pt x="281246" y="119878"/>
                  </a:lnTo>
                  <a:lnTo>
                    <a:pt x="305210" y="135515"/>
                  </a:lnTo>
                  <a:lnTo>
                    <a:pt x="338024" y="142343"/>
                  </a:lnTo>
                  <a:lnTo>
                    <a:pt x="374557" y="137624"/>
                  </a:lnTo>
                  <a:lnTo>
                    <a:pt x="405451" y="123918"/>
                  </a:lnTo>
                  <a:lnTo>
                    <a:pt x="429108" y="99709"/>
                  </a:lnTo>
                  <a:lnTo>
                    <a:pt x="449523" y="66823"/>
                  </a:lnTo>
                  <a:lnTo>
                    <a:pt x="455017" y="46405"/>
                  </a:lnTo>
                  <a:lnTo>
                    <a:pt x="455494" y="37009"/>
                  </a:lnTo>
                  <a:lnTo>
                    <a:pt x="453695" y="29335"/>
                  </a:lnTo>
                  <a:lnTo>
                    <a:pt x="446052" y="17044"/>
                  </a:lnTo>
                  <a:lnTo>
                    <a:pt x="440345" y="13907"/>
                  </a:lnTo>
                  <a:lnTo>
                    <a:pt x="426478" y="12304"/>
                  </a:lnTo>
                  <a:lnTo>
                    <a:pt x="410908" y="19588"/>
                  </a:lnTo>
                  <a:lnTo>
                    <a:pt x="395991" y="32938"/>
                  </a:lnTo>
                  <a:lnTo>
                    <a:pt x="380365" y="59582"/>
                  </a:lnTo>
                  <a:lnTo>
                    <a:pt x="373715" y="77054"/>
                  </a:lnTo>
                  <a:lnTo>
                    <a:pt x="372746" y="102757"/>
                  </a:lnTo>
                  <a:lnTo>
                    <a:pt x="376928" y="118134"/>
                  </a:lnTo>
                  <a:lnTo>
                    <a:pt x="380857" y="120812"/>
                  </a:lnTo>
                  <a:lnTo>
                    <a:pt x="392748" y="123787"/>
                  </a:lnTo>
                  <a:lnTo>
                    <a:pt x="398459" y="123170"/>
                  </a:lnTo>
                  <a:lnTo>
                    <a:pt x="408568" y="118721"/>
                  </a:lnTo>
                  <a:lnTo>
                    <a:pt x="426555" y="99297"/>
                  </a:lnTo>
                  <a:lnTo>
                    <a:pt x="441205" y="78937"/>
                  </a:lnTo>
                  <a:lnTo>
                    <a:pt x="442053" y="78453"/>
                  </a:lnTo>
                  <a:lnTo>
                    <a:pt x="442618" y="78836"/>
                  </a:lnTo>
                  <a:lnTo>
                    <a:pt x="442994" y="79797"/>
                  </a:lnTo>
                  <a:lnTo>
                    <a:pt x="440504" y="107213"/>
                  </a:lnTo>
                  <a:lnTo>
                    <a:pt x="441586" y="113532"/>
                  </a:lnTo>
                  <a:lnTo>
                    <a:pt x="448431" y="126196"/>
                  </a:lnTo>
                  <a:lnTo>
                    <a:pt x="470073" y="151574"/>
                  </a:lnTo>
                  <a:lnTo>
                    <a:pt x="491843" y="167249"/>
                  </a:lnTo>
                  <a:lnTo>
                    <a:pt x="506046" y="170767"/>
                  </a:lnTo>
                  <a:lnTo>
                    <a:pt x="526298" y="170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9">
              <a:extLst>
                <a:ext uri="{FF2B5EF4-FFF2-40B4-BE49-F238E27FC236}">
                  <a16:creationId xmlns:a16="http://schemas.microsoft.com/office/drawing/2014/main" xmlns="" id="{BF1846F3-767D-4B4F-9C07-9ECC5B109B0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881285" y="465311"/>
              <a:ext cx="88378" cy="211336"/>
            </a:xfrm>
            <a:custGeom>
              <a:avLst/>
              <a:gdLst/>
              <a:ahLst/>
              <a:cxnLst/>
              <a:rect l="0" t="0" r="0" b="0"/>
              <a:pathLst>
                <a:path w="88378" h="211336">
                  <a:moveTo>
                    <a:pt x="87215" y="36339"/>
                  </a:moveTo>
                  <a:lnTo>
                    <a:pt x="87215" y="36339"/>
                  </a:lnTo>
                  <a:lnTo>
                    <a:pt x="87215" y="32968"/>
                  </a:lnTo>
                  <a:lnTo>
                    <a:pt x="83844" y="24130"/>
                  </a:lnTo>
                  <a:lnTo>
                    <a:pt x="66821" y="3584"/>
                  </a:lnTo>
                  <a:lnTo>
                    <a:pt x="56514" y="614"/>
                  </a:lnTo>
                  <a:lnTo>
                    <a:pt x="43231" y="0"/>
                  </a:lnTo>
                  <a:lnTo>
                    <a:pt x="30272" y="2079"/>
                  </a:lnTo>
                  <a:lnTo>
                    <a:pt x="15576" y="12881"/>
                  </a:lnTo>
                  <a:lnTo>
                    <a:pt x="3164" y="27324"/>
                  </a:lnTo>
                  <a:lnTo>
                    <a:pt x="0" y="38447"/>
                  </a:lnTo>
                  <a:lnTo>
                    <a:pt x="4708" y="49976"/>
                  </a:lnTo>
                  <a:lnTo>
                    <a:pt x="31612" y="84571"/>
                  </a:lnTo>
                  <a:lnTo>
                    <a:pt x="58776" y="109027"/>
                  </a:lnTo>
                  <a:lnTo>
                    <a:pt x="85067" y="150331"/>
                  </a:lnTo>
                  <a:lnTo>
                    <a:pt x="87899" y="156783"/>
                  </a:lnTo>
                  <a:lnTo>
                    <a:pt x="88377" y="162496"/>
                  </a:lnTo>
                  <a:lnTo>
                    <a:pt x="85144" y="172607"/>
                  </a:lnTo>
                  <a:lnTo>
                    <a:pt x="75391" y="189604"/>
                  </a:lnTo>
                  <a:lnTo>
                    <a:pt x="56822" y="204674"/>
                  </a:lnTo>
                  <a:lnTo>
                    <a:pt x="36817" y="211335"/>
                  </a:lnTo>
                  <a:lnTo>
                    <a:pt x="27657" y="211011"/>
                  </a:lnTo>
                  <a:lnTo>
                    <a:pt x="24226" y="209937"/>
                  </a:lnTo>
                  <a:lnTo>
                    <a:pt x="18533" y="204981"/>
                  </a:lnTo>
                  <a:lnTo>
                    <a:pt x="16027" y="201683"/>
                  </a:lnTo>
                  <a:lnTo>
                    <a:pt x="15062" y="198074"/>
                  </a:lnTo>
                  <a:lnTo>
                    <a:pt x="17365" y="18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0">
              <a:extLst>
                <a:ext uri="{FF2B5EF4-FFF2-40B4-BE49-F238E27FC236}">
                  <a16:creationId xmlns:a16="http://schemas.microsoft.com/office/drawing/2014/main" xmlns="" id="{AB140925-D5AF-4C47-9C41-0E3B526E4B6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647342" y="584200"/>
              <a:ext cx="124309" cy="9460"/>
            </a:xfrm>
            <a:custGeom>
              <a:avLst/>
              <a:gdLst/>
              <a:ahLst/>
              <a:cxnLst/>
              <a:rect l="0" t="0" r="0" b="0"/>
              <a:pathLst>
                <a:path w="124309" h="9460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2966" y="6467"/>
                  </a:lnTo>
                  <a:lnTo>
                    <a:pt x="6408" y="9459"/>
                  </a:lnTo>
                  <a:lnTo>
                    <a:pt x="43372" y="6990"/>
                  </a:lnTo>
                  <a:lnTo>
                    <a:pt x="87990" y="1590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1">
              <a:extLst>
                <a:ext uri="{FF2B5EF4-FFF2-40B4-BE49-F238E27FC236}">
                  <a16:creationId xmlns:a16="http://schemas.microsoft.com/office/drawing/2014/main" xmlns="" id="{360C6E16-3CF4-44A2-9F85-A92DEE03A83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517650" y="463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2">
              <a:extLst>
                <a:ext uri="{FF2B5EF4-FFF2-40B4-BE49-F238E27FC236}">
                  <a16:creationId xmlns:a16="http://schemas.microsoft.com/office/drawing/2014/main" xmlns="" id="{F8E9E1FF-E58C-43B1-BC8B-5C3AD3D1A9E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511300" y="5651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6" y="44893"/>
                  </a:lnTo>
                  <a:lnTo>
                    <a:pt x="10125" y="89012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3">
              <a:extLst>
                <a:ext uri="{FF2B5EF4-FFF2-40B4-BE49-F238E27FC236}">
                  <a16:creationId xmlns:a16="http://schemas.microsoft.com/office/drawing/2014/main" xmlns="" id="{0FA59A33-9C67-486D-8A36-2959355570B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314450" y="372639"/>
              <a:ext cx="120651" cy="324628"/>
            </a:xfrm>
            <a:custGeom>
              <a:avLst/>
              <a:gdLst/>
              <a:ahLst/>
              <a:cxnLst/>
              <a:rect l="0" t="0" r="0" b="0"/>
              <a:pathLst>
                <a:path w="120651" h="324628">
                  <a:moveTo>
                    <a:pt x="0" y="33761"/>
                  </a:moveTo>
                  <a:lnTo>
                    <a:pt x="0" y="33761"/>
                  </a:lnTo>
                  <a:lnTo>
                    <a:pt x="5467" y="10617"/>
                  </a:lnTo>
                  <a:lnTo>
                    <a:pt x="6176" y="52"/>
                  </a:lnTo>
                  <a:lnTo>
                    <a:pt x="6234" y="0"/>
                  </a:lnTo>
                  <a:lnTo>
                    <a:pt x="8221" y="12505"/>
                  </a:lnTo>
                  <a:lnTo>
                    <a:pt x="10709" y="25725"/>
                  </a:lnTo>
                  <a:lnTo>
                    <a:pt x="12110" y="60935"/>
                  </a:lnTo>
                  <a:lnTo>
                    <a:pt x="12525" y="104058"/>
                  </a:lnTo>
                  <a:lnTo>
                    <a:pt x="12622" y="138382"/>
                  </a:lnTo>
                  <a:lnTo>
                    <a:pt x="10784" y="174804"/>
                  </a:lnTo>
                  <a:lnTo>
                    <a:pt x="8321" y="210747"/>
                  </a:lnTo>
                  <a:lnTo>
                    <a:pt x="6934" y="258043"/>
                  </a:lnTo>
                  <a:lnTo>
                    <a:pt x="6465" y="304782"/>
                  </a:lnTo>
                  <a:lnTo>
                    <a:pt x="5696" y="316493"/>
                  </a:lnTo>
                  <a:lnTo>
                    <a:pt x="4503" y="319615"/>
                  </a:lnTo>
                  <a:lnTo>
                    <a:pt x="889" y="324627"/>
                  </a:lnTo>
                  <a:lnTo>
                    <a:pt x="395" y="321550"/>
                  </a:lnTo>
                  <a:lnTo>
                    <a:pt x="6942" y="277479"/>
                  </a:lnTo>
                  <a:lnTo>
                    <a:pt x="12875" y="240264"/>
                  </a:lnTo>
                  <a:lnTo>
                    <a:pt x="21201" y="203668"/>
                  </a:lnTo>
                  <a:lnTo>
                    <a:pt x="24012" y="200655"/>
                  </a:lnTo>
                  <a:lnTo>
                    <a:pt x="27297" y="199351"/>
                  </a:lnTo>
                  <a:lnTo>
                    <a:pt x="35415" y="199784"/>
                  </a:lnTo>
                  <a:lnTo>
                    <a:pt x="67354" y="211099"/>
                  </a:lnTo>
                  <a:lnTo>
                    <a:pt x="91531" y="229377"/>
                  </a:lnTo>
                  <a:lnTo>
                    <a:pt x="106456" y="249295"/>
                  </a:lnTo>
                  <a:lnTo>
                    <a:pt x="117115" y="278647"/>
                  </a:lnTo>
                  <a:lnTo>
                    <a:pt x="120650" y="31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4">
              <a:extLst>
                <a:ext uri="{FF2B5EF4-FFF2-40B4-BE49-F238E27FC236}">
                  <a16:creationId xmlns:a16="http://schemas.microsoft.com/office/drawing/2014/main" xmlns="" id="{AD1C38F4-DA28-41CD-B1EC-47CFE88D0B6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77209" y="370520"/>
              <a:ext cx="240848" cy="401170"/>
            </a:xfrm>
            <a:custGeom>
              <a:avLst/>
              <a:gdLst/>
              <a:ahLst/>
              <a:cxnLst/>
              <a:rect l="0" t="0" r="0" b="0"/>
              <a:pathLst>
                <a:path w="240848" h="401170">
                  <a:moveTo>
                    <a:pt x="229291" y="54930"/>
                  </a:moveTo>
                  <a:lnTo>
                    <a:pt x="229291" y="54930"/>
                  </a:lnTo>
                  <a:lnTo>
                    <a:pt x="234361" y="49155"/>
                  </a:lnTo>
                  <a:lnTo>
                    <a:pt x="239417" y="39735"/>
                  </a:lnTo>
                  <a:lnTo>
                    <a:pt x="240847" y="34536"/>
                  </a:lnTo>
                  <a:lnTo>
                    <a:pt x="239601" y="27992"/>
                  </a:lnTo>
                  <a:lnTo>
                    <a:pt x="234933" y="18256"/>
                  </a:lnTo>
                  <a:lnTo>
                    <a:pt x="233052" y="15664"/>
                  </a:lnTo>
                  <a:lnTo>
                    <a:pt x="210180" y="5274"/>
                  </a:lnTo>
                  <a:lnTo>
                    <a:pt x="186704" y="0"/>
                  </a:lnTo>
                  <a:lnTo>
                    <a:pt x="159601" y="5180"/>
                  </a:lnTo>
                  <a:lnTo>
                    <a:pt x="118132" y="26053"/>
                  </a:lnTo>
                  <a:lnTo>
                    <a:pt x="71789" y="66447"/>
                  </a:lnTo>
                  <a:lnTo>
                    <a:pt x="41042" y="109142"/>
                  </a:lnTo>
                  <a:lnTo>
                    <a:pt x="23564" y="141113"/>
                  </a:lnTo>
                  <a:lnTo>
                    <a:pt x="8740" y="174137"/>
                  </a:lnTo>
                  <a:lnTo>
                    <a:pt x="741" y="207630"/>
                  </a:lnTo>
                  <a:lnTo>
                    <a:pt x="0" y="254456"/>
                  </a:lnTo>
                  <a:lnTo>
                    <a:pt x="10599" y="297023"/>
                  </a:lnTo>
                  <a:lnTo>
                    <a:pt x="29027" y="337152"/>
                  </a:lnTo>
                  <a:lnTo>
                    <a:pt x="60538" y="378945"/>
                  </a:lnTo>
                  <a:lnTo>
                    <a:pt x="79030" y="391318"/>
                  </a:lnTo>
                  <a:lnTo>
                    <a:pt x="107393" y="400369"/>
                  </a:lnTo>
                  <a:lnTo>
                    <a:pt x="135553" y="401169"/>
                  </a:lnTo>
                  <a:lnTo>
                    <a:pt x="164357" y="395056"/>
                  </a:lnTo>
                  <a:lnTo>
                    <a:pt x="203572" y="375593"/>
                  </a:lnTo>
                  <a:lnTo>
                    <a:pt x="235641" y="35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5">
            <a:extLst>
              <a:ext uri="{FF2B5EF4-FFF2-40B4-BE49-F238E27FC236}">
                <a16:creationId xmlns:a16="http://schemas.microsoft.com/office/drawing/2014/main" xmlns="" id="{AC90A405-581B-4045-A66F-F3028BEAA435}"/>
              </a:ext>
            </a:extLst>
          </p:cNvPr>
          <p:cNvGrpSpPr/>
          <p:nvPr/>
        </p:nvGrpSpPr>
        <p:grpSpPr>
          <a:xfrm>
            <a:off x="3177979" y="276029"/>
            <a:ext cx="612972" cy="364673"/>
            <a:chOff x="3177979" y="276029"/>
            <a:chExt cx="612972" cy="364673"/>
          </a:xfrm>
        </p:grpSpPr>
        <p:sp>
          <p:nvSpPr>
            <p:cNvPr id="14" name="SMARTInkShape-115">
              <a:extLst>
                <a:ext uri="{FF2B5EF4-FFF2-40B4-BE49-F238E27FC236}">
                  <a16:creationId xmlns:a16="http://schemas.microsoft.com/office/drawing/2014/main" xmlns="" id="{78A92CDC-E7D6-4AAE-87FC-3B272A35585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656412" y="419100"/>
              <a:ext cx="134539" cy="12701"/>
            </a:xfrm>
            <a:custGeom>
              <a:avLst/>
              <a:gdLst/>
              <a:ahLst/>
              <a:cxnLst/>
              <a:rect l="0" t="0" r="0" b="0"/>
              <a:pathLst>
                <a:path w="134539" h="12701">
                  <a:moveTo>
                    <a:pt x="20238" y="12700"/>
                  </a:moveTo>
                  <a:lnTo>
                    <a:pt x="20238" y="12700"/>
                  </a:lnTo>
                  <a:lnTo>
                    <a:pt x="0" y="12700"/>
                  </a:lnTo>
                  <a:lnTo>
                    <a:pt x="39976" y="9329"/>
                  </a:lnTo>
                  <a:lnTo>
                    <a:pt x="76048" y="5793"/>
                  </a:lnTo>
                  <a:lnTo>
                    <a:pt x="134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6">
              <a:extLst>
                <a:ext uri="{FF2B5EF4-FFF2-40B4-BE49-F238E27FC236}">
                  <a16:creationId xmlns:a16="http://schemas.microsoft.com/office/drawing/2014/main" xmlns="" id="{F6C65E45-50A7-4E8F-B694-113B06C43BF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687040" y="276029"/>
              <a:ext cx="72161" cy="299938"/>
            </a:xfrm>
            <a:custGeom>
              <a:avLst/>
              <a:gdLst/>
              <a:ahLst/>
              <a:cxnLst/>
              <a:rect l="0" t="0" r="0" b="0"/>
              <a:pathLst>
                <a:path w="72161" h="299938">
                  <a:moveTo>
                    <a:pt x="34060" y="3371"/>
                  </a:moveTo>
                  <a:lnTo>
                    <a:pt x="34060" y="3371"/>
                  </a:lnTo>
                  <a:lnTo>
                    <a:pt x="30689" y="0"/>
                  </a:lnTo>
                  <a:lnTo>
                    <a:pt x="28285" y="418"/>
                  </a:lnTo>
                  <a:lnTo>
                    <a:pt x="21850" y="4646"/>
                  </a:lnTo>
                  <a:lnTo>
                    <a:pt x="18050" y="16873"/>
                  </a:lnTo>
                  <a:lnTo>
                    <a:pt x="15611" y="63580"/>
                  </a:lnTo>
                  <a:lnTo>
                    <a:pt x="13396" y="96453"/>
                  </a:lnTo>
                  <a:lnTo>
                    <a:pt x="10765" y="132230"/>
                  </a:lnTo>
                  <a:lnTo>
                    <a:pt x="9596" y="169297"/>
                  </a:lnTo>
                  <a:lnTo>
                    <a:pt x="7194" y="205057"/>
                  </a:lnTo>
                  <a:lnTo>
                    <a:pt x="1876" y="251278"/>
                  </a:lnTo>
                  <a:lnTo>
                    <a:pt x="0" y="274418"/>
                  </a:lnTo>
                  <a:lnTo>
                    <a:pt x="3871" y="291759"/>
                  </a:lnTo>
                  <a:lnTo>
                    <a:pt x="8289" y="296524"/>
                  </a:lnTo>
                  <a:lnTo>
                    <a:pt x="14057" y="298995"/>
                  </a:lnTo>
                  <a:lnTo>
                    <a:pt x="20724" y="299937"/>
                  </a:lnTo>
                  <a:lnTo>
                    <a:pt x="33777" y="297221"/>
                  </a:lnTo>
                  <a:lnTo>
                    <a:pt x="40222" y="294521"/>
                  </a:lnTo>
                  <a:lnTo>
                    <a:pt x="7216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7">
              <a:extLst>
                <a:ext uri="{FF2B5EF4-FFF2-40B4-BE49-F238E27FC236}">
                  <a16:creationId xmlns:a16="http://schemas.microsoft.com/office/drawing/2014/main" xmlns="" id="{EB88672B-B629-413E-83EE-3E22F9A1F84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358655" y="451011"/>
              <a:ext cx="214176" cy="147779"/>
            </a:xfrm>
            <a:custGeom>
              <a:avLst/>
              <a:gdLst/>
              <a:ahLst/>
              <a:cxnLst/>
              <a:rect l="0" t="0" r="0" b="0"/>
              <a:pathLst>
                <a:path w="214176" h="147779">
                  <a:moveTo>
                    <a:pt x="495" y="76039"/>
                  </a:moveTo>
                  <a:lnTo>
                    <a:pt x="495" y="76039"/>
                  </a:lnTo>
                  <a:lnTo>
                    <a:pt x="14998" y="70264"/>
                  </a:lnTo>
                  <a:lnTo>
                    <a:pt x="54633" y="39913"/>
                  </a:lnTo>
                  <a:lnTo>
                    <a:pt x="59834" y="31526"/>
                  </a:lnTo>
                  <a:lnTo>
                    <a:pt x="61221" y="27313"/>
                  </a:lnTo>
                  <a:lnTo>
                    <a:pt x="61440" y="23800"/>
                  </a:lnTo>
                  <a:lnTo>
                    <a:pt x="59802" y="18014"/>
                  </a:lnTo>
                  <a:lnTo>
                    <a:pt x="57672" y="16189"/>
                  </a:lnTo>
                  <a:lnTo>
                    <a:pt x="51542" y="14161"/>
                  </a:lnTo>
                  <a:lnTo>
                    <a:pt x="40351" y="18904"/>
                  </a:lnTo>
                  <a:lnTo>
                    <a:pt x="27381" y="28774"/>
                  </a:lnTo>
                  <a:lnTo>
                    <a:pt x="3086" y="66200"/>
                  </a:lnTo>
                  <a:lnTo>
                    <a:pt x="0" y="82720"/>
                  </a:lnTo>
                  <a:lnTo>
                    <a:pt x="3768" y="112950"/>
                  </a:lnTo>
                  <a:lnTo>
                    <a:pt x="12675" y="129466"/>
                  </a:lnTo>
                  <a:lnTo>
                    <a:pt x="24018" y="136943"/>
                  </a:lnTo>
                  <a:lnTo>
                    <a:pt x="30994" y="139925"/>
                  </a:lnTo>
                  <a:lnTo>
                    <a:pt x="51915" y="139475"/>
                  </a:lnTo>
                  <a:lnTo>
                    <a:pt x="93342" y="129407"/>
                  </a:lnTo>
                  <a:lnTo>
                    <a:pt x="137601" y="111137"/>
                  </a:lnTo>
                  <a:lnTo>
                    <a:pt x="173763" y="85968"/>
                  </a:lnTo>
                  <a:lnTo>
                    <a:pt x="198589" y="56168"/>
                  </a:lnTo>
                  <a:lnTo>
                    <a:pt x="207776" y="36869"/>
                  </a:lnTo>
                  <a:lnTo>
                    <a:pt x="209507" y="21235"/>
                  </a:lnTo>
                  <a:lnTo>
                    <a:pt x="206158" y="14809"/>
                  </a:lnTo>
                  <a:lnTo>
                    <a:pt x="193030" y="3905"/>
                  </a:lnTo>
                  <a:lnTo>
                    <a:pt x="177318" y="0"/>
                  </a:lnTo>
                  <a:lnTo>
                    <a:pt x="162339" y="1322"/>
                  </a:lnTo>
                  <a:lnTo>
                    <a:pt x="150977" y="6613"/>
                  </a:lnTo>
                  <a:lnTo>
                    <a:pt x="143106" y="13668"/>
                  </a:lnTo>
                  <a:lnTo>
                    <a:pt x="137961" y="21507"/>
                  </a:lnTo>
                  <a:lnTo>
                    <a:pt x="135674" y="29695"/>
                  </a:lnTo>
                  <a:lnTo>
                    <a:pt x="138592" y="34560"/>
                  </a:lnTo>
                  <a:lnTo>
                    <a:pt x="178674" y="70655"/>
                  </a:lnTo>
                  <a:lnTo>
                    <a:pt x="208727" y="103570"/>
                  </a:lnTo>
                  <a:lnTo>
                    <a:pt x="212987" y="115086"/>
                  </a:lnTo>
                  <a:lnTo>
                    <a:pt x="214175" y="126554"/>
                  </a:lnTo>
                  <a:lnTo>
                    <a:pt x="212351" y="136355"/>
                  </a:lnTo>
                  <a:lnTo>
                    <a:pt x="208760" y="140239"/>
                  </a:lnTo>
                  <a:lnTo>
                    <a:pt x="197244" y="146435"/>
                  </a:lnTo>
                  <a:lnTo>
                    <a:pt x="184600" y="147778"/>
                  </a:lnTo>
                  <a:lnTo>
                    <a:pt x="178265" y="147148"/>
                  </a:lnTo>
                  <a:lnTo>
                    <a:pt x="174042" y="145317"/>
                  </a:lnTo>
                  <a:lnTo>
                    <a:pt x="165595" y="133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8">
              <a:extLst>
                <a:ext uri="{FF2B5EF4-FFF2-40B4-BE49-F238E27FC236}">
                  <a16:creationId xmlns:a16="http://schemas.microsoft.com/office/drawing/2014/main" xmlns="" id="{74448E40-F037-4AD0-ADB0-360385028F6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177979" y="47625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6" y="22029"/>
                  </a:lnTo>
                  <a:lnTo>
                    <a:pt x="42327" y="12535"/>
                  </a:lnTo>
                  <a:lnTo>
                    <a:pt x="81706" y="6301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9">
              <a:extLst>
                <a:ext uri="{FF2B5EF4-FFF2-40B4-BE49-F238E27FC236}">
                  <a16:creationId xmlns:a16="http://schemas.microsoft.com/office/drawing/2014/main" xmlns="" id="{4CA3A5DE-5CF9-4D8E-9D91-49EE5678E89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216975" y="302979"/>
              <a:ext cx="97726" cy="337723"/>
            </a:xfrm>
            <a:custGeom>
              <a:avLst/>
              <a:gdLst/>
              <a:ahLst/>
              <a:cxnLst/>
              <a:rect l="0" t="0" r="0" b="0"/>
              <a:pathLst>
                <a:path w="97726" h="337723">
                  <a:moveTo>
                    <a:pt x="34225" y="8171"/>
                  </a:moveTo>
                  <a:lnTo>
                    <a:pt x="34225" y="8171"/>
                  </a:lnTo>
                  <a:lnTo>
                    <a:pt x="37596" y="1429"/>
                  </a:lnTo>
                  <a:lnTo>
                    <a:pt x="37883" y="149"/>
                  </a:lnTo>
                  <a:lnTo>
                    <a:pt x="37369" y="0"/>
                  </a:lnTo>
                  <a:lnTo>
                    <a:pt x="36321" y="607"/>
                  </a:lnTo>
                  <a:lnTo>
                    <a:pt x="35156" y="5045"/>
                  </a:lnTo>
                  <a:lnTo>
                    <a:pt x="33642" y="40737"/>
                  </a:lnTo>
                  <a:lnTo>
                    <a:pt x="29192" y="83515"/>
                  </a:lnTo>
                  <a:lnTo>
                    <a:pt x="25403" y="115505"/>
                  </a:lnTo>
                  <a:lnTo>
                    <a:pt x="19486" y="152301"/>
                  </a:lnTo>
                  <a:lnTo>
                    <a:pt x="12858" y="190762"/>
                  </a:lnTo>
                  <a:lnTo>
                    <a:pt x="7560" y="226671"/>
                  </a:lnTo>
                  <a:lnTo>
                    <a:pt x="2854" y="259564"/>
                  </a:lnTo>
                  <a:lnTo>
                    <a:pt x="0" y="300204"/>
                  </a:lnTo>
                  <a:lnTo>
                    <a:pt x="2786" y="319291"/>
                  </a:lnTo>
                  <a:lnTo>
                    <a:pt x="8728" y="332478"/>
                  </a:lnTo>
                  <a:lnTo>
                    <a:pt x="12994" y="335854"/>
                  </a:lnTo>
                  <a:lnTo>
                    <a:pt x="17954" y="337398"/>
                  </a:lnTo>
                  <a:lnTo>
                    <a:pt x="23378" y="337722"/>
                  </a:lnTo>
                  <a:lnTo>
                    <a:pt x="47866" y="328066"/>
                  </a:lnTo>
                  <a:lnTo>
                    <a:pt x="76901" y="305840"/>
                  </a:lnTo>
                  <a:lnTo>
                    <a:pt x="97725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6">
            <a:extLst>
              <a:ext uri="{FF2B5EF4-FFF2-40B4-BE49-F238E27FC236}">
                <a16:creationId xmlns:a16="http://schemas.microsoft.com/office/drawing/2014/main" xmlns="" id="{F43C4638-7A33-4783-84E3-35A30F0493A8}"/>
              </a:ext>
            </a:extLst>
          </p:cNvPr>
          <p:cNvGrpSpPr/>
          <p:nvPr/>
        </p:nvGrpSpPr>
        <p:grpSpPr>
          <a:xfrm>
            <a:off x="4318000" y="231382"/>
            <a:ext cx="349251" cy="397269"/>
            <a:chOff x="4318000" y="231382"/>
            <a:chExt cx="349251" cy="397269"/>
          </a:xfrm>
        </p:grpSpPr>
        <p:sp>
          <p:nvSpPr>
            <p:cNvPr id="20" name="SMARTInkShape-120">
              <a:extLst>
                <a:ext uri="{FF2B5EF4-FFF2-40B4-BE49-F238E27FC236}">
                  <a16:creationId xmlns:a16="http://schemas.microsoft.com/office/drawing/2014/main" xmlns="" id="{8B94859F-96BB-43CE-8812-2D6CE6FD39B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318000" y="479773"/>
              <a:ext cx="349251" cy="139836"/>
            </a:xfrm>
            <a:custGeom>
              <a:avLst/>
              <a:gdLst/>
              <a:ahLst/>
              <a:cxnLst/>
              <a:rect l="0" t="0" r="0" b="0"/>
              <a:pathLst>
                <a:path w="349251" h="139836">
                  <a:moveTo>
                    <a:pt x="0" y="53627"/>
                  </a:moveTo>
                  <a:lnTo>
                    <a:pt x="0" y="53627"/>
                  </a:lnTo>
                  <a:lnTo>
                    <a:pt x="0" y="50256"/>
                  </a:lnTo>
                  <a:lnTo>
                    <a:pt x="5644" y="46719"/>
                  </a:lnTo>
                  <a:lnTo>
                    <a:pt x="44043" y="36620"/>
                  </a:lnTo>
                  <a:lnTo>
                    <a:pt x="82116" y="31027"/>
                  </a:lnTo>
                  <a:lnTo>
                    <a:pt x="119816" y="28351"/>
                  </a:lnTo>
                  <a:lnTo>
                    <a:pt x="155053" y="23403"/>
                  </a:lnTo>
                  <a:lnTo>
                    <a:pt x="197322" y="15410"/>
                  </a:lnTo>
                  <a:lnTo>
                    <a:pt x="201398" y="13333"/>
                  </a:lnTo>
                  <a:lnTo>
                    <a:pt x="203409" y="11242"/>
                  </a:lnTo>
                  <a:lnTo>
                    <a:pt x="204045" y="9142"/>
                  </a:lnTo>
                  <a:lnTo>
                    <a:pt x="203764" y="7037"/>
                  </a:lnTo>
                  <a:lnTo>
                    <a:pt x="199687" y="2817"/>
                  </a:lnTo>
                  <a:lnTo>
                    <a:pt x="196625" y="703"/>
                  </a:lnTo>
                  <a:lnTo>
                    <a:pt x="193172" y="0"/>
                  </a:lnTo>
                  <a:lnTo>
                    <a:pt x="185573" y="1100"/>
                  </a:lnTo>
                  <a:lnTo>
                    <a:pt x="169990" y="9057"/>
                  </a:lnTo>
                  <a:lnTo>
                    <a:pt x="155338" y="27094"/>
                  </a:lnTo>
                  <a:lnTo>
                    <a:pt x="145431" y="53683"/>
                  </a:lnTo>
                  <a:lnTo>
                    <a:pt x="147891" y="73643"/>
                  </a:lnTo>
                  <a:lnTo>
                    <a:pt x="163347" y="108459"/>
                  </a:lnTo>
                  <a:lnTo>
                    <a:pt x="179162" y="125769"/>
                  </a:lnTo>
                  <a:lnTo>
                    <a:pt x="189224" y="131551"/>
                  </a:lnTo>
                  <a:lnTo>
                    <a:pt x="193883" y="133093"/>
                  </a:lnTo>
                  <a:lnTo>
                    <a:pt x="199105" y="132004"/>
                  </a:lnTo>
                  <a:lnTo>
                    <a:pt x="210553" y="125150"/>
                  </a:lnTo>
                  <a:lnTo>
                    <a:pt x="225526" y="95907"/>
                  </a:lnTo>
                  <a:lnTo>
                    <a:pt x="228880" y="75476"/>
                  </a:lnTo>
                  <a:lnTo>
                    <a:pt x="225284" y="39363"/>
                  </a:lnTo>
                  <a:lnTo>
                    <a:pt x="219836" y="27767"/>
                  </a:lnTo>
                  <a:lnTo>
                    <a:pt x="214121" y="20261"/>
                  </a:lnTo>
                  <a:lnTo>
                    <a:pt x="210152" y="10776"/>
                  </a:lnTo>
                  <a:lnTo>
                    <a:pt x="210657" y="10949"/>
                  </a:lnTo>
                  <a:lnTo>
                    <a:pt x="213099" y="13022"/>
                  </a:lnTo>
                  <a:lnTo>
                    <a:pt x="241280" y="25868"/>
                  </a:lnTo>
                  <a:lnTo>
                    <a:pt x="276706" y="54858"/>
                  </a:lnTo>
                  <a:lnTo>
                    <a:pt x="292085" y="77902"/>
                  </a:lnTo>
                  <a:lnTo>
                    <a:pt x="298679" y="94285"/>
                  </a:lnTo>
                  <a:lnTo>
                    <a:pt x="300198" y="109091"/>
                  </a:lnTo>
                  <a:lnTo>
                    <a:pt x="297816" y="122022"/>
                  </a:lnTo>
                  <a:lnTo>
                    <a:pt x="292053" y="132473"/>
                  </a:lnTo>
                  <a:lnTo>
                    <a:pt x="288541" y="135824"/>
                  </a:lnTo>
                  <a:lnTo>
                    <a:pt x="280875" y="139548"/>
                  </a:lnTo>
                  <a:lnTo>
                    <a:pt x="277561" y="139835"/>
                  </a:lnTo>
                  <a:lnTo>
                    <a:pt x="271998" y="138273"/>
                  </a:lnTo>
                  <a:lnTo>
                    <a:pt x="278382" y="106459"/>
                  </a:lnTo>
                  <a:lnTo>
                    <a:pt x="297051" y="66929"/>
                  </a:lnTo>
                  <a:lnTo>
                    <a:pt x="349250" y="1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1">
              <a:extLst>
                <a:ext uri="{FF2B5EF4-FFF2-40B4-BE49-F238E27FC236}">
                  <a16:creationId xmlns:a16="http://schemas.microsoft.com/office/drawing/2014/main" xmlns="" id="{74416A27-95E1-4B18-92E8-29E6A4877E6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381500" y="231382"/>
              <a:ext cx="101601" cy="397269"/>
            </a:xfrm>
            <a:custGeom>
              <a:avLst/>
              <a:gdLst/>
              <a:ahLst/>
              <a:cxnLst/>
              <a:rect l="0" t="0" r="0" b="0"/>
              <a:pathLst>
                <a:path w="101601" h="397269">
                  <a:moveTo>
                    <a:pt x="101600" y="48018"/>
                  </a:moveTo>
                  <a:lnTo>
                    <a:pt x="101600" y="48018"/>
                  </a:lnTo>
                  <a:lnTo>
                    <a:pt x="96574" y="27296"/>
                  </a:lnTo>
                  <a:lnTo>
                    <a:pt x="96133" y="21503"/>
                  </a:lnTo>
                  <a:lnTo>
                    <a:pt x="91879" y="11304"/>
                  </a:lnTo>
                  <a:lnTo>
                    <a:pt x="85990" y="3478"/>
                  </a:lnTo>
                  <a:lnTo>
                    <a:pt x="81022" y="0"/>
                  </a:lnTo>
                  <a:lnTo>
                    <a:pt x="77298" y="1190"/>
                  </a:lnTo>
                  <a:lnTo>
                    <a:pt x="67516" y="8155"/>
                  </a:lnTo>
                  <a:lnTo>
                    <a:pt x="53479" y="30719"/>
                  </a:lnTo>
                  <a:lnTo>
                    <a:pt x="40383" y="69860"/>
                  </a:lnTo>
                  <a:lnTo>
                    <a:pt x="33705" y="104763"/>
                  </a:lnTo>
                  <a:lnTo>
                    <a:pt x="29091" y="144499"/>
                  </a:lnTo>
                  <a:lnTo>
                    <a:pt x="27040" y="188030"/>
                  </a:lnTo>
                  <a:lnTo>
                    <a:pt x="26129" y="233247"/>
                  </a:lnTo>
                  <a:lnTo>
                    <a:pt x="25724" y="277098"/>
                  </a:lnTo>
                  <a:lnTo>
                    <a:pt x="25544" y="315402"/>
                  </a:lnTo>
                  <a:lnTo>
                    <a:pt x="22072" y="358587"/>
                  </a:lnTo>
                  <a:lnTo>
                    <a:pt x="16574" y="386983"/>
                  </a:lnTo>
                  <a:lnTo>
                    <a:pt x="13872" y="391822"/>
                  </a:lnTo>
                  <a:lnTo>
                    <a:pt x="0" y="397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7">
            <a:extLst>
              <a:ext uri="{FF2B5EF4-FFF2-40B4-BE49-F238E27FC236}">
                <a16:creationId xmlns:a16="http://schemas.microsoft.com/office/drawing/2014/main" xmlns="" id="{F131DF03-E0AA-4E1F-A42E-D8A005D90DFB}"/>
              </a:ext>
            </a:extLst>
          </p:cNvPr>
          <p:cNvGrpSpPr/>
          <p:nvPr/>
        </p:nvGrpSpPr>
        <p:grpSpPr>
          <a:xfrm>
            <a:off x="5050617" y="248990"/>
            <a:ext cx="1749106" cy="352295"/>
            <a:chOff x="5050617" y="248990"/>
            <a:chExt cx="1749106" cy="352295"/>
          </a:xfrm>
        </p:grpSpPr>
        <p:sp>
          <p:nvSpPr>
            <p:cNvPr id="23" name="SMARTInkShape-122">
              <a:extLst>
                <a:ext uri="{FF2B5EF4-FFF2-40B4-BE49-F238E27FC236}">
                  <a16:creationId xmlns:a16="http://schemas.microsoft.com/office/drawing/2014/main" xmlns="" id="{CA0CD16B-3131-4B52-BA38-CEB0DE0C95B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664016" y="393210"/>
              <a:ext cx="135707" cy="169117"/>
            </a:xfrm>
            <a:custGeom>
              <a:avLst/>
              <a:gdLst/>
              <a:ahLst/>
              <a:cxnLst/>
              <a:rect l="0" t="0" r="0" b="0"/>
              <a:pathLst>
                <a:path w="135707" h="169117">
                  <a:moveTo>
                    <a:pt x="9834" y="51290"/>
                  </a:moveTo>
                  <a:lnTo>
                    <a:pt x="9834" y="51290"/>
                  </a:lnTo>
                  <a:lnTo>
                    <a:pt x="9834" y="96724"/>
                  </a:lnTo>
                  <a:lnTo>
                    <a:pt x="6463" y="139776"/>
                  </a:lnTo>
                  <a:lnTo>
                    <a:pt x="3367" y="165587"/>
                  </a:lnTo>
                  <a:lnTo>
                    <a:pt x="1994" y="167704"/>
                  </a:lnTo>
                  <a:lnTo>
                    <a:pt x="374" y="169116"/>
                  </a:lnTo>
                  <a:lnTo>
                    <a:pt x="0" y="167235"/>
                  </a:lnTo>
                  <a:lnTo>
                    <a:pt x="6349" y="142057"/>
                  </a:lnTo>
                  <a:lnTo>
                    <a:pt x="20983" y="96579"/>
                  </a:lnTo>
                  <a:lnTo>
                    <a:pt x="36656" y="51147"/>
                  </a:lnTo>
                  <a:lnTo>
                    <a:pt x="55845" y="11986"/>
                  </a:lnTo>
                  <a:lnTo>
                    <a:pt x="64620" y="2542"/>
                  </a:lnTo>
                  <a:lnTo>
                    <a:pt x="68936" y="447"/>
                  </a:lnTo>
                  <a:lnTo>
                    <a:pt x="77493" y="0"/>
                  </a:lnTo>
                  <a:lnTo>
                    <a:pt x="87883" y="7798"/>
                  </a:lnTo>
                  <a:lnTo>
                    <a:pt x="111798" y="39171"/>
                  </a:lnTo>
                  <a:lnTo>
                    <a:pt x="130592" y="75765"/>
                  </a:lnTo>
                  <a:lnTo>
                    <a:pt x="135706" y="97916"/>
                  </a:lnTo>
                  <a:lnTo>
                    <a:pt x="134921" y="116463"/>
                  </a:lnTo>
                  <a:lnTo>
                    <a:pt x="124134" y="146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3">
              <a:extLst>
                <a:ext uri="{FF2B5EF4-FFF2-40B4-BE49-F238E27FC236}">
                  <a16:creationId xmlns:a16="http://schemas.microsoft.com/office/drawing/2014/main" xmlns="" id="{A96F3F3A-7588-4B3D-AE57-4A1FCA90777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451600" y="3328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4">
              <a:extLst>
                <a:ext uri="{FF2B5EF4-FFF2-40B4-BE49-F238E27FC236}">
                  <a16:creationId xmlns:a16="http://schemas.microsoft.com/office/drawing/2014/main" xmlns="" id="{FD5C61E2-4007-4C39-BC88-835CF7F15B7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557470" y="431800"/>
              <a:ext cx="65581" cy="135898"/>
            </a:xfrm>
            <a:custGeom>
              <a:avLst/>
              <a:gdLst/>
              <a:ahLst/>
              <a:cxnLst/>
              <a:rect l="0" t="0" r="0" b="0"/>
              <a:pathLst>
                <a:path w="65581" h="135898">
                  <a:moveTo>
                    <a:pt x="65580" y="19050"/>
                  </a:moveTo>
                  <a:lnTo>
                    <a:pt x="65580" y="19050"/>
                  </a:lnTo>
                  <a:lnTo>
                    <a:pt x="59805" y="13980"/>
                  </a:lnTo>
                  <a:lnTo>
                    <a:pt x="53371" y="10212"/>
                  </a:lnTo>
                  <a:lnTo>
                    <a:pt x="43926" y="9948"/>
                  </a:lnTo>
                  <a:lnTo>
                    <a:pt x="38444" y="10865"/>
                  </a:lnTo>
                  <a:lnTo>
                    <a:pt x="13873" y="35753"/>
                  </a:lnTo>
                  <a:lnTo>
                    <a:pt x="3793" y="58929"/>
                  </a:lnTo>
                  <a:lnTo>
                    <a:pt x="0" y="92014"/>
                  </a:lnTo>
                  <a:lnTo>
                    <a:pt x="2567" y="110040"/>
                  </a:lnTo>
                  <a:lnTo>
                    <a:pt x="8411" y="125107"/>
                  </a:lnTo>
                  <a:lnTo>
                    <a:pt x="12650" y="129971"/>
                  </a:lnTo>
                  <a:lnTo>
                    <a:pt x="23005" y="135376"/>
                  </a:lnTo>
                  <a:lnTo>
                    <a:pt x="32781" y="135897"/>
                  </a:lnTo>
                  <a:lnTo>
                    <a:pt x="37365" y="135048"/>
                  </a:lnTo>
                  <a:lnTo>
                    <a:pt x="46219" y="128460"/>
                  </a:lnTo>
                  <a:lnTo>
                    <a:pt x="50557" y="123740"/>
                  </a:lnTo>
                  <a:lnTo>
                    <a:pt x="55375" y="110970"/>
                  </a:lnTo>
                  <a:lnTo>
                    <a:pt x="56811" y="94475"/>
                  </a:lnTo>
                  <a:lnTo>
                    <a:pt x="53865" y="51274"/>
                  </a:lnTo>
                  <a:lnTo>
                    <a:pt x="46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5">
              <a:extLst>
                <a:ext uri="{FF2B5EF4-FFF2-40B4-BE49-F238E27FC236}">
                  <a16:creationId xmlns:a16="http://schemas.microsoft.com/office/drawing/2014/main" xmlns="" id="{FCC01B2B-3EEF-405F-BF99-B60C6C87A3F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329130" y="419100"/>
              <a:ext cx="154221" cy="154485"/>
            </a:xfrm>
            <a:custGeom>
              <a:avLst/>
              <a:gdLst/>
              <a:ahLst/>
              <a:cxnLst/>
              <a:rect l="0" t="0" r="0" b="0"/>
              <a:pathLst>
                <a:path w="154221" h="154485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8" y="5070"/>
                  </a:lnTo>
                  <a:lnTo>
                    <a:pt x="0" y="6907"/>
                  </a:lnTo>
                  <a:lnTo>
                    <a:pt x="607" y="8838"/>
                  </a:lnTo>
                  <a:lnTo>
                    <a:pt x="2422" y="10126"/>
                  </a:lnTo>
                  <a:lnTo>
                    <a:pt x="8203" y="11556"/>
                  </a:lnTo>
                  <a:lnTo>
                    <a:pt x="53251" y="10668"/>
                  </a:lnTo>
                  <a:lnTo>
                    <a:pt x="100550" y="7624"/>
                  </a:lnTo>
                  <a:lnTo>
                    <a:pt x="136795" y="11892"/>
                  </a:lnTo>
                  <a:lnTo>
                    <a:pt x="141193" y="13573"/>
                  </a:lnTo>
                  <a:lnTo>
                    <a:pt x="147960" y="19203"/>
                  </a:lnTo>
                  <a:lnTo>
                    <a:pt x="149341" y="24091"/>
                  </a:lnTo>
                  <a:lnTo>
                    <a:pt x="148092" y="69773"/>
                  </a:lnTo>
                  <a:lnTo>
                    <a:pt x="147914" y="111776"/>
                  </a:lnTo>
                  <a:lnTo>
                    <a:pt x="153339" y="154468"/>
                  </a:lnTo>
                  <a:lnTo>
                    <a:pt x="153633" y="154484"/>
                  </a:lnTo>
                  <a:lnTo>
                    <a:pt x="15422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6">
              <a:extLst>
                <a:ext uri="{FF2B5EF4-FFF2-40B4-BE49-F238E27FC236}">
                  <a16:creationId xmlns:a16="http://schemas.microsoft.com/office/drawing/2014/main" xmlns="" id="{EE8E9BF5-5F59-4875-8EA6-58523A91C47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122595" y="248990"/>
              <a:ext cx="309956" cy="333796"/>
            </a:xfrm>
            <a:custGeom>
              <a:avLst/>
              <a:gdLst/>
              <a:ahLst/>
              <a:cxnLst/>
              <a:rect l="0" t="0" r="0" b="0"/>
              <a:pathLst>
                <a:path w="309956" h="333796">
                  <a:moveTo>
                    <a:pt x="119455" y="233610"/>
                  </a:moveTo>
                  <a:lnTo>
                    <a:pt x="119455" y="233610"/>
                  </a:lnTo>
                  <a:lnTo>
                    <a:pt x="97786" y="215312"/>
                  </a:lnTo>
                  <a:lnTo>
                    <a:pt x="86541" y="211367"/>
                  </a:lnTo>
                  <a:lnTo>
                    <a:pt x="80579" y="210314"/>
                  </a:lnTo>
                  <a:lnTo>
                    <a:pt x="64547" y="214790"/>
                  </a:lnTo>
                  <a:lnTo>
                    <a:pt x="46369" y="225245"/>
                  </a:lnTo>
                  <a:lnTo>
                    <a:pt x="20972" y="251671"/>
                  </a:lnTo>
                  <a:lnTo>
                    <a:pt x="6541" y="274093"/>
                  </a:lnTo>
                  <a:lnTo>
                    <a:pt x="596" y="294406"/>
                  </a:lnTo>
                  <a:lnTo>
                    <a:pt x="0" y="303774"/>
                  </a:lnTo>
                  <a:lnTo>
                    <a:pt x="1718" y="311430"/>
                  </a:lnTo>
                  <a:lnTo>
                    <a:pt x="9272" y="323701"/>
                  </a:lnTo>
                  <a:lnTo>
                    <a:pt x="17072" y="326832"/>
                  </a:lnTo>
                  <a:lnTo>
                    <a:pt x="38909" y="328429"/>
                  </a:lnTo>
                  <a:lnTo>
                    <a:pt x="68856" y="321990"/>
                  </a:lnTo>
                  <a:lnTo>
                    <a:pt x="95604" y="304404"/>
                  </a:lnTo>
                  <a:lnTo>
                    <a:pt x="114661" y="284690"/>
                  </a:lnTo>
                  <a:lnTo>
                    <a:pt x="120853" y="271834"/>
                  </a:lnTo>
                  <a:lnTo>
                    <a:pt x="124827" y="256448"/>
                  </a:lnTo>
                  <a:lnTo>
                    <a:pt x="124447" y="255185"/>
                  </a:lnTo>
                  <a:lnTo>
                    <a:pt x="123488" y="254343"/>
                  </a:lnTo>
                  <a:lnTo>
                    <a:pt x="122144" y="253782"/>
                  </a:lnTo>
                  <a:lnTo>
                    <a:pt x="120542" y="255525"/>
                  </a:lnTo>
                  <a:lnTo>
                    <a:pt x="116880" y="263105"/>
                  </a:lnTo>
                  <a:lnTo>
                    <a:pt x="114223" y="279273"/>
                  </a:lnTo>
                  <a:lnTo>
                    <a:pt x="116808" y="294099"/>
                  </a:lnTo>
                  <a:lnTo>
                    <a:pt x="125412" y="307428"/>
                  </a:lnTo>
                  <a:lnTo>
                    <a:pt x="132599" y="307517"/>
                  </a:lnTo>
                  <a:lnTo>
                    <a:pt x="153754" y="300089"/>
                  </a:lnTo>
                  <a:lnTo>
                    <a:pt x="183319" y="280040"/>
                  </a:lnTo>
                  <a:lnTo>
                    <a:pt x="206581" y="249484"/>
                  </a:lnTo>
                  <a:lnTo>
                    <a:pt x="226880" y="203506"/>
                  </a:lnTo>
                  <a:lnTo>
                    <a:pt x="239871" y="168019"/>
                  </a:lnTo>
                  <a:lnTo>
                    <a:pt x="251290" y="131786"/>
                  </a:lnTo>
                  <a:lnTo>
                    <a:pt x="258717" y="96868"/>
                  </a:lnTo>
                  <a:lnTo>
                    <a:pt x="262488" y="64415"/>
                  </a:lnTo>
                  <a:lnTo>
                    <a:pt x="264908" y="16823"/>
                  </a:lnTo>
                  <a:lnTo>
                    <a:pt x="265329" y="671"/>
                  </a:lnTo>
                  <a:lnTo>
                    <a:pt x="264682" y="0"/>
                  </a:lnTo>
                  <a:lnTo>
                    <a:pt x="262082" y="4900"/>
                  </a:lnTo>
                  <a:lnTo>
                    <a:pt x="249594" y="52051"/>
                  </a:lnTo>
                  <a:lnTo>
                    <a:pt x="241735" y="88241"/>
                  </a:lnTo>
                  <a:lnTo>
                    <a:pt x="235420" y="129726"/>
                  </a:lnTo>
                  <a:lnTo>
                    <a:pt x="230967" y="174034"/>
                  </a:lnTo>
                  <a:lnTo>
                    <a:pt x="228988" y="219596"/>
                  </a:lnTo>
                  <a:lnTo>
                    <a:pt x="229990" y="258191"/>
                  </a:lnTo>
                  <a:lnTo>
                    <a:pt x="234522" y="302041"/>
                  </a:lnTo>
                  <a:lnTo>
                    <a:pt x="236383" y="313098"/>
                  </a:lnTo>
                  <a:lnTo>
                    <a:pt x="239741" y="321174"/>
                  </a:lnTo>
                  <a:lnTo>
                    <a:pt x="249114" y="332029"/>
                  </a:lnTo>
                  <a:lnTo>
                    <a:pt x="253873" y="333795"/>
                  </a:lnTo>
                  <a:lnTo>
                    <a:pt x="258456" y="333561"/>
                  </a:lnTo>
                  <a:lnTo>
                    <a:pt x="262923" y="331994"/>
                  </a:lnTo>
                  <a:lnTo>
                    <a:pt x="279321" y="312934"/>
                  </a:lnTo>
                  <a:lnTo>
                    <a:pt x="298050" y="274182"/>
                  </a:lnTo>
                  <a:lnTo>
                    <a:pt x="309955" y="22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7">
              <a:extLst>
                <a:ext uri="{FF2B5EF4-FFF2-40B4-BE49-F238E27FC236}">
                  <a16:creationId xmlns:a16="http://schemas.microsoft.com/office/drawing/2014/main" xmlns="" id="{3C0F73B1-816A-42D9-AE4C-B794CF7213D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051550" y="3937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2109" y="86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8">
              <a:extLst>
                <a:ext uri="{FF2B5EF4-FFF2-40B4-BE49-F238E27FC236}">
                  <a16:creationId xmlns:a16="http://schemas.microsoft.com/office/drawing/2014/main" xmlns="" id="{126CD410-547D-4DA9-BAAC-0990F289122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002683" y="476250"/>
              <a:ext cx="17118" cy="101601"/>
            </a:xfrm>
            <a:custGeom>
              <a:avLst/>
              <a:gdLst/>
              <a:ahLst/>
              <a:cxnLst/>
              <a:rect l="0" t="0" r="0" b="0"/>
              <a:pathLst>
                <a:path w="17118" h="101601">
                  <a:moveTo>
                    <a:pt x="17117" y="0"/>
                  </a:moveTo>
                  <a:lnTo>
                    <a:pt x="17117" y="0"/>
                  </a:lnTo>
                  <a:lnTo>
                    <a:pt x="13746" y="3371"/>
                  </a:lnTo>
                  <a:lnTo>
                    <a:pt x="2214" y="43738"/>
                  </a:lnTo>
                  <a:lnTo>
                    <a:pt x="0" y="68150"/>
                  </a:lnTo>
                  <a:lnTo>
                    <a:pt x="44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9">
              <a:extLst>
                <a:ext uri="{FF2B5EF4-FFF2-40B4-BE49-F238E27FC236}">
                  <a16:creationId xmlns:a16="http://schemas.microsoft.com/office/drawing/2014/main" xmlns="" id="{58B2C942-28DB-4738-B2C8-781F43687CA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819720" y="445023"/>
              <a:ext cx="79431" cy="139178"/>
            </a:xfrm>
            <a:custGeom>
              <a:avLst/>
              <a:gdLst/>
              <a:ahLst/>
              <a:cxnLst/>
              <a:rect l="0" t="0" r="0" b="0"/>
              <a:pathLst>
                <a:path w="79431" h="139178">
                  <a:moveTo>
                    <a:pt x="79430" y="12177"/>
                  </a:moveTo>
                  <a:lnTo>
                    <a:pt x="79430" y="12177"/>
                  </a:lnTo>
                  <a:lnTo>
                    <a:pt x="76059" y="5435"/>
                  </a:lnTo>
                  <a:lnTo>
                    <a:pt x="72949" y="3449"/>
                  </a:lnTo>
                  <a:lnTo>
                    <a:pt x="58460" y="654"/>
                  </a:lnTo>
                  <a:lnTo>
                    <a:pt x="46827" y="0"/>
                  </a:lnTo>
                  <a:lnTo>
                    <a:pt x="32719" y="5354"/>
                  </a:lnTo>
                  <a:lnTo>
                    <a:pt x="18452" y="14789"/>
                  </a:lnTo>
                  <a:lnTo>
                    <a:pt x="7408" y="26038"/>
                  </a:lnTo>
                  <a:lnTo>
                    <a:pt x="0" y="67868"/>
                  </a:lnTo>
                  <a:lnTo>
                    <a:pt x="3911" y="91962"/>
                  </a:lnTo>
                  <a:lnTo>
                    <a:pt x="13410" y="109726"/>
                  </a:lnTo>
                  <a:lnTo>
                    <a:pt x="27040" y="124676"/>
                  </a:lnTo>
                  <a:lnTo>
                    <a:pt x="44386" y="132732"/>
                  </a:lnTo>
                  <a:lnTo>
                    <a:pt x="7308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0">
              <a:extLst>
                <a:ext uri="{FF2B5EF4-FFF2-40B4-BE49-F238E27FC236}">
                  <a16:creationId xmlns:a16="http://schemas.microsoft.com/office/drawing/2014/main" xmlns="" id="{DF619A33-A5A4-4E4F-AD75-A4045477432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625059" y="463550"/>
              <a:ext cx="126542" cy="115229"/>
            </a:xfrm>
            <a:custGeom>
              <a:avLst/>
              <a:gdLst/>
              <a:ahLst/>
              <a:cxnLst/>
              <a:rect l="0" t="0" r="0" b="0"/>
              <a:pathLst>
                <a:path w="126542" h="115229">
                  <a:moveTo>
                    <a:pt x="64541" y="0"/>
                  </a:moveTo>
                  <a:lnTo>
                    <a:pt x="64541" y="0"/>
                  </a:lnTo>
                  <a:lnTo>
                    <a:pt x="48626" y="6481"/>
                  </a:lnTo>
                  <a:lnTo>
                    <a:pt x="14293" y="32603"/>
                  </a:lnTo>
                  <a:lnTo>
                    <a:pt x="5049" y="46711"/>
                  </a:lnTo>
                  <a:lnTo>
                    <a:pt x="0" y="62388"/>
                  </a:lnTo>
                  <a:lnTo>
                    <a:pt x="108" y="78763"/>
                  </a:lnTo>
                  <a:lnTo>
                    <a:pt x="6271" y="93567"/>
                  </a:lnTo>
                  <a:lnTo>
                    <a:pt x="10877" y="100478"/>
                  </a:lnTo>
                  <a:lnTo>
                    <a:pt x="25403" y="110038"/>
                  </a:lnTo>
                  <a:lnTo>
                    <a:pt x="43619" y="115228"/>
                  </a:lnTo>
                  <a:lnTo>
                    <a:pt x="73707" y="113477"/>
                  </a:lnTo>
                  <a:lnTo>
                    <a:pt x="103554" y="103630"/>
                  </a:lnTo>
                  <a:lnTo>
                    <a:pt x="119274" y="93330"/>
                  </a:lnTo>
                  <a:lnTo>
                    <a:pt x="123608" y="87620"/>
                  </a:lnTo>
                  <a:lnTo>
                    <a:pt x="125791" y="81697"/>
                  </a:lnTo>
                  <a:lnTo>
                    <a:pt x="126541" y="75631"/>
                  </a:lnTo>
                  <a:lnTo>
                    <a:pt x="121730" y="61366"/>
                  </a:lnTo>
                  <a:lnTo>
                    <a:pt x="101394" y="32583"/>
                  </a:lnTo>
                  <a:lnTo>
                    <a:pt x="85624" y="23183"/>
                  </a:lnTo>
                  <a:lnTo>
                    <a:pt x="5184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1">
              <a:extLst>
                <a:ext uri="{FF2B5EF4-FFF2-40B4-BE49-F238E27FC236}">
                  <a16:creationId xmlns:a16="http://schemas.microsoft.com/office/drawing/2014/main" xmlns="" id="{AB655537-C042-49AC-ADB6-54E2F3EF9DA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482187" y="439033"/>
              <a:ext cx="86764" cy="152785"/>
            </a:xfrm>
            <a:custGeom>
              <a:avLst/>
              <a:gdLst/>
              <a:ahLst/>
              <a:cxnLst/>
              <a:rect l="0" t="0" r="0" b="0"/>
              <a:pathLst>
                <a:path w="86764" h="152785">
                  <a:moveTo>
                    <a:pt x="86763" y="5467"/>
                  </a:moveTo>
                  <a:lnTo>
                    <a:pt x="86763" y="5467"/>
                  </a:lnTo>
                  <a:lnTo>
                    <a:pt x="80021" y="2096"/>
                  </a:lnTo>
                  <a:lnTo>
                    <a:pt x="65715" y="0"/>
                  </a:lnTo>
                  <a:lnTo>
                    <a:pt x="33190" y="5066"/>
                  </a:lnTo>
                  <a:lnTo>
                    <a:pt x="13035" y="15069"/>
                  </a:lnTo>
                  <a:lnTo>
                    <a:pt x="5076" y="22905"/>
                  </a:lnTo>
                  <a:lnTo>
                    <a:pt x="1068" y="32973"/>
                  </a:lnTo>
                  <a:lnTo>
                    <a:pt x="0" y="38621"/>
                  </a:lnTo>
                  <a:lnTo>
                    <a:pt x="2576" y="50541"/>
                  </a:lnTo>
                  <a:lnTo>
                    <a:pt x="5239" y="56683"/>
                  </a:lnTo>
                  <a:lnTo>
                    <a:pt x="22469" y="75440"/>
                  </a:lnTo>
                  <a:lnTo>
                    <a:pt x="42077" y="91033"/>
                  </a:lnTo>
                  <a:lnTo>
                    <a:pt x="51145" y="107702"/>
                  </a:lnTo>
                  <a:lnTo>
                    <a:pt x="55411" y="126399"/>
                  </a:lnTo>
                  <a:lnTo>
                    <a:pt x="52603" y="139413"/>
                  </a:lnTo>
                  <a:lnTo>
                    <a:pt x="46651" y="148019"/>
                  </a:lnTo>
                  <a:lnTo>
                    <a:pt x="43089" y="151301"/>
                  </a:lnTo>
                  <a:lnTo>
                    <a:pt x="37891" y="152784"/>
                  </a:lnTo>
                  <a:lnTo>
                    <a:pt x="24590" y="152551"/>
                  </a:lnTo>
                  <a:lnTo>
                    <a:pt x="16797" y="150095"/>
                  </a:lnTo>
                  <a:lnTo>
                    <a:pt x="10563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2">
              <a:extLst>
                <a:ext uri="{FF2B5EF4-FFF2-40B4-BE49-F238E27FC236}">
                  <a16:creationId xmlns:a16="http://schemas.microsoft.com/office/drawing/2014/main" xmlns="" id="{A212085F-F6E1-4905-B769-95DF695F3C3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327393" y="450850"/>
              <a:ext cx="86368" cy="150435"/>
            </a:xfrm>
            <a:custGeom>
              <a:avLst/>
              <a:gdLst/>
              <a:ahLst/>
              <a:cxnLst/>
              <a:rect l="0" t="0" r="0" b="0"/>
              <a:pathLst>
                <a:path w="86368" h="150435">
                  <a:moveTo>
                    <a:pt x="63757" y="0"/>
                  </a:moveTo>
                  <a:lnTo>
                    <a:pt x="63757" y="0"/>
                  </a:lnTo>
                  <a:lnTo>
                    <a:pt x="29003" y="1411"/>
                  </a:lnTo>
                  <a:lnTo>
                    <a:pt x="12459" y="10139"/>
                  </a:lnTo>
                  <a:lnTo>
                    <a:pt x="3093" y="17677"/>
                  </a:lnTo>
                  <a:lnTo>
                    <a:pt x="736" y="22368"/>
                  </a:lnTo>
                  <a:lnTo>
                    <a:pt x="0" y="33225"/>
                  </a:lnTo>
                  <a:lnTo>
                    <a:pt x="3905" y="43224"/>
                  </a:lnTo>
                  <a:lnTo>
                    <a:pt x="6922" y="47866"/>
                  </a:lnTo>
                  <a:lnTo>
                    <a:pt x="51726" y="76650"/>
                  </a:lnTo>
                  <a:lnTo>
                    <a:pt x="62086" y="82850"/>
                  </a:lnTo>
                  <a:lnTo>
                    <a:pt x="77361" y="101028"/>
                  </a:lnTo>
                  <a:lnTo>
                    <a:pt x="86030" y="120396"/>
                  </a:lnTo>
                  <a:lnTo>
                    <a:pt x="86367" y="127536"/>
                  </a:lnTo>
                  <a:lnTo>
                    <a:pt x="85180" y="133707"/>
                  </a:lnTo>
                  <a:lnTo>
                    <a:pt x="82272" y="138527"/>
                  </a:lnTo>
                  <a:lnTo>
                    <a:pt x="73397" y="145764"/>
                  </a:lnTo>
                  <a:lnTo>
                    <a:pt x="64279" y="149451"/>
                  </a:lnTo>
                  <a:lnTo>
                    <a:pt x="59872" y="150434"/>
                  </a:lnTo>
                  <a:lnTo>
                    <a:pt x="56933" y="150384"/>
                  </a:lnTo>
                  <a:lnTo>
                    <a:pt x="54974" y="149645"/>
                  </a:lnTo>
                  <a:lnTo>
                    <a:pt x="5105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3">
              <a:extLst>
                <a:ext uri="{FF2B5EF4-FFF2-40B4-BE49-F238E27FC236}">
                  <a16:creationId xmlns:a16="http://schemas.microsoft.com/office/drawing/2014/main" xmlns="" id="{EACBB0A7-D3C2-46AB-AD24-A24180B1D8C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050617" y="454176"/>
              <a:ext cx="169084" cy="133014"/>
            </a:xfrm>
            <a:custGeom>
              <a:avLst/>
              <a:gdLst/>
              <a:ahLst/>
              <a:cxnLst/>
              <a:rect l="0" t="0" r="0" b="0"/>
              <a:pathLst>
                <a:path w="169084" h="133014">
                  <a:moveTo>
                    <a:pt x="143683" y="41124"/>
                  </a:moveTo>
                  <a:lnTo>
                    <a:pt x="143683" y="41124"/>
                  </a:lnTo>
                  <a:lnTo>
                    <a:pt x="134844" y="23447"/>
                  </a:lnTo>
                  <a:lnTo>
                    <a:pt x="118643" y="7899"/>
                  </a:lnTo>
                  <a:lnTo>
                    <a:pt x="103861" y="1663"/>
                  </a:lnTo>
                  <a:lnTo>
                    <a:pt x="95968" y="0"/>
                  </a:lnTo>
                  <a:lnTo>
                    <a:pt x="79673" y="1915"/>
                  </a:lnTo>
                  <a:lnTo>
                    <a:pt x="54632" y="12808"/>
                  </a:lnTo>
                  <a:lnTo>
                    <a:pt x="37783" y="25717"/>
                  </a:lnTo>
                  <a:lnTo>
                    <a:pt x="14546" y="56079"/>
                  </a:lnTo>
                  <a:lnTo>
                    <a:pt x="2957" y="87026"/>
                  </a:lnTo>
                  <a:lnTo>
                    <a:pt x="0" y="105505"/>
                  </a:lnTo>
                  <a:lnTo>
                    <a:pt x="1327" y="112972"/>
                  </a:lnTo>
                  <a:lnTo>
                    <a:pt x="8447" y="125032"/>
                  </a:lnTo>
                  <a:lnTo>
                    <a:pt x="14015" y="128813"/>
                  </a:lnTo>
                  <a:lnTo>
                    <a:pt x="27727" y="133013"/>
                  </a:lnTo>
                  <a:lnTo>
                    <a:pt x="61426" y="125265"/>
                  </a:lnTo>
                  <a:lnTo>
                    <a:pt x="92578" y="106193"/>
                  </a:lnTo>
                  <a:lnTo>
                    <a:pt x="112940" y="82668"/>
                  </a:lnTo>
                  <a:lnTo>
                    <a:pt x="128119" y="51691"/>
                  </a:lnTo>
                  <a:lnTo>
                    <a:pt x="129074" y="48168"/>
                  </a:lnTo>
                  <a:lnTo>
                    <a:pt x="128299" y="47231"/>
                  </a:lnTo>
                  <a:lnTo>
                    <a:pt x="126372" y="48018"/>
                  </a:lnTo>
                  <a:lnTo>
                    <a:pt x="123675" y="49953"/>
                  </a:lnTo>
                  <a:lnTo>
                    <a:pt x="120679" y="59630"/>
                  </a:lnTo>
                  <a:lnTo>
                    <a:pt x="119881" y="66161"/>
                  </a:lnTo>
                  <a:lnTo>
                    <a:pt x="122757" y="79063"/>
                  </a:lnTo>
                  <a:lnTo>
                    <a:pt x="132309" y="96345"/>
                  </a:lnTo>
                  <a:lnTo>
                    <a:pt x="141450" y="105883"/>
                  </a:lnTo>
                  <a:lnTo>
                    <a:pt x="169083" y="123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8">
            <a:extLst>
              <a:ext uri="{FF2B5EF4-FFF2-40B4-BE49-F238E27FC236}">
                <a16:creationId xmlns:a16="http://schemas.microsoft.com/office/drawing/2014/main" xmlns="" id="{B146FF27-0DE2-469C-83FE-EE3AC6EE1F6E}"/>
              </a:ext>
            </a:extLst>
          </p:cNvPr>
          <p:cNvGrpSpPr/>
          <p:nvPr/>
        </p:nvGrpSpPr>
        <p:grpSpPr>
          <a:xfrm>
            <a:off x="7036419" y="171450"/>
            <a:ext cx="911036" cy="587225"/>
            <a:chOff x="7036419" y="171450"/>
            <a:chExt cx="911036" cy="587225"/>
          </a:xfrm>
        </p:grpSpPr>
        <p:sp>
          <p:nvSpPr>
            <p:cNvPr id="36" name="SMARTInkShape-134">
              <a:extLst>
                <a:ext uri="{FF2B5EF4-FFF2-40B4-BE49-F238E27FC236}">
                  <a16:creationId xmlns:a16="http://schemas.microsoft.com/office/drawing/2014/main" xmlns="" id="{7D4847A6-7FF6-4004-B814-468FC215702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829550" y="352063"/>
              <a:ext cx="117905" cy="406612"/>
            </a:xfrm>
            <a:custGeom>
              <a:avLst/>
              <a:gdLst/>
              <a:ahLst/>
              <a:cxnLst/>
              <a:rect l="0" t="0" r="0" b="0"/>
              <a:pathLst>
                <a:path w="117905" h="406612">
                  <a:moveTo>
                    <a:pt x="69850" y="124187"/>
                  </a:moveTo>
                  <a:lnTo>
                    <a:pt x="69850" y="124187"/>
                  </a:lnTo>
                  <a:lnTo>
                    <a:pt x="66479" y="124187"/>
                  </a:lnTo>
                  <a:lnTo>
                    <a:pt x="54270" y="134300"/>
                  </a:lnTo>
                  <a:lnTo>
                    <a:pt x="40618" y="157444"/>
                  </a:lnTo>
                  <a:lnTo>
                    <a:pt x="28431" y="203350"/>
                  </a:lnTo>
                  <a:lnTo>
                    <a:pt x="21437" y="249086"/>
                  </a:lnTo>
                  <a:lnTo>
                    <a:pt x="17054" y="281768"/>
                  </a:lnTo>
                  <a:lnTo>
                    <a:pt x="12753" y="315108"/>
                  </a:lnTo>
                  <a:lnTo>
                    <a:pt x="6366" y="361849"/>
                  </a:lnTo>
                  <a:lnTo>
                    <a:pt x="372" y="406611"/>
                  </a:lnTo>
                  <a:lnTo>
                    <a:pt x="12241" y="373017"/>
                  </a:lnTo>
                  <a:lnTo>
                    <a:pt x="17906" y="342963"/>
                  </a:lnTo>
                  <a:lnTo>
                    <a:pt x="23480" y="303971"/>
                  </a:lnTo>
                  <a:lnTo>
                    <a:pt x="26942" y="280732"/>
                  </a:lnTo>
                  <a:lnTo>
                    <a:pt x="30661" y="256067"/>
                  </a:lnTo>
                  <a:lnTo>
                    <a:pt x="34551" y="228335"/>
                  </a:lnTo>
                  <a:lnTo>
                    <a:pt x="38557" y="198558"/>
                  </a:lnTo>
                  <a:lnTo>
                    <a:pt x="42638" y="167417"/>
                  </a:lnTo>
                  <a:lnTo>
                    <a:pt x="46064" y="138191"/>
                  </a:lnTo>
                  <a:lnTo>
                    <a:pt x="49054" y="110239"/>
                  </a:lnTo>
                  <a:lnTo>
                    <a:pt x="51752" y="83139"/>
                  </a:lnTo>
                  <a:lnTo>
                    <a:pt x="58513" y="43619"/>
                  </a:lnTo>
                  <a:lnTo>
                    <a:pt x="70981" y="2988"/>
                  </a:lnTo>
                  <a:lnTo>
                    <a:pt x="74132" y="349"/>
                  </a:lnTo>
                  <a:lnTo>
                    <a:pt x="77643" y="0"/>
                  </a:lnTo>
                  <a:lnTo>
                    <a:pt x="81395" y="1179"/>
                  </a:lnTo>
                  <a:lnTo>
                    <a:pt x="96789" y="23064"/>
                  </a:lnTo>
                  <a:lnTo>
                    <a:pt x="111385" y="63102"/>
                  </a:lnTo>
                  <a:lnTo>
                    <a:pt x="117904" y="110713"/>
                  </a:lnTo>
                  <a:lnTo>
                    <a:pt x="110023" y="141952"/>
                  </a:lnTo>
                  <a:lnTo>
                    <a:pt x="94760" y="170183"/>
                  </a:lnTo>
                  <a:lnTo>
                    <a:pt x="76218" y="192137"/>
                  </a:lnTo>
                  <a:lnTo>
                    <a:pt x="42573" y="213622"/>
                  </a:lnTo>
                  <a:lnTo>
                    <a:pt x="23860" y="218499"/>
                  </a:lnTo>
                  <a:lnTo>
                    <a:pt x="0" y="219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5">
              <a:extLst>
                <a:ext uri="{FF2B5EF4-FFF2-40B4-BE49-F238E27FC236}">
                  <a16:creationId xmlns:a16="http://schemas.microsoft.com/office/drawing/2014/main" xmlns="" id="{2FF85312-04B0-497F-85F6-E45D1DCBA6D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737060" y="417311"/>
              <a:ext cx="117891" cy="159730"/>
            </a:xfrm>
            <a:custGeom>
              <a:avLst/>
              <a:gdLst/>
              <a:ahLst/>
              <a:cxnLst/>
              <a:rect l="0" t="0" r="0" b="0"/>
              <a:pathLst>
                <a:path w="117891" h="159730">
                  <a:moveTo>
                    <a:pt x="3590" y="52589"/>
                  </a:moveTo>
                  <a:lnTo>
                    <a:pt x="3590" y="52589"/>
                  </a:lnTo>
                  <a:lnTo>
                    <a:pt x="3590" y="55960"/>
                  </a:lnTo>
                  <a:lnTo>
                    <a:pt x="4295" y="56953"/>
                  </a:lnTo>
                  <a:lnTo>
                    <a:pt x="5471" y="57615"/>
                  </a:lnTo>
                  <a:lnTo>
                    <a:pt x="12379" y="58547"/>
                  </a:lnTo>
                  <a:lnTo>
                    <a:pt x="19491" y="58059"/>
                  </a:lnTo>
                  <a:lnTo>
                    <a:pt x="27355" y="55491"/>
                  </a:lnTo>
                  <a:lnTo>
                    <a:pt x="43087" y="43336"/>
                  </a:lnTo>
                  <a:lnTo>
                    <a:pt x="57783" y="26329"/>
                  </a:lnTo>
                  <a:lnTo>
                    <a:pt x="60180" y="20971"/>
                  </a:lnTo>
                  <a:lnTo>
                    <a:pt x="60961" y="11255"/>
                  </a:lnTo>
                  <a:lnTo>
                    <a:pt x="59476" y="7394"/>
                  </a:lnTo>
                  <a:lnTo>
                    <a:pt x="54063" y="1223"/>
                  </a:lnTo>
                  <a:lnTo>
                    <a:pt x="49233" y="0"/>
                  </a:lnTo>
                  <a:lnTo>
                    <a:pt x="36340" y="524"/>
                  </a:lnTo>
                  <a:lnTo>
                    <a:pt x="23084" y="8753"/>
                  </a:lnTo>
                  <a:lnTo>
                    <a:pt x="16586" y="14898"/>
                  </a:lnTo>
                  <a:lnTo>
                    <a:pt x="7484" y="33015"/>
                  </a:lnTo>
                  <a:lnTo>
                    <a:pt x="275" y="68897"/>
                  </a:lnTo>
                  <a:lnTo>
                    <a:pt x="0" y="95115"/>
                  </a:lnTo>
                  <a:lnTo>
                    <a:pt x="7779" y="128297"/>
                  </a:lnTo>
                  <a:lnTo>
                    <a:pt x="15095" y="144798"/>
                  </a:lnTo>
                  <a:lnTo>
                    <a:pt x="26812" y="155425"/>
                  </a:lnTo>
                  <a:lnTo>
                    <a:pt x="33887" y="159246"/>
                  </a:lnTo>
                  <a:lnTo>
                    <a:pt x="53039" y="159729"/>
                  </a:lnTo>
                  <a:lnTo>
                    <a:pt x="85739" y="150186"/>
                  </a:lnTo>
                  <a:lnTo>
                    <a:pt x="117890" y="13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6">
              <a:extLst>
                <a:ext uri="{FF2B5EF4-FFF2-40B4-BE49-F238E27FC236}">
                  <a16:creationId xmlns:a16="http://schemas.microsoft.com/office/drawing/2014/main" xmlns="" id="{EE25018B-601D-405C-BEA3-0505E45CEFF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537817" y="255234"/>
              <a:ext cx="126634" cy="328193"/>
            </a:xfrm>
            <a:custGeom>
              <a:avLst/>
              <a:gdLst/>
              <a:ahLst/>
              <a:cxnLst/>
              <a:rect l="0" t="0" r="0" b="0"/>
              <a:pathLst>
                <a:path w="126634" h="328193">
                  <a:moveTo>
                    <a:pt x="101233" y="214666"/>
                  </a:moveTo>
                  <a:lnTo>
                    <a:pt x="101233" y="214666"/>
                  </a:lnTo>
                  <a:lnTo>
                    <a:pt x="86927" y="200360"/>
                  </a:lnTo>
                  <a:lnTo>
                    <a:pt x="76766" y="197725"/>
                  </a:lnTo>
                  <a:lnTo>
                    <a:pt x="70105" y="197022"/>
                  </a:lnTo>
                  <a:lnTo>
                    <a:pt x="55178" y="201885"/>
                  </a:lnTo>
                  <a:lnTo>
                    <a:pt x="22599" y="225625"/>
                  </a:lnTo>
                  <a:lnTo>
                    <a:pt x="4164" y="256013"/>
                  </a:lnTo>
                  <a:lnTo>
                    <a:pt x="0" y="277728"/>
                  </a:lnTo>
                  <a:lnTo>
                    <a:pt x="1207" y="297727"/>
                  </a:lnTo>
                  <a:lnTo>
                    <a:pt x="6447" y="313671"/>
                  </a:lnTo>
                  <a:lnTo>
                    <a:pt x="15361" y="324050"/>
                  </a:lnTo>
                  <a:lnTo>
                    <a:pt x="20701" y="327805"/>
                  </a:lnTo>
                  <a:lnTo>
                    <a:pt x="27084" y="328192"/>
                  </a:lnTo>
                  <a:lnTo>
                    <a:pt x="41702" y="322978"/>
                  </a:lnTo>
                  <a:lnTo>
                    <a:pt x="62427" y="304771"/>
                  </a:lnTo>
                  <a:lnTo>
                    <a:pt x="81974" y="271389"/>
                  </a:lnTo>
                  <a:lnTo>
                    <a:pt x="94789" y="240582"/>
                  </a:lnTo>
                  <a:lnTo>
                    <a:pt x="105425" y="205017"/>
                  </a:lnTo>
                  <a:lnTo>
                    <a:pt x="110151" y="165693"/>
                  </a:lnTo>
                  <a:lnTo>
                    <a:pt x="114134" y="120933"/>
                  </a:lnTo>
                  <a:lnTo>
                    <a:pt x="117550" y="75640"/>
                  </a:lnTo>
                  <a:lnTo>
                    <a:pt x="119068" y="36695"/>
                  </a:lnTo>
                  <a:lnTo>
                    <a:pt x="115979" y="13742"/>
                  </a:lnTo>
                  <a:lnTo>
                    <a:pt x="113180" y="6633"/>
                  </a:lnTo>
                  <a:lnTo>
                    <a:pt x="109903" y="2600"/>
                  </a:lnTo>
                  <a:lnTo>
                    <a:pt x="106307" y="616"/>
                  </a:lnTo>
                  <a:lnTo>
                    <a:pt x="102499" y="0"/>
                  </a:lnTo>
                  <a:lnTo>
                    <a:pt x="98549" y="3822"/>
                  </a:lnTo>
                  <a:lnTo>
                    <a:pt x="80189" y="47899"/>
                  </a:lnTo>
                  <a:lnTo>
                    <a:pt x="71419" y="84103"/>
                  </a:lnTo>
                  <a:lnTo>
                    <a:pt x="69872" y="123712"/>
                  </a:lnTo>
                  <a:lnTo>
                    <a:pt x="71537" y="164835"/>
                  </a:lnTo>
                  <a:lnTo>
                    <a:pt x="76040" y="204513"/>
                  </a:lnTo>
                  <a:lnTo>
                    <a:pt x="85097" y="238611"/>
                  </a:lnTo>
                  <a:lnTo>
                    <a:pt x="99941" y="264584"/>
                  </a:lnTo>
                  <a:lnTo>
                    <a:pt x="126633" y="29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7">
              <a:extLst>
                <a:ext uri="{FF2B5EF4-FFF2-40B4-BE49-F238E27FC236}">
                  <a16:creationId xmlns:a16="http://schemas.microsoft.com/office/drawing/2014/main" xmlns="" id="{82122FAB-C0E1-4F56-B3DB-8B3D873EB4B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367327" y="443985"/>
              <a:ext cx="106624" cy="119141"/>
            </a:xfrm>
            <a:custGeom>
              <a:avLst/>
              <a:gdLst/>
              <a:ahLst/>
              <a:cxnLst/>
              <a:rect l="0" t="0" r="0" b="0"/>
              <a:pathLst>
                <a:path w="106624" h="119141">
                  <a:moveTo>
                    <a:pt x="24073" y="515"/>
                  </a:moveTo>
                  <a:lnTo>
                    <a:pt x="24073" y="515"/>
                  </a:lnTo>
                  <a:lnTo>
                    <a:pt x="17331" y="3886"/>
                  </a:lnTo>
                  <a:lnTo>
                    <a:pt x="15345" y="6996"/>
                  </a:lnTo>
                  <a:lnTo>
                    <a:pt x="6579" y="52252"/>
                  </a:lnTo>
                  <a:lnTo>
                    <a:pt x="5159" y="95290"/>
                  </a:lnTo>
                  <a:lnTo>
                    <a:pt x="5049" y="114329"/>
                  </a:lnTo>
                  <a:lnTo>
                    <a:pt x="4335" y="116608"/>
                  </a:lnTo>
                  <a:lnTo>
                    <a:pt x="3153" y="118127"/>
                  </a:lnTo>
                  <a:lnTo>
                    <a:pt x="1660" y="119140"/>
                  </a:lnTo>
                  <a:lnTo>
                    <a:pt x="0" y="110857"/>
                  </a:lnTo>
                  <a:lnTo>
                    <a:pt x="2306" y="76796"/>
                  </a:lnTo>
                  <a:lnTo>
                    <a:pt x="14329" y="46478"/>
                  </a:lnTo>
                  <a:lnTo>
                    <a:pt x="41015" y="11815"/>
                  </a:lnTo>
                  <a:lnTo>
                    <a:pt x="51829" y="2480"/>
                  </a:lnTo>
                  <a:lnTo>
                    <a:pt x="56688" y="414"/>
                  </a:lnTo>
                  <a:lnTo>
                    <a:pt x="65850" y="0"/>
                  </a:lnTo>
                  <a:lnTo>
                    <a:pt x="74626" y="5930"/>
                  </a:lnTo>
                  <a:lnTo>
                    <a:pt x="78941" y="10475"/>
                  </a:lnTo>
                  <a:lnTo>
                    <a:pt x="95224" y="57931"/>
                  </a:lnTo>
                  <a:lnTo>
                    <a:pt x="106623" y="8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8">
              <a:extLst>
                <a:ext uri="{FF2B5EF4-FFF2-40B4-BE49-F238E27FC236}">
                  <a16:creationId xmlns:a16="http://schemas.microsoft.com/office/drawing/2014/main" xmlns="" id="{CF71BAAB-DE14-4469-9D95-6F46F3C6672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275279" y="368300"/>
              <a:ext cx="8172" cy="38101"/>
            </a:xfrm>
            <a:custGeom>
              <a:avLst/>
              <a:gdLst/>
              <a:ahLst/>
              <a:cxnLst/>
              <a:rect l="0" t="0" r="0" b="0"/>
              <a:pathLst>
                <a:path w="817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29" y="24616"/>
                  </a:lnTo>
                  <a:lnTo>
                    <a:pt x="0" y="14233"/>
                  </a:lnTo>
                  <a:lnTo>
                    <a:pt x="1717" y="6326"/>
                  </a:lnTo>
                  <a:lnTo>
                    <a:pt x="3163" y="4217"/>
                  </a:lnTo>
                  <a:lnTo>
                    <a:pt x="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9">
              <a:extLst>
                <a:ext uri="{FF2B5EF4-FFF2-40B4-BE49-F238E27FC236}">
                  <a16:creationId xmlns:a16="http://schemas.microsoft.com/office/drawing/2014/main" xmlns="" id="{B3A4E583-3F72-4955-8D30-519D6E9D90C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305191" y="482600"/>
              <a:ext cx="10010" cy="107951"/>
            </a:xfrm>
            <a:custGeom>
              <a:avLst/>
              <a:gdLst/>
              <a:ahLst/>
              <a:cxnLst/>
              <a:rect l="0" t="0" r="0" b="0"/>
              <a:pathLst>
                <a:path w="10010" h="107951">
                  <a:moveTo>
                    <a:pt x="3659" y="0"/>
                  </a:moveTo>
                  <a:lnTo>
                    <a:pt x="3659" y="0"/>
                  </a:lnTo>
                  <a:lnTo>
                    <a:pt x="0" y="20984"/>
                  </a:lnTo>
                  <a:lnTo>
                    <a:pt x="6408" y="65174"/>
                  </a:lnTo>
                  <a:lnTo>
                    <a:pt x="100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0">
              <a:extLst>
                <a:ext uri="{FF2B5EF4-FFF2-40B4-BE49-F238E27FC236}">
                  <a16:creationId xmlns:a16="http://schemas.microsoft.com/office/drawing/2014/main" xmlns="" id="{EE0BAEA6-3B53-42F0-9C55-9B1D234A52F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036419" y="171450"/>
              <a:ext cx="234332" cy="508001"/>
            </a:xfrm>
            <a:custGeom>
              <a:avLst/>
              <a:gdLst/>
              <a:ahLst/>
              <a:cxnLst/>
              <a:rect l="0" t="0" r="0" b="0"/>
              <a:pathLst>
                <a:path w="234332" h="508001">
                  <a:moveTo>
                    <a:pt x="234331" y="0"/>
                  </a:moveTo>
                  <a:lnTo>
                    <a:pt x="234331" y="0"/>
                  </a:lnTo>
                  <a:lnTo>
                    <a:pt x="232919" y="12961"/>
                  </a:lnTo>
                  <a:lnTo>
                    <a:pt x="223486" y="44763"/>
                  </a:lnTo>
                  <a:lnTo>
                    <a:pt x="213283" y="78691"/>
                  </a:lnTo>
                  <a:lnTo>
                    <a:pt x="197930" y="121051"/>
                  </a:lnTo>
                  <a:lnTo>
                    <a:pt x="188897" y="144201"/>
                  </a:lnTo>
                  <a:lnTo>
                    <a:pt x="177936" y="168806"/>
                  </a:lnTo>
                  <a:lnTo>
                    <a:pt x="165690" y="194382"/>
                  </a:lnTo>
                  <a:lnTo>
                    <a:pt x="152586" y="220605"/>
                  </a:lnTo>
                  <a:lnTo>
                    <a:pt x="138207" y="247964"/>
                  </a:lnTo>
                  <a:lnTo>
                    <a:pt x="122977" y="276082"/>
                  </a:lnTo>
                  <a:lnTo>
                    <a:pt x="107178" y="304704"/>
                  </a:lnTo>
                  <a:lnTo>
                    <a:pt x="91706" y="331547"/>
                  </a:lnTo>
                  <a:lnTo>
                    <a:pt x="76454" y="357204"/>
                  </a:lnTo>
                  <a:lnTo>
                    <a:pt x="48452" y="403585"/>
                  </a:lnTo>
                  <a:lnTo>
                    <a:pt x="26599" y="440662"/>
                  </a:lnTo>
                  <a:lnTo>
                    <a:pt x="1830" y="487382"/>
                  </a:lnTo>
                  <a:lnTo>
                    <a:pt x="0" y="498366"/>
                  </a:lnTo>
                  <a:lnTo>
                    <a:pt x="1910" y="501577"/>
                  </a:lnTo>
                  <a:lnTo>
                    <a:pt x="5300" y="503718"/>
                  </a:lnTo>
                  <a:lnTo>
                    <a:pt x="18431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9">
            <a:extLst>
              <a:ext uri="{FF2B5EF4-FFF2-40B4-BE49-F238E27FC236}">
                <a16:creationId xmlns:a16="http://schemas.microsoft.com/office/drawing/2014/main" xmlns="" id="{578E63B5-23C0-44D6-A125-35C22DE8F326}"/>
              </a:ext>
            </a:extLst>
          </p:cNvPr>
          <p:cNvGrpSpPr/>
          <p:nvPr/>
        </p:nvGrpSpPr>
        <p:grpSpPr>
          <a:xfrm>
            <a:off x="1079500" y="234482"/>
            <a:ext cx="8128001" cy="698969"/>
            <a:chOff x="1079500" y="234482"/>
            <a:chExt cx="8128001" cy="698969"/>
          </a:xfrm>
        </p:grpSpPr>
        <p:sp>
          <p:nvSpPr>
            <p:cNvPr id="44" name="SMARTInkShape-141">
              <a:extLst>
                <a:ext uri="{FF2B5EF4-FFF2-40B4-BE49-F238E27FC236}">
                  <a16:creationId xmlns:a16="http://schemas.microsoft.com/office/drawing/2014/main" xmlns="" id="{250852D8-4957-4068-807B-FE6F78FF5A6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203841" y="5461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2">
              <a:extLst>
                <a:ext uri="{FF2B5EF4-FFF2-40B4-BE49-F238E27FC236}">
                  <a16:creationId xmlns:a16="http://schemas.microsoft.com/office/drawing/2014/main" xmlns="" id="{59E77D69-D990-4EB6-B2C2-1A870A5DF6C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169400" y="4254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3">
              <a:extLst>
                <a:ext uri="{FF2B5EF4-FFF2-40B4-BE49-F238E27FC236}">
                  <a16:creationId xmlns:a16="http://schemas.microsoft.com/office/drawing/2014/main" xmlns="" id="{C3554791-7AEA-4DE3-9BC7-CC415846BF8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79500" y="581278"/>
              <a:ext cx="7893051" cy="352173"/>
            </a:xfrm>
            <a:custGeom>
              <a:avLst/>
              <a:gdLst/>
              <a:ahLst/>
              <a:cxnLst/>
              <a:rect l="0" t="0" r="0" b="0"/>
              <a:pathLst>
                <a:path w="7893051" h="352173">
                  <a:moveTo>
                    <a:pt x="0" y="352172"/>
                  </a:moveTo>
                  <a:lnTo>
                    <a:pt x="0" y="352172"/>
                  </a:lnTo>
                  <a:lnTo>
                    <a:pt x="30104" y="350290"/>
                  </a:lnTo>
                  <a:lnTo>
                    <a:pt x="53936" y="348801"/>
                  </a:lnTo>
                  <a:lnTo>
                    <a:pt x="83935" y="345691"/>
                  </a:lnTo>
                  <a:lnTo>
                    <a:pt x="118046" y="341501"/>
                  </a:lnTo>
                  <a:lnTo>
                    <a:pt x="154897" y="336592"/>
                  </a:lnTo>
                  <a:lnTo>
                    <a:pt x="194987" y="331202"/>
                  </a:lnTo>
                  <a:lnTo>
                    <a:pt x="237236" y="325492"/>
                  </a:lnTo>
                  <a:lnTo>
                    <a:pt x="280924" y="319569"/>
                  </a:lnTo>
                  <a:lnTo>
                    <a:pt x="328394" y="313503"/>
                  </a:lnTo>
                  <a:lnTo>
                    <a:pt x="378385" y="307343"/>
                  </a:lnTo>
                  <a:lnTo>
                    <a:pt x="430056" y="301119"/>
                  </a:lnTo>
                  <a:lnTo>
                    <a:pt x="484965" y="294148"/>
                  </a:lnTo>
                  <a:lnTo>
                    <a:pt x="542033" y="286678"/>
                  </a:lnTo>
                  <a:lnTo>
                    <a:pt x="600538" y="278876"/>
                  </a:lnTo>
                  <a:lnTo>
                    <a:pt x="662120" y="270852"/>
                  </a:lnTo>
                  <a:lnTo>
                    <a:pt x="725752" y="262681"/>
                  </a:lnTo>
                  <a:lnTo>
                    <a:pt x="790751" y="254411"/>
                  </a:lnTo>
                  <a:lnTo>
                    <a:pt x="860190" y="245370"/>
                  </a:lnTo>
                  <a:lnTo>
                    <a:pt x="932588" y="235815"/>
                  </a:lnTo>
                  <a:lnTo>
                    <a:pt x="1006958" y="225918"/>
                  </a:lnTo>
                  <a:lnTo>
                    <a:pt x="1083350" y="217202"/>
                  </a:lnTo>
                  <a:lnTo>
                    <a:pt x="1161089" y="209276"/>
                  </a:lnTo>
                  <a:lnTo>
                    <a:pt x="1239726" y="201874"/>
                  </a:lnTo>
                  <a:lnTo>
                    <a:pt x="1321784" y="194118"/>
                  </a:lnTo>
                  <a:lnTo>
                    <a:pt x="1406123" y="186125"/>
                  </a:lnTo>
                  <a:lnTo>
                    <a:pt x="1491982" y="177974"/>
                  </a:lnTo>
                  <a:lnTo>
                    <a:pt x="1580266" y="170423"/>
                  </a:lnTo>
                  <a:lnTo>
                    <a:pt x="1670166" y="163273"/>
                  </a:lnTo>
                  <a:lnTo>
                    <a:pt x="1761144" y="156389"/>
                  </a:lnTo>
                  <a:lnTo>
                    <a:pt x="1854957" y="149683"/>
                  </a:lnTo>
                  <a:lnTo>
                    <a:pt x="1950660" y="143096"/>
                  </a:lnTo>
                  <a:lnTo>
                    <a:pt x="2047623" y="136588"/>
                  </a:lnTo>
                  <a:lnTo>
                    <a:pt x="2146132" y="130838"/>
                  </a:lnTo>
                  <a:lnTo>
                    <a:pt x="2245671" y="125594"/>
                  </a:lnTo>
                  <a:lnTo>
                    <a:pt x="2345898" y="120687"/>
                  </a:lnTo>
                  <a:lnTo>
                    <a:pt x="2448699" y="115299"/>
                  </a:lnTo>
                  <a:lnTo>
                    <a:pt x="2553215" y="109590"/>
                  </a:lnTo>
                  <a:lnTo>
                    <a:pt x="2658877" y="103667"/>
                  </a:lnTo>
                  <a:lnTo>
                    <a:pt x="2764596" y="98308"/>
                  </a:lnTo>
                  <a:lnTo>
                    <a:pt x="2870353" y="93324"/>
                  </a:lnTo>
                  <a:lnTo>
                    <a:pt x="2976135" y="88590"/>
                  </a:lnTo>
                  <a:lnTo>
                    <a:pt x="3081934" y="84023"/>
                  </a:lnTo>
                  <a:lnTo>
                    <a:pt x="3187745" y="79567"/>
                  </a:lnTo>
                  <a:lnTo>
                    <a:pt x="3293563" y="75185"/>
                  </a:lnTo>
                  <a:lnTo>
                    <a:pt x="3399387" y="70147"/>
                  </a:lnTo>
                  <a:lnTo>
                    <a:pt x="3505213" y="64672"/>
                  </a:lnTo>
                  <a:lnTo>
                    <a:pt x="3611042" y="58906"/>
                  </a:lnTo>
                  <a:lnTo>
                    <a:pt x="3716872" y="53650"/>
                  </a:lnTo>
                  <a:lnTo>
                    <a:pt x="3822704" y="48735"/>
                  </a:lnTo>
                  <a:lnTo>
                    <a:pt x="3928536" y="44047"/>
                  </a:lnTo>
                  <a:lnTo>
                    <a:pt x="4035074" y="39511"/>
                  </a:lnTo>
                  <a:lnTo>
                    <a:pt x="4142082" y="35076"/>
                  </a:lnTo>
                  <a:lnTo>
                    <a:pt x="4249405" y="30708"/>
                  </a:lnTo>
                  <a:lnTo>
                    <a:pt x="4355526" y="26385"/>
                  </a:lnTo>
                  <a:lnTo>
                    <a:pt x="4460845" y="22092"/>
                  </a:lnTo>
                  <a:lnTo>
                    <a:pt x="4565630" y="17818"/>
                  </a:lnTo>
                  <a:lnTo>
                    <a:pt x="4667942" y="14970"/>
                  </a:lnTo>
                  <a:lnTo>
                    <a:pt x="4768606" y="13070"/>
                  </a:lnTo>
                  <a:lnTo>
                    <a:pt x="4868171" y="11804"/>
                  </a:lnTo>
                  <a:lnTo>
                    <a:pt x="4965591" y="10255"/>
                  </a:lnTo>
                  <a:lnTo>
                    <a:pt x="5061583" y="8516"/>
                  </a:lnTo>
                  <a:lnTo>
                    <a:pt x="5156622" y="6651"/>
                  </a:lnTo>
                  <a:lnTo>
                    <a:pt x="5251731" y="4703"/>
                  </a:lnTo>
                  <a:lnTo>
                    <a:pt x="5346888" y="2698"/>
                  </a:lnTo>
                  <a:lnTo>
                    <a:pt x="5442075" y="656"/>
                  </a:lnTo>
                  <a:lnTo>
                    <a:pt x="5535167" y="0"/>
                  </a:lnTo>
                  <a:lnTo>
                    <a:pt x="5626860" y="269"/>
                  </a:lnTo>
                  <a:lnTo>
                    <a:pt x="5717624" y="1153"/>
                  </a:lnTo>
                  <a:lnTo>
                    <a:pt x="5807060" y="1743"/>
                  </a:lnTo>
                  <a:lnTo>
                    <a:pt x="5895611" y="2136"/>
                  </a:lnTo>
                  <a:lnTo>
                    <a:pt x="5983574" y="2398"/>
                  </a:lnTo>
                  <a:lnTo>
                    <a:pt x="6068322" y="3278"/>
                  </a:lnTo>
                  <a:lnTo>
                    <a:pt x="6150925" y="4571"/>
                  </a:lnTo>
                  <a:lnTo>
                    <a:pt x="6232100" y="6138"/>
                  </a:lnTo>
                  <a:lnTo>
                    <a:pt x="6310206" y="7888"/>
                  </a:lnTo>
                  <a:lnTo>
                    <a:pt x="6386265" y="9760"/>
                  </a:lnTo>
                  <a:lnTo>
                    <a:pt x="6460959" y="11714"/>
                  </a:lnTo>
                  <a:lnTo>
                    <a:pt x="6532628" y="13722"/>
                  </a:lnTo>
                  <a:lnTo>
                    <a:pt x="6602280" y="15767"/>
                  </a:lnTo>
                  <a:lnTo>
                    <a:pt x="6670587" y="17835"/>
                  </a:lnTo>
                  <a:lnTo>
                    <a:pt x="6735880" y="20625"/>
                  </a:lnTo>
                  <a:lnTo>
                    <a:pt x="6799164" y="23896"/>
                  </a:lnTo>
                  <a:lnTo>
                    <a:pt x="6861109" y="27488"/>
                  </a:lnTo>
                  <a:lnTo>
                    <a:pt x="6920044" y="30588"/>
                  </a:lnTo>
                  <a:lnTo>
                    <a:pt x="6976973" y="33361"/>
                  </a:lnTo>
                  <a:lnTo>
                    <a:pt x="7032565" y="35914"/>
                  </a:lnTo>
                  <a:lnTo>
                    <a:pt x="7085855" y="37617"/>
                  </a:lnTo>
                  <a:lnTo>
                    <a:pt x="7137609" y="38752"/>
                  </a:lnTo>
                  <a:lnTo>
                    <a:pt x="7188339" y="39509"/>
                  </a:lnTo>
                  <a:lnTo>
                    <a:pt x="7235565" y="40013"/>
                  </a:lnTo>
                  <a:lnTo>
                    <a:pt x="7280454" y="40349"/>
                  </a:lnTo>
                  <a:lnTo>
                    <a:pt x="7323786" y="40574"/>
                  </a:lnTo>
                  <a:lnTo>
                    <a:pt x="7364668" y="40723"/>
                  </a:lnTo>
                  <a:lnTo>
                    <a:pt x="7403918" y="40823"/>
                  </a:lnTo>
                  <a:lnTo>
                    <a:pt x="7442078" y="40889"/>
                  </a:lnTo>
                  <a:lnTo>
                    <a:pt x="7478102" y="41639"/>
                  </a:lnTo>
                  <a:lnTo>
                    <a:pt x="7512701" y="42844"/>
                  </a:lnTo>
                  <a:lnTo>
                    <a:pt x="7546350" y="44354"/>
                  </a:lnTo>
                  <a:lnTo>
                    <a:pt x="7578661" y="46065"/>
                  </a:lnTo>
                  <a:lnTo>
                    <a:pt x="7610080" y="47912"/>
                  </a:lnTo>
                  <a:lnTo>
                    <a:pt x="7640903" y="49849"/>
                  </a:lnTo>
                  <a:lnTo>
                    <a:pt x="7669213" y="51140"/>
                  </a:lnTo>
                  <a:lnTo>
                    <a:pt x="7695847" y="52000"/>
                  </a:lnTo>
                  <a:lnTo>
                    <a:pt x="7721365" y="52574"/>
                  </a:lnTo>
                  <a:lnTo>
                    <a:pt x="7766651" y="53212"/>
                  </a:lnTo>
                  <a:lnTo>
                    <a:pt x="7805828" y="52790"/>
                  </a:lnTo>
                  <a:lnTo>
                    <a:pt x="7850274" y="49291"/>
                  </a:lnTo>
                  <a:lnTo>
                    <a:pt x="7893050" y="47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4">
              <a:extLst>
                <a:ext uri="{FF2B5EF4-FFF2-40B4-BE49-F238E27FC236}">
                  <a16:creationId xmlns:a16="http://schemas.microsoft.com/office/drawing/2014/main" xmlns="" id="{85335968-72B6-4CF5-A314-5789451DEB0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668731" y="361950"/>
              <a:ext cx="259370" cy="152401"/>
            </a:xfrm>
            <a:custGeom>
              <a:avLst/>
              <a:gdLst/>
              <a:ahLst/>
              <a:cxnLst/>
              <a:rect l="0" t="0" r="0" b="0"/>
              <a:pathLst>
                <a:path w="259370" h="152401">
                  <a:moveTo>
                    <a:pt x="94269" y="0"/>
                  </a:moveTo>
                  <a:lnTo>
                    <a:pt x="94269" y="0"/>
                  </a:lnTo>
                  <a:lnTo>
                    <a:pt x="80785" y="3371"/>
                  </a:lnTo>
                  <a:lnTo>
                    <a:pt x="45432" y="25693"/>
                  </a:lnTo>
                  <a:lnTo>
                    <a:pt x="16063" y="59118"/>
                  </a:lnTo>
                  <a:lnTo>
                    <a:pt x="698" y="89091"/>
                  </a:lnTo>
                  <a:lnTo>
                    <a:pt x="0" y="107094"/>
                  </a:lnTo>
                  <a:lnTo>
                    <a:pt x="7679" y="138277"/>
                  </a:lnTo>
                  <a:lnTo>
                    <a:pt x="11142" y="142984"/>
                  </a:lnTo>
                  <a:lnTo>
                    <a:pt x="15568" y="146123"/>
                  </a:lnTo>
                  <a:lnTo>
                    <a:pt x="20635" y="148215"/>
                  </a:lnTo>
                  <a:lnTo>
                    <a:pt x="44621" y="147789"/>
                  </a:lnTo>
                  <a:lnTo>
                    <a:pt x="85037" y="134843"/>
                  </a:lnTo>
                  <a:lnTo>
                    <a:pt x="129291" y="106573"/>
                  </a:lnTo>
                  <a:lnTo>
                    <a:pt x="172370" y="70440"/>
                  </a:lnTo>
                  <a:lnTo>
                    <a:pt x="192277" y="46506"/>
                  </a:lnTo>
                  <a:lnTo>
                    <a:pt x="199273" y="29380"/>
                  </a:lnTo>
                  <a:lnTo>
                    <a:pt x="198844" y="25937"/>
                  </a:lnTo>
                  <a:lnTo>
                    <a:pt x="197146" y="23641"/>
                  </a:lnTo>
                  <a:lnTo>
                    <a:pt x="194604" y="22111"/>
                  </a:lnTo>
                  <a:lnTo>
                    <a:pt x="167429" y="30070"/>
                  </a:lnTo>
                  <a:lnTo>
                    <a:pt x="134839" y="49205"/>
                  </a:lnTo>
                  <a:lnTo>
                    <a:pt x="121001" y="64672"/>
                  </a:lnTo>
                  <a:lnTo>
                    <a:pt x="116323" y="72748"/>
                  </a:lnTo>
                  <a:lnTo>
                    <a:pt x="114616" y="80249"/>
                  </a:lnTo>
                  <a:lnTo>
                    <a:pt x="116482" y="94227"/>
                  </a:lnTo>
                  <a:lnTo>
                    <a:pt x="132209" y="117368"/>
                  </a:lnTo>
                  <a:lnTo>
                    <a:pt x="161484" y="135357"/>
                  </a:lnTo>
                  <a:lnTo>
                    <a:pt x="196970" y="146253"/>
                  </a:lnTo>
                  <a:lnTo>
                    <a:pt x="242652" y="151186"/>
                  </a:lnTo>
                  <a:lnTo>
                    <a:pt x="25936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5">
              <a:extLst>
                <a:ext uri="{FF2B5EF4-FFF2-40B4-BE49-F238E27FC236}">
                  <a16:creationId xmlns:a16="http://schemas.microsoft.com/office/drawing/2014/main" xmlns="" id="{352D11A1-638D-45CA-B4D5-DE32E332C30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001000" y="234482"/>
              <a:ext cx="613597" cy="313129"/>
            </a:xfrm>
            <a:custGeom>
              <a:avLst/>
              <a:gdLst/>
              <a:ahLst/>
              <a:cxnLst/>
              <a:rect l="0" t="0" r="0" b="0"/>
              <a:pathLst>
                <a:path w="613597" h="313129">
                  <a:moveTo>
                    <a:pt x="0" y="203668"/>
                  </a:moveTo>
                  <a:lnTo>
                    <a:pt x="0" y="203668"/>
                  </a:lnTo>
                  <a:lnTo>
                    <a:pt x="0" y="210410"/>
                  </a:lnTo>
                  <a:lnTo>
                    <a:pt x="3763" y="217483"/>
                  </a:lnTo>
                  <a:lnTo>
                    <a:pt x="6741" y="221345"/>
                  </a:lnTo>
                  <a:lnTo>
                    <a:pt x="17578" y="227517"/>
                  </a:lnTo>
                  <a:lnTo>
                    <a:pt x="30390" y="231201"/>
                  </a:lnTo>
                  <a:lnTo>
                    <a:pt x="40788" y="230486"/>
                  </a:lnTo>
                  <a:lnTo>
                    <a:pt x="57946" y="222746"/>
                  </a:lnTo>
                  <a:lnTo>
                    <a:pt x="66440" y="215440"/>
                  </a:lnTo>
                  <a:lnTo>
                    <a:pt x="69693" y="211516"/>
                  </a:lnTo>
                  <a:lnTo>
                    <a:pt x="73309" y="201511"/>
                  </a:lnTo>
                  <a:lnTo>
                    <a:pt x="74272" y="195880"/>
                  </a:lnTo>
                  <a:lnTo>
                    <a:pt x="71579" y="183979"/>
                  </a:lnTo>
                  <a:lnTo>
                    <a:pt x="65680" y="173045"/>
                  </a:lnTo>
                  <a:lnTo>
                    <a:pt x="58355" y="165834"/>
                  </a:lnTo>
                  <a:lnTo>
                    <a:pt x="54425" y="164334"/>
                  </a:lnTo>
                  <a:lnTo>
                    <a:pt x="46296" y="164549"/>
                  </a:lnTo>
                  <a:lnTo>
                    <a:pt x="27045" y="175379"/>
                  </a:lnTo>
                  <a:lnTo>
                    <a:pt x="17194" y="189919"/>
                  </a:lnTo>
                  <a:lnTo>
                    <a:pt x="11169" y="209552"/>
                  </a:lnTo>
                  <a:lnTo>
                    <a:pt x="9189" y="246961"/>
                  </a:lnTo>
                  <a:lnTo>
                    <a:pt x="13726" y="269946"/>
                  </a:lnTo>
                  <a:lnTo>
                    <a:pt x="24210" y="288158"/>
                  </a:lnTo>
                  <a:lnTo>
                    <a:pt x="38276" y="301897"/>
                  </a:lnTo>
                  <a:lnTo>
                    <a:pt x="53935" y="310355"/>
                  </a:lnTo>
                  <a:lnTo>
                    <a:pt x="62768" y="310776"/>
                  </a:lnTo>
                  <a:lnTo>
                    <a:pt x="81990" y="305599"/>
                  </a:lnTo>
                  <a:lnTo>
                    <a:pt x="112644" y="287414"/>
                  </a:lnTo>
                  <a:lnTo>
                    <a:pt x="127911" y="270286"/>
                  </a:lnTo>
                  <a:lnTo>
                    <a:pt x="138693" y="250209"/>
                  </a:lnTo>
                  <a:lnTo>
                    <a:pt x="149483" y="204708"/>
                  </a:lnTo>
                  <a:lnTo>
                    <a:pt x="152229" y="166273"/>
                  </a:lnTo>
                  <a:lnTo>
                    <a:pt x="145607" y="175890"/>
                  </a:lnTo>
                  <a:lnTo>
                    <a:pt x="139455" y="213311"/>
                  </a:lnTo>
                  <a:lnTo>
                    <a:pt x="130612" y="249094"/>
                  </a:lnTo>
                  <a:lnTo>
                    <a:pt x="122827" y="293466"/>
                  </a:lnTo>
                  <a:lnTo>
                    <a:pt x="121079" y="313128"/>
                  </a:lnTo>
                  <a:lnTo>
                    <a:pt x="132640" y="270860"/>
                  </a:lnTo>
                  <a:lnTo>
                    <a:pt x="141370" y="232749"/>
                  </a:lnTo>
                  <a:lnTo>
                    <a:pt x="152895" y="193940"/>
                  </a:lnTo>
                  <a:lnTo>
                    <a:pt x="162498" y="172533"/>
                  </a:lnTo>
                  <a:lnTo>
                    <a:pt x="176173" y="155964"/>
                  </a:lnTo>
                  <a:lnTo>
                    <a:pt x="182360" y="151404"/>
                  </a:lnTo>
                  <a:lnTo>
                    <a:pt x="187896" y="149070"/>
                  </a:lnTo>
                  <a:lnTo>
                    <a:pt x="192997" y="148219"/>
                  </a:lnTo>
                  <a:lnTo>
                    <a:pt x="197103" y="149769"/>
                  </a:lnTo>
                  <a:lnTo>
                    <a:pt x="203548" y="157135"/>
                  </a:lnTo>
                  <a:lnTo>
                    <a:pt x="211142" y="179924"/>
                  </a:lnTo>
                  <a:lnTo>
                    <a:pt x="217077" y="219230"/>
                  </a:lnTo>
                  <a:lnTo>
                    <a:pt x="235549" y="264757"/>
                  </a:lnTo>
                  <a:lnTo>
                    <a:pt x="240994" y="270500"/>
                  </a:lnTo>
                  <a:lnTo>
                    <a:pt x="256452" y="278762"/>
                  </a:lnTo>
                  <a:lnTo>
                    <a:pt x="273199" y="281023"/>
                  </a:lnTo>
                  <a:lnTo>
                    <a:pt x="290050" y="278970"/>
                  </a:lnTo>
                  <a:lnTo>
                    <a:pt x="306946" y="273354"/>
                  </a:lnTo>
                  <a:lnTo>
                    <a:pt x="328954" y="255517"/>
                  </a:lnTo>
                  <a:lnTo>
                    <a:pt x="342140" y="232358"/>
                  </a:lnTo>
                  <a:lnTo>
                    <a:pt x="340445" y="212186"/>
                  </a:lnTo>
                  <a:lnTo>
                    <a:pt x="332636" y="192637"/>
                  </a:lnTo>
                  <a:lnTo>
                    <a:pt x="322111" y="181597"/>
                  </a:lnTo>
                  <a:lnTo>
                    <a:pt x="316340" y="179782"/>
                  </a:lnTo>
                  <a:lnTo>
                    <a:pt x="304284" y="181528"/>
                  </a:lnTo>
                  <a:lnTo>
                    <a:pt x="291871" y="192652"/>
                  </a:lnTo>
                  <a:lnTo>
                    <a:pt x="276744" y="216867"/>
                  </a:lnTo>
                  <a:lnTo>
                    <a:pt x="271870" y="234229"/>
                  </a:lnTo>
                  <a:lnTo>
                    <a:pt x="272055" y="253704"/>
                  </a:lnTo>
                  <a:lnTo>
                    <a:pt x="279497" y="277760"/>
                  </a:lnTo>
                  <a:lnTo>
                    <a:pt x="286734" y="287868"/>
                  </a:lnTo>
                  <a:lnTo>
                    <a:pt x="290639" y="291551"/>
                  </a:lnTo>
                  <a:lnTo>
                    <a:pt x="294654" y="293301"/>
                  </a:lnTo>
                  <a:lnTo>
                    <a:pt x="302877" y="293364"/>
                  </a:lnTo>
                  <a:lnTo>
                    <a:pt x="318812" y="282691"/>
                  </a:lnTo>
                  <a:lnTo>
                    <a:pt x="333568" y="259381"/>
                  </a:lnTo>
                  <a:lnTo>
                    <a:pt x="346877" y="223390"/>
                  </a:lnTo>
                  <a:lnTo>
                    <a:pt x="355486" y="190091"/>
                  </a:lnTo>
                  <a:lnTo>
                    <a:pt x="364016" y="151067"/>
                  </a:lnTo>
                  <a:lnTo>
                    <a:pt x="372511" y="107853"/>
                  </a:lnTo>
                  <a:lnTo>
                    <a:pt x="377227" y="68420"/>
                  </a:lnTo>
                  <a:lnTo>
                    <a:pt x="378000" y="23895"/>
                  </a:lnTo>
                  <a:lnTo>
                    <a:pt x="375433" y="7352"/>
                  </a:lnTo>
                  <a:lnTo>
                    <a:pt x="371940" y="0"/>
                  </a:lnTo>
                  <a:lnTo>
                    <a:pt x="369315" y="156"/>
                  </a:lnTo>
                  <a:lnTo>
                    <a:pt x="362636" y="5974"/>
                  </a:lnTo>
                  <a:lnTo>
                    <a:pt x="346850" y="49350"/>
                  </a:lnTo>
                  <a:lnTo>
                    <a:pt x="338541" y="84518"/>
                  </a:lnTo>
                  <a:lnTo>
                    <a:pt x="333908" y="121784"/>
                  </a:lnTo>
                  <a:lnTo>
                    <a:pt x="332553" y="158809"/>
                  </a:lnTo>
                  <a:lnTo>
                    <a:pt x="334304" y="194079"/>
                  </a:lnTo>
                  <a:lnTo>
                    <a:pt x="345997" y="235556"/>
                  </a:lnTo>
                  <a:lnTo>
                    <a:pt x="362868" y="260075"/>
                  </a:lnTo>
                  <a:lnTo>
                    <a:pt x="369617" y="263850"/>
                  </a:lnTo>
                  <a:lnTo>
                    <a:pt x="384642" y="266164"/>
                  </a:lnTo>
                  <a:lnTo>
                    <a:pt x="398847" y="262959"/>
                  </a:lnTo>
                  <a:lnTo>
                    <a:pt x="412215" y="256125"/>
                  </a:lnTo>
                  <a:lnTo>
                    <a:pt x="430936" y="239672"/>
                  </a:lnTo>
                  <a:lnTo>
                    <a:pt x="445028" y="217236"/>
                  </a:lnTo>
                  <a:lnTo>
                    <a:pt x="451320" y="200997"/>
                  </a:lnTo>
                  <a:lnTo>
                    <a:pt x="448942" y="180609"/>
                  </a:lnTo>
                  <a:lnTo>
                    <a:pt x="441535" y="162375"/>
                  </a:lnTo>
                  <a:lnTo>
                    <a:pt x="437585" y="158500"/>
                  </a:lnTo>
                  <a:lnTo>
                    <a:pt x="433539" y="156623"/>
                  </a:lnTo>
                  <a:lnTo>
                    <a:pt x="429431" y="158899"/>
                  </a:lnTo>
                  <a:lnTo>
                    <a:pt x="421105" y="170836"/>
                  </a:lnTo>
                  <a:lnTo>
                    <a:pt x="411854" y="197389"/>
                  </a:lnTo>
                  <a:lnTo>
                    <a:pt x="412547" y="241625"/>
                  </a:lnTo>
                  <a:lnTo>
                    <a:pt x="418256" y="268694"/>
                  </a:lnTo>
                  <a:lnTo>
                    <a:pt x="424839" y="281016"/>
                  </a:lnTo>
                  <a:lnTo>
                    <a:pt x="429276" y="284867"/>
                  </a:lnTo>
                  <a:lnTo>
                    <a:pt x="439850" y="289145"/>
                  </a:lnTo>
                  <a:lnTo>
                    <a:pt x="453486" y="287284"/>
                  </a:lnTo>
                  <a:lnTo>
                    <a:pt x="477031" y="276421"/>
                  </a:lnTo>
                  <a:lnTo>
                    <a:pt x="500000" y="257915"/>
                  </a:lnTo>
                  <a:lnTo>
                    <a:pt x="539262" y="211494"/>
                  </a:lnTo>
                  <a:lnTo>
                    <a:pt x="544074" y="205987"/>
                  </a:lnTo>
                  <a:lnTo>
                    <a:pt x="524874" y="245967"/>
                  </a:lnTo>
                  <a:lnTo>
                    <a:pt x="517468" y="267628"/>
                  </a:lnTo>
                  <a:lnTo>
                    <a:pt x="517134" y="271003"/>
                  </a:lnTo>
                  <a:lnTo>
                    <a:pt x="517617" y="272547"/>
                  </a:lnTo>
                  <a:lnTo>
                    <a:pt x="518645" y="272870"/>
                  </a:lnTo>
                  <a:lnTo>
                    <a:pt x="520036" y="271675"/>
                  </a:lnTo>
                  <a:lnTo>
                    <a:pt x="523462" y="266584"/>
                  </a:lnTo>
                  <a:lnTo>
                    <a:pt x="542316" y="222600"/>
                  </a:lnTo>
                  <a:lnTo>
                    <a:pt x="570726" y="178401"/>
                  </a:lnTo>
                  <a:lnTo>
                    <a:pt x="597870" y="148557"/>
                  </a:lnTo>
                  <a:lnTo>
                    <a:pt x="601781" y="145760"/>
                  </a:lnTo>
                  <a:lnTo>
                    <a:pt x="605093" y="145307"/>
                  </a:lnTo>
                  <a:lnTo>
                    <a:pt x="608006" y="146416"/>
                  </a:lnTo>
                  <a:lnTo>
                    <a:pt x="610653" y="148567"/>
                  </a:lnTo>
                  <a:lnTo>
                    <a:pt x="613596" y="158482"/>
                  </a:lnTo>
                  <a:lnTo>
                    <a:pt x="613493" y="173708"/>
                  </a:lnTo>
                  <a:lnTo>
                    <a:pt x="603810" y="216094"/>
                  </a:lnTo>
                  <a:lnTo>
                    <a:pt x="600677" y="236708"/>
                  </a:lnTo>
                  <a:lnTo>
                    <a:pt x="596900" y="286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0">
            <a:extLst>
              <a:ext uri="{FF2B5EF4-FFF2-40B4-BE49-F238E27FC236}">
                <a16:creationId xmlns:a16="http://schemas.microsoft.com/office/drawing/2014/main" xmlns="" id="{E381ADB1-6935-4FCA-BE9A-1C9463F69767}"/>
              </a:ext>
            </a:extLst>
          </p:cNvPr>
          <p:cNvGrpSpPr/>
          <p:nvPr/>
        </p:nvGrpSpPr>
        <p:grpSpPr>
          <a:xfrm>
            <a:off x="1612900" y="1308439"/>
            <a:ext cx="350586" cy="164762"/>
            <a:chOff x="1612900" y="1308439"/>
            <a:chExt cx="350586" cy="164762"/>
          </a:xfrm>
        </p:grpSpPr>
        <p:sp>
          <p:nvSpPr>
            <p:cNvPr id="50" name="SMARTInkShape-146">
              <a:extLst>
                <a:ext uri="{FF2B5EF4-FFF2-40B4-BE49-F238E27FC236}">
                  <a16:creationId xmlns:a16="http://schemas.microsoft.com/office/drawing/2014/main" xmlns="" id="{957D2281-CCA8-4152-9976-9965F6B141B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840113" y="1308439"/>
              <a:ext cx="123373" cy="164762"/>
            </a:xfrm>
            <a:custGeom>
              <a:avLst/>
              <a:gdLst/>
              <a:ahLst/>
              <a:cxnLst/>
              <a:rect l="0" t="0" r="0" b="0"/>
              <a:pathLst>
                <a:path w="123373" h="164762">
                  <a:moveTo>
                    <a:pt x="52187" y="12361"/>
                  </a:moveTo>
                  <a:lnTo>
                    <a:pt x="52187" y="12361"/>
                  </a:lnTo>
                  <a:lnTo>
                    <a:pt x="5439" y="1377"/>
                  </a:lnTo>
                  <a:lnTo>
                    <a:pt x="366" y="424"/>
                  </a:lnTo>
                  <a:lnTo>
                    <a:pt x="0" y="169"/>
                  </a:lnTo>
                  <a:lnTo>
                    <a:pt x="463" y="0"/>
                  </a:lnTo>
                  <a:lnTo>
                    <a:pt x="43401" y="11900"/>
                  </a:lnTo>
                  <a:lnTo>
                    <a:pt x="88238" y="28210"/>
                  </a:lnTo>
                  <a:lnTo>
                    <a:pt x="102547" y="39161"/>
                  </a:lnTo>
                  <a:lnTo>
                    <a:pt x="115165" y="57226"/>
                  </a:lnTo>
                  <a:lnTo>
                    <a:pt x="123372" y="75984"/>
                  </a:lnTo>
                  <a:lnTo>
                    <a:pt x="122395" y="90497"/>
                  </a:lnTo>
                  <a:lnTo>
                    <a:pt x="107487" y="132623"/>
                  </a:lnTo>
                  <a:lnTo>
                    <a:pt x="90287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7">
              <a:extLst>
                <a:ext uri="{FF2B5EF4-FFF2-40B4-BE49-F238E27FC236}">
                  <a16:creationId xmlns:a16="http://schemas.microsoft.com/office/drawing/2014/main" xmlns="" id="{3C8D35C7-28BA-43E9-BF3D-4460920FEA7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612900" y="1384300"/>
              <a:ext cx="336551" cy="44451"/>
            </a:xfrm>
            <a:custGeom>
              <a:avLst/>
              <a:gdLst/>
              <a:ahLst/>
              <a:cxnLst/>
              <a:rect l="0" t="0" r="0" b="0"/>
              <a:pathLst>
                <a:path w="336551" h="44451">
                  <a:moveTo>
                    <a:pt x="0" y="44450"/>
                  </a:moveTo>
                  <a:lnTo>
                    <a:pt x="0" y="44450"/>
                  </a:lnTo>
                  <a:lnTo>
                    <a:pt x="39345" y="41079"/>
                  </a:lnTo>
                  <a:lnTo>
                    <a:pt x="75471" y="38983"/>
                  </a:lnTo>
                  <a:lnTo>
                    <a:pt x="106921" y="36611"/>
                  </a:lnTo>
                  <a:lnTo>
                    <a:pt x="142770" y="32499"/>
                  </a:lnTo>
                  <a:lnTo>
                    <a:pt x="182222" y="25968"/>
                  </a:lnTo>
                  <a:lnTo>
                    <a:pt x="219512" y="20243"/>
                  </a:lnTo>
                  <a:lnTo>
                    <a:pt x="253488" y="15347"/>
                  </a:lnTo>
                  <a:lnTo>
                    <a:pt x="295006" y="8624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1">
            <a:extLst>
              <a:ext uri="{FF2B5EF4-FFF2-40B4-BE49-F238E27FC236}">
                <a16:creationId xmlns:a16="http://schemas.microsoft.com/office/drawing/2014/main" xmlns="" id="{78612739-E477-4649-8ED1-257BE3B1E7D5}"/>
              </a:ext>
            </a:extLst>
          </p:cNvPr>
          <p:cNvGrpSpPr/>
          <p:nvPr/>
        </p:nvGrpSpPr>
        <p:grpSpPr>
          <a:xfrm>
            <a:off x="2477995" y="1149350"/>
            <a:ext cx="856908" cy="356278"/>
            <a:chOff x="2477995" y="1149350"/>
            <a:chExt cx="856908" cy="356278"/>
          </a:xfrm>
        </p:grpSpPr>
        <p:sp>
          <p:nvSpPr>
            <p:cNvPr id="53" name="SMARTInkShape-148">
              <a:extLst>
                <a:ext uri="{FF2B5EF4-FFF2-40B4-BE49-F238E27FC236}">
                  <a16:creationId xmlns:a16="http://schemas.microsoft.com/office/drawing/2014/main" xmlns="" id="{3060E83A-557F-40BA-AAC5-54B3BDFE424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282950" y="1263239"/>
              <a:ext cx="51953" cy="146462"/>
            </a:xfrm>
            <a:custGeom>
              <a:avLst/>
              <a:gdLst/>
              <a:ahLst/>
              <a:cxnLst/>
              <a:rect l="0" t="0" r="0" b="0"/>
              <a:pathLst>
                <a:path w="51953" h="146462">
                  <a:moveTo>
                    <a:pt x="50800" y="38511"/>
                  </a:moveTo>
                  <a:lnTo>
                    <a:pt x="50800" y="38511"/>
                  </a:lnTo>
                  <a:lnTo>
                    <a:pt x="41962" y="17463"/>
                  </a:lnTo>
                  <a:lnTo>
                    <a:pt x="41698" y="7755"/>
                  </a:lnTo>
                  <a:lnTo>
                    <a:pt x="42615" y="3190"/>
                  </a:lnTo>
                  <a:lnTo>
                    <a:pt x="41110" y="853"/>
                  </a:lnTo>
                  <a:lnTo>
                    <a:pt x="37990" y="0"/>
                  </a:lnTo>
                  <a:lnTo>
                    <a:pt x="33794" y="137"/>
                  </a:lnTo>
                  <a:lnTo>
                    <a:pt x="25367" y="4052"/>
                  </a:lnTo>
                  <a:lnTo>
                    <a:pt x="17624" y="10496"/>
                  </a:lnTo>
                  <a:lnTo>
                    <a:pt x="11831" y="18064"/>
                  </a:lnTo>
                  <a:lnTo>
                    <a:pt x="8786" y="28012"/>
                  </a:lnTo>
                  <a:lnTo>
                    <a:pt x="6831" y="51646"/>
                  </a:lnTo>
                  <a:lnTo>
                    <a:pt x="10327" y="62223"/>
                  </a:lnTo>
                  <a:lnTo>
                    <a:pt x="45427" y="107837"/>
                  </a:lnTo>
                  <a:lnTo>
                    <a:pt x="51470" y="117771"/>
                  </a:lnTo>
                  <a:lnTo>
                    <a:pt x="51952" y="122395"/>
                  </a:lnTo>
                  <a:lnTo>
                    <a:pt x="48725" y="131297"/>
                  </a:lnTo>
                  <a:lnTo>
                    <a:pt x="40705" y="138075"/>
                  </a:lnTo>
                  <a:lnTo>
                    <a:pt x="29380" y="142734"/>
                  </a:lnTo>
                  <a:lnTo>
                    <a:pt x="0" y="146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9">
              <a:extLst>
                <a:ext uri="{FF2B5EF4-FFF2-40B4-BE49-F238E27FC236}">
                  <a16:creationId xmlns:a16="http://schemas.microsoft.com/office/drawing/2014/main" xmlns="" id="{CF802065-1311-43CE-8623-62F5FD4AAB3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138604" y="1263650"/>
              <a:ext cx="87197" cy="133351"/>
            </a:xfrm>
            <a:custGeom>
              <a:avLst/>
              <a:gdLst/>
              <a:ahLst/>
              <a:cxnLst/>
              <a:rect l="0" t="0" r="0" b="0"/>
              <a:pathLst>
                <a:path w="87197" h="133351">
                  <a:moveTo>
                    <a:pt x="87196" y="0"/>
                  </a:moveTo>
                  <a:lnTo>
                    <a:pt x="87196" y="0"/>
                  </a:lnTo>
                  <a:lnTo>
                    <a:pt x="83825" y="3371"/>
                  </a:lnTo>
                  <a:lnTo>
                    <a:pt x="53597" y="22076"/>
                  </a:lnTo>
                  <a:lnTo>
                    <a:pt x="40003" y="33431"/>
                  </a:lnTo>
                  <a:lnTo>
                    <a:pt x="23588" y="42988"/>
                  </a:lnTo>
                  <a:lnTo>
                    <a:pt x="6924" y="62584"/>
                  </a:lnTo>
                  <a:lnTo>
                    <a:pt x="2131" y="71560"/>
                  </a:lnTo>
                  <a:lnTo>
                    <a:pt x="0" y="80252"/>
                  </a:lnTo>
                  <a:lnTo>
                    <a:pt x="2172" y="96451"/>
                  </a:lnTo>
                  <a:lnTo>
                    <a:pt x="9191" y="106602"/>
                  </a:lnTo>
                  <a:lnTo>
                    <a:pt x="27573" y="121246"/>
                  </a:lnTo>
                  <a:lnTo>
                    <a:pt x="44792" y="130227"/>
                  </a:lnTo>
                  <a:lnTo>
                    <a:pt x="6179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0">
              <a:extLst>
                <a:ext uri="{FF2B5EF4-FFF2-40B4-BE49-F238E27FC236}">
                  <a16:creationId xmlns:a16="http://schemas.microsoft.com/office/drawing/2014/main" xmlns="" id="{D8724780-9A8A-481E-95AA-B8ACBB619A1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124200" y="11493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1211" y="45190"/>
                  </a:lnTo>
                  <a:lnTo>
                    <a:pt x="7790" y="84651"/>
                  </a:lnTo>
                  <a:lnTo>
                    <a:pt x="6777" y="127622"/>
                  </a:lnTo>
                  <a:lnTo>
                    <a:pt x="6476" y="169753"/>
                  </a:lnTo>
                  <a:lnTo>
                    <a:pt x="4506" y="207166"/>
                  </a:lnTo>
                  <a:lnTo>
                    <a:pt x="264" y="25360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1">
              <a:extLst>
                <a:ext uri="{FF2B5EF4-FFF2-40B4-BE49-F238E27FC236}">
                  <a16:creationId xmlns:a16="http://schemas.microsoft.com/office/drawing/2014/main" xmlns="" id="{47646018-0781-49CF-9C98-82BEEF2F333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973418" y="1296283"/>
              <a:ext cx="87283" cy="127982"/>
            </a:xfrm>
            <a:custGeom>
              <a:avLst/>
              <a:gdLst/>
              <a:ahLst/>
              <a:cxnLst/>
              <a:rect l="0" t="0" r="0" b="0"/>
              <a:pathLst>
                <a:path w="87283" h="127982">
                  <a:moveTo>
                    <a:pt x="61882" y="5467"/>
                  </a:moveTo>
                  <a:lnTo>
                    <a:pt x="61882" y="5467"/>
                  </a:lnTo>
                  <a:lnTo>
                    <a:pt x="49949" y="441"/>
                  </a:lnTo>
                  <a:lnTo>
                    <a:pt x="47577" y="0"/>
                  </a:lnTo>
                  <a:lnTo>
                    <a:pt x="37496" y="2749"/>
                  </a:lnTo>
                  <a:lnTo>
                    <a:pt x="25572" y="8033"/>
                  </a:lnTo>
                  <a:lnTo>
                    <a:pt x="13101" y="20809"/>
                  </a:lnTo>
                  <a:lnTo>
                    <a:pt x="3841" y="38000"/>
                  </a:lnTo>
                  <a:lnTo>
                    <a:pt x="0" y="59870"/>
                  </a:lnTo>
                  <a:lnTo>
                    <a:pt x="5603" y="84224"/>
                  </a:lnTo>
                  <a:lnTo>
                    <a:pt x="19571" y="112685"/>
                  </a:lnTo>
                  <a:lnTo>
                    <a:pt x="31083" y="123675"/>
                  </a:lnTo>
                  <a:lnTo>
                    <a:pt x="37116" y="126606"/>
                  </a:lnTo>
                  <a:lnTo>
                    <a:pt x="49464" y="127981"/>
                  </a:lnTo>
                  <a:lnTo>
                    <a:pt x="62007" y="125534"/>
                  </a:lnTo>
                  <a:lnTo>
                    <a:pt x="8728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52">
              <a:extLst>
                <a:ext uri="{FF2B5EF4-FFF2-40B4-BE49-F238E27FC236}">
                  <a16:creationId xmlns:a16="http://schemas.microsoft.com/office/drawing/2014/main" xmlns="" id="{15C4AE97-5DC6-45F5-B97C-DDB00E1CF30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813050" y="1323119"/>
              <a:ext cx="62117" cy="128740"/>
            </a:xfrm>
            <a:custGeom>
              <a:avLst/>
              <a:gdLst/>
              <a:ahLst/>
              <a:cxnLst/>
              <a:rect l="0" t="0" r="0" b="0"/>
              <a:pathLst>
                <a:path w="62117" h="128740">
                  <a:moveTo>
                    <a:pt x="0" y="54831"/>
                  </a:moveTo>
                  <a:lnTo>
                    <a:pt x="0" y="54831"/>
                  </a:lnTo>
                  <a:lnTo>
                    <a:pt x="16606" y="54125"/>
                  </a:lnTo>
                  <a:lnTo>
                    <a:pt x="41593" y="45993"/>
                  </a:lnTo>
                  <a:lnTo>
                    <a:pt x="48589" y="40084"/>
                  </a:lnTo>
                  <a:lnTo>
                    <a:pt x="60386" y="25059"/>
                  </a:lnTo>
                  <a:lnTo>
                    <a:pt x="62116" y="17845"/>
                  </a:lnTo>
                  <a:lnTo>
                    <a:pt x="61004" y="9935"/>
                  </a:lnTo>
                  <a:lnTo>
                    <a:pt x="59719" y="5851"/>
                  </a:lnTo>
                  <a:lnTo>
                    <a:pt x="57452" y="3127"/>
                  </a:lnTo>
                  <a:lnTo>
                    <a:pt x="51169" y="101"/>
                  </a:lnTo>
                  <a:lnTo>
                    <a:pt x="48224" y="0"/>
                  </a:lnTo>
                  <a:lnTo>
                    <a:pt x="43070" y="1769"/>
                  </a:lnTo>
                  <a:lnTo>
                    <a:pt x="16556" y="36954"/>
                  </a:lnTo>
                  <a:lnTo>
                    <a:pt x="5219" y="64508"/>
                  </a:lnTo>
                  <a:lnTo>
                    <a:pt x="2252" y="90546"/>
                  </a:lnTo>
                  <a:lnTo>
                    <a:pt x="4058" y="107628"/>
                  </a:lnTo>
                  <a:lnTo>
                    <a:pt x="9095" y="118983"/>
                  </a:lnTo>
                  <a:lnTo>
                    <a:pt x="12413" y="122999"/>
                  </a:lnTo>
                  <a:lnTo>
                    <a:pt x="21745" y="127461"/>
                  </a:lnTo>
                  <a:lnTo>
                    <a:pt x="32948" y="128739"/>
                  </a:lnTo>
                  <a:lnTo>
                    <a:pt x="57150" y="124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53">
              <a:extLst>
                <a:ext uri="{FF2B5EF4-FFF2-40B4-BE49-F238E27FC236}">
                  <a16:creationId xmlns:a16="http://schemas.microsoft.com/office/drawing/2014/main" xmlns="" id="{140C677A-47C0-49EA-A7A7-DAB56E2613A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679755" y="1225550"/>
              <a:ext cx="95196" cy="231375"/>
            </a:xfrm>
            <a:custGeom>
              <a:avLst/>
              <a:gdLst/>
              <a:ahLst/>
              <a:cxnLst/>
              <a:rect l="0" t="0" r="0" b="0"/>
              <a:pathLst>
                <a:path w="95196" h="231375">
                  <a:moveTo>
                    <a:pt x="12645" y="0"/>
                  </a:moveTo>
                  <a:lnTo>
                    <a:pt x="12645" y="0"/>
                  </a:lnTo>
                  <a:lnTo>
                    <a:pt x="9274" y="0"/>
                  </a:lnTo>
                  <a:lnTo>
                    <a:pt x="5738" y="1881"/>
                  </a:lnTo>
                  <a:lnTo>
                    <a:pt x="3807" y="3371"/>
                  </a:lnTo>
                  <a:lnTo>
                    <a:pt x="1662" y="10670"/>
                  </a:lnTo>
                  <a:lnTo>
                    <a:pt x="171" y="54583"/>
                  </a:lnTo>
                  <a:lnTo>
                    <a:pt x="718" y="94881"/>
                  </a:lnTo>
                  <a:lnTo>
                    <a:pt x="3623" y="138101"/>
                  </a:lnTo>
                  <a:lnTo>
                    <a:pt x="1348" y="180070"/>
                  </a:lnTo>
                  <a:lnTo>
                    <a:pt x="68" y="226903"/>
                  </a:lnTo>
                  <a:lnTo>
                    <a:pt x="0" y="231374"/>
                  </a:lnTo>
                  <a:lnTo>
                    <a:pt x="1367" y="215507"/>
                  </a:lnTo>
                  <a:lnTo>
                    <a:pt x="10793" y="179722"/>
                  </a:lnTo>
                  <a:lnTo>
                    <a:pt x="25972" y="152107"/>
                  </a:lnTo>
                  <a:lnTo>
                    <a:pt x="35266" y="142157"/>
                  </a:lnTo>
                  <a:lnTo>
                    <a:pt x="44101" y="137264"/>
                  </a:lnTo>
                  <a:lnTo>
                    <a:pt x="48432" y="135959"/>
                  </a:lnTo>
                  <a:lnTo>
                    <a:pt x="57008" y="136391"/>
                  </a:lnTo>
                  <a:lnTo>
                    <a:pt x="61270" y="137494"/>
                  </a:lnTo>
                  <a:lnTo>
                    <a:pt x="64817" y="141052"/>
                  </a:lnTo>
                  <a:lnTo>
                    <a:pt x="70640" y="152530"/>
                  </a:lnTo>
                  <a:lnTo>
                    <a:pt x="79033" y="195979"/>
                  </a:lnTo>
                  <a:lnTo>
                    <a:pt x="9519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4">
              <a:extLst>
                <a:ext uri="{FF2B5EF4-FFF2-40B4-BE49-F238E27FC236}">
                  <a16:creationId xmlns:a16="http://schemas.microsoft.com/office/drawing/2014/main" xmlns="" id="{A65D9E44-47A5-4368-A982-0975EE3B671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477995" y="1213496"/>
              <a:ext cx="131856" cy="292132"/>
            </a:xfrm>
            <a:custGeom>
              <a:avLst/>
              <a:gdLst/>
              <a:ahLst/>
              <a:cxnLst/>
              <a:rect l="0" t="0" r="0" b="0"/>
              <a:pathLst>
                <a:path w="131856" h="292132">
                  <a:moveTo>
                    <a:pt x="106455" y="31104"/>
                  </a:moveTo>
                  <a:lnTo>
                    <a:pt x="106455" y="31104"/>
                  </a:lnTo>
                  <a:lnTo>
                    <a:pt x="106455" y="16798"/>
                  </a:lnTo>
                  <a:lnTo>
                    <a:pt x="103084" y="6718"/>
                  </a:lnTo>
                  <a:lnTo>
                    <a:pt x="101385" y="4263"/>
                  </a:lnTo>
                  <a:lnTo>
                    <a:pt x="97617" y="1536"/>
                  </a:lnTo>
                  <a:lnTo>
                    <a:pt x="84786" y="0"/>
                  </a:lnTo>
                  <a:lnTo>
                    <a:pt x="70950" y="2917"/>
                  </a:lnTo>
                  <a:lnTo>
                    <a:pt x="54542" y="14991"/>
                  </a:lnTo>
                  <a:lnTo>
                    <a:pt x="25671" y="49584"/>
                  </a:lnTo>
                  <a:lnTo>
                    <a:pt x="7495" y="88477"/>
                  </a:lnTo>
                  <a:lnTo>
                    <a:pt x="1169" y="131986"/>
                  </a:lnTo>
                  <a:lnTo>
                    <a:pt x="0" y="178901"/>
                  </a:lnTo>
                  <a:lnTo>
                    <a:pt x="4514" y="219535"/>
                  </a:lnTo>
                  <a:lnTo>
                    <a:pt x="15181" y="253525"/>
                  </a:lnTo>
                  <a:lnTo>
                    <a:pt x="25672" y="272715"/>
                  </a:lnTo>
                  <a:lnTo>
                    <a:pt x="39272" y="285007"/>
                  </a:lnTo>
                  <a:lnTo>
                    <a:pt x="46849" y="289273"/>
                  </a:lnTo>
                  <a:lnTo>
                    <a:pt x="64677" y="292131"/>
                  </a:lnTo>
                  <a:lnTo>
                    <a:pt x="96428" y="287892"/>
                  </a:lnTo>
                  <a:lnTo>
                    <a:pt x="131855" y="27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2">
            <a:extLst>
              <a:ext uri="{FF2B5EF4-FFF2-40B4-BE49-F238E27FC236}">
                <a16:creationId xmlns:a16="http://schemas.microsoft.com/office/drawing/2014/main" xmlns="" id="{70382A03-C3E9-4F88-96CD-92C4101A0A75}"/>
              </a:ext>
            </a:extLst>
          </p:cNvPr>
          <p:cNvGrpSpPr/>
          <p:nvPr/>
        </p:nvGrpSpPr>
        <p:grpSpPr>
          <a:xfrm>
            <a:off x="3930650" y="1033173"/>
            <a:ext cx="374651" cy="433678"/>
            <a:chOff x="3930650" y="1033173"/>
            <a:chExt cx="374651" cy="433678"/>
          </a:xfrm>
        </p:grpSpPr>
        <p:sp>
          <p:nvSpPr>
            <p:cNvPr id="61" name="SMARTInkShape-155">
              <a:extLst>
                <a:ext uri="{FF2B5EF4-FFF2-40B4-BE49-F238E27FC236}">
                  <a16:creationId xmlns:a16="http://schemas.microsoft.com/office/drawing/2014/main" xmlns="" id="{16312A79-87F3-4405-B527-1946C915DC5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050798" y="1270000"/>
              <a:ext cx="254503" cy="141021"/>
            </a:xfrm>
            <a:custGeom>
              <a:avLst/>
              <a:gdLst/>
              <a:ahLst/>
              <a:cxnLst/>
              <a:rect l="0" t="0" r="0" b="0"/>
              <a:pathLst>
                <a:path w="254503" h="141021">
                  <a:moveTo>
                    <a:pt x="57652" y="31750"/>
                  </a:moveTo>
                  <a:lnTo>
                    <a:pt x="57652" y="31750"/>
                  </a:lnTo>
                  <a:lnTo>
                    <a:pt x="33233" y="35121"/>
                  </a:lnTo>
                  <a:lnTo>
                    <a:pt x="16863" y="43959"/>
                  </a:lnTo>
                  <a:lnTo>
                    <a:pt x="3076" y="75741"/>
                  </a:lnTo>
                  <a:lnTo>
                    <a:pt x="0" y="95752"/>
                  </a:lnTo>
                  <a:lnTo>
                    <a:pt x="167" y="104051"/>
                  </a:lnTo>
                  <a:lnTo>
                    <a:pt x="7879" y="118917"/>
                  </a:lnTo>
                  <a:lnTo>
                    <a:pt x="20714" y="131169"/>
                  </a:lnTo>
                  <a:lnTo>
                    <a:pt x="35826" y="138966"/>
                  </a:lnTo>
                  <a:lnTo>
                    <a:pt x="51950" y="141020"/>
                  </a:lnTo>
                  <a:lnTo>
                    <a:pt x="67112" y="138875"/>
                  </a:lnTo>
                  <a:lnTo>
                    <a:pt x="78555" y="133219"/>
                  </a:lnTo>
                  <a:lnTo>
                    <a:pt x="82171" y="129029"/>
                  </a:lnTo>
                  <a:lnTo>
                    <a:pt x="86188" y="118730"/>
                  </a:lnTo>
                  <a:lnTo>
                    <a:pt x="89120" y="75639"/>
                  </a:lnTo>
                  <a:lnTo>
                    <a:pt x="87483" y="35718"/>
                  </a:lnTo>
                  <a:lnTo>
                    <a:pt x="84316" y="26458"/>
                  </a:lnTo>
                  <a:lnTo>
                    <a:pt x="82483" y="23989"/>
                  </a:lnTo>
                  <a:lnTo>
                    <a:pt x="70714" y="13047"/>
                  </a:lnTo>
                  <a:lnTo>
                    <a:pt x="112992" y="35794"/>
                  </a:lnTo>
                  <a:lnTo>
                    <a:pt x="139844" y="66598"/>
                  </a:lnTo>
                  <a:lnTo>
                    <a:pt x="155383" y="94287"/>
                  </a:lnTo>
                  <a:lnTo>
                    <a:pt x="167915" y="130976"/>
                  </a:lnTo>
                  <a:lnTo>
                    <a:pt x="167100" y="138880"/>
                  </a:lnTo>
                  <a:lnTo>
                    <a:pt x="165895" y="140564"/>
                  </a:lnTo>
                  <a:lnTo>
                    <a:pt x="164386" y="140982"/>
                  </a:lnTo>
                  <a:lnTo>
                    <a:pt x="162675" y="140555"/>
                  </a:lnTo>
                  <a:lnTo>
                    <a:pt x="158892" y="136317"/>
                  </a:lnTo>
                  <a:lnTo>
                    <a:pt x="156895" y="133211"/>
                  </a:lnTo>
                  <a:lnTo>
                    <a:pt x="154085" y="118727"/>
                  </a:lnTo>
                  <a:lnTo>
                    <a:pt x="156623" y="94288"/>
                  </a:lnTo>
                  <a:lnTo>
                    <a:pt x="171957" y="64704"/>
                  </a:lnTo>
                  <a:lnTo>
                    <a:pt x="194375" y="36967"/>
                  </a:lnTo>
                  <a:lnTo>
                    <a:pt x="237503" y="9497"/>
                  </a:lnTo>
                  <a:lnTo>
                    <a:pt x="254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6">
              <a:extLst>
                <a:ext uri="{FF2B5EF4-FFF2-40B4-BE49-F238E27FC236}">
                  <a16:creationId xmlns:a16="http://schemas.microsoft.com/office/drawing/2014/main" xmlns="" id="{77E6F780-F3AA-468C-837D-988EB68196E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930650" y="13271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8789" y="19816"/>
                  </a:lnTo>
                  <a:lnTo>
                    <a:pt x="12209" y="17444"/>
                  </a:lnTo>
                  <a:lnTo>
                    <a:pt x="50733" y="7364"/>
                  </a:lnTo>
                  <a:lnTo>
                    <a:pt x="98085" y="145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7">
              <a:extLst>
                <a:ext uri="{FF2B5EF4-FFF2-40B4-BE49-F238E27FC236}">
                  <a16:creationId xmlns:a16="http://schemas.microsoft.com/office/drawing/2014/main" xmlns="" id="{E07C99AA-0D7C-4FD6-BC12-097E0940B17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964770" y="1033173"/>
              <a:ext cx="54781" cy="433678"/>
            </a:xfrm>
            <a:custGeom>
              <a:avLst/>
              <a:gdLst/>
              <a:ahLst/>
              <a:cxnLst/>
              <a:rect l="0" t="0" r="0" b="0"/>
              <a:pathLst>
                <a:path w="54781" h="433678">
                  <a:moveTo>
                    <a:pt x="54780" y="71727"/>
                  </a:moveTo>
                  <a:lnTo>
                    <a:pt x="54780" y="71727"/>
                  </a:lnTo>
                  <a:lnTo>
                    <a:pt x="54780" y="26947"/>
                  </a:lnTo>
                  <a:lnTo>
                    <a:pt x="54780" y="1357"/>
                  </a:lnTo>
                  <a:lnTo>
                    <a:pt x="54074" y="119"/>
                  </a:lnTo>
                  <a:lnTo>
                    <a:pt x="52898" y="0"/>
                  </a:lnTo>
                  <a:lnTo>
                    <a:pt x="51409" y="625"/>
                  </a:lnTo>
                  <a:lnTo>
                    <a:pt x="42570" y="11619"/>
                  </a:lnTo>
                  <a:lnTo>
                    <a:pt x="26942" y="55281"/>
                  </a:lnTo>
                  <a:lnTo>
                    <a:pt x="14468" y="101975"/>
                  </a:lnTo>
                  <a:lnTo>
                    <a:pt x="6055" y="137382"/>
                  </a:lnTo>
                  <a:lnTo>
                    <a:pt x="1374" y="176166"/>
                  </a:lnTo>
                  <a:lnTo>
                    <a:pt x="0" y="216922"/>
                  </a:lnTo>
                  <a:lnTo>
                    <a:pt x="1741" y="258554"/>
                  </a:lnTo>
                  <a:lnTo>
                    <a:pt x="4866" y="298695"/>
                  </a:lnTo>
                  <a:lnTo>
                    <a:pt x="8607" y="335585"/>
                  </a:lnTo>
                  <a:lnTo>
                    <a:pt x="14680" y="378742"/>
                  </a:lnTo>
                  <a:lnTo>
                    <a:pt x="22204" y="425625"/>
                  </a:lnTo>
                  <a:lnTo>
                    <a:pt x="23030" y="43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3">
            <a:extLst>
              <a:ext uri="{FF2B5EF4-FFF2-40B4-BE49-F238E27FC236}">
                <a16:creationId xmlns:a16="http://schemas.microsoft.com/office/drawing/2014/main" xmlns="" id="{F85F7671-93B3-4F67-A4BA-F4086B26CCC8}"/>
              </a:ext>
            </a:extLst>
          </p:cNvPr>
          <p:cNvGrpSpPr/>
          <p:nvPr/>
        </p:nvGrpSpPr>
        <p:grpSpPr>
          <a:xfrm>
            <a:off x="4533900" y="990600"/>
            <a:ext cx="2171055" cy="1054101"/>
            <a:chOff x="4533900" y="990600"/>
            <a:chExt cx="2171055" cy="1054101"/>
          </a:xfrm>
        </p:grpSpPr>
        <p:sp>
          <p:nvSpPr>
            <p:cNvPr id="65" name="SMARTInkShape-158">
              <a:extLst>
                <a:ext uri="{FF2B5EF4-FFF2-40B4-BE49-F238E27FC236}">
                  <a16:creationId xmlns:a16="http://schemas.microsoft.com/office/drawing/2014/main" xmlns="" id="{CBCF3233-B310-4439-914F-4F73C92DC30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598021" y="1120317"/>
              <a:ext cx="106934" cy="131045"/>
            </a:xfrm>
            <a:custGeom>
              <a:avLst/>
              <a:gdLst/>
              <a:ahLst/>
              <a:cxnLst/>
              <a:rect l="0" t="0" r="0" b="0"/>
              <a:pathLst>
                <a:path w="106934" h="131045">
                  <a:moveTo>
                    <a:pt x="31379" y="48083"/>
                  </a:moveTo>
                  <a:lnTo>
                    <a:pt x="31379" y="48083"/>
                  </a:lnTo>
                  <a:lnTo>
                    <a:pt x="31379" y="44712"/>
                  </a:lnTo>
                  <a:lnTo>
                    <a:pt x="30673" y="44425"/>
                  </a:lnTo>
                  <a:lnTo>
                    <a:pt x="28008" y="45987"/>
                  </a:lnTo>
                  <a:lnTo>
                    <a:pt x="22540" y="54204"/>
                  </a:lnTo>
                  <a:lnTo>
                    <a:pt x="10179" y="95559"/>
                  </a:lnTo>
                  <a:lnTo>
                    <a:pt x="185" y="131044"/>
                  </a:lnTo>
                  <a:lnTo>
                    <a:pt x="0" y="130907"/>
                  </a:lnTo>
                  <a:lnTo>
                    <a:pt x="23404" y="85206"/>
                  </a:lnTo>
                  <a:lnTo>
                    <a:pt x="45012" y="45355"/>
                  </a:lnTo>
                  <a:lnTo>
                    <a:pt x="67781" y="11038"/>
                  </a:lnTo>
                  <a:lnTo>
                    <a:pt x="79795" y="1359"/>
                  </a:lnTo>
                  <a:lnTo>
                    <a:pt x="82706" y="0"/>
                  </a:lnTo>
                  <a:lnTo>
                    <a:pt x="85352" y="506"/>
                  </a:lnTo>
                  <a:lnTo>
                    <a:pt x="90174" y="4830"/>
                  </a:lnTo>
                  <a:lnTo>
                    <a:pt x="100227" y="18569"/>
                  </a:lnTo>
                  <a:lnTo>
                    <a:pt x="105400" y="46159"/>
                  </a:lnTo>
                  <a:lnTo>
                    <a:pt x="106933" y="77773"/>
                  </a:lnTo>
                  <a:lnTo>
                    <a:pt x="101648" y="97027"/>
                  </a:lnTo>
                  <a:lnTo>
                    <a:pt x="88529" y="12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9">
              <a:extLst>
                <a:ext uri="{FF2B5EF4-FFF2-40B4-BE49-F238E27FC236}">
                  <a16:creationId xmlns:a16="http://schemas.microsoft.com/office/drawing/2014/main" xmlns="" id="{A4BD8E1E-F75F-46BD-9883-F55906D40B2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381750" y="1129501"/>
              <a:ext cx="196851" cy="118467"/>
            </a:xfrm>
            <a:custGeom>
              <a:avLst/>
              <a:gdLst/>
              <a:ahLst/>
              <a:cxnLst/>
              <a:rect l="0" t="0" r="0" b="0"/>
              <a:pathLst>
                <a:path w="196851" h="118467">
                  <a:moveTo>
                    <a:pt x="0" y="83349"/>
                  </a:moveTo>
                  <a:lnTo>
                    <a:pt x="0" y="83349"/>
                  </a:lnTo>
                  <a:lnTo>
                    <a:pt x="31253" y="59412"/>
                  </a:lnTo>
                  <a:lnTo>
                    <a:pt x="45401" y="39333"/>
                  </a:lnTo>
                  <a:lnTo>
                    <a:pt x="55463" y="13948"/>
                  </a:lnTo>
                  <a:lnTo>
                    <a:pt x="55320" y="10976"/>
                  </a:lnTo>
                  <a:lnTo>
                    <a:pt x="53279" y="5792"/>
                  </a:lnTo>
                  <a:lnTo>
                    <a:pt x="51041" y="4128"/>
                  </a:lnTo>
                  <a:lnTo>
                    <a:pt x="44793" y="2279"/>
                  </a:lnTo>
                  <a:lnTo>
                    <a:pt x="35429" y="5220"/>
                  </a:lnTo>
                  <a:lnTo>
                    <a:pt x="29969" y="7979"/>
                  </a:lnTo>
                  <a:lnTo>
                    <a:pt x="20141" y="18572"/>
                  </a:lnTo>
                  <a:lnTo>
                    <a:pt x="8556" y="40402"/>
                  </a:lnTo>
                  <a:lnTo>
                    <a:pt x="4507" y="56500"/>
                  </a:lnTo>
                  <a:lnTo>
                    <a:pt x="5968" y="94883"/>
                  </a:lnTo>
                  <a:lnTo>
                    <a:pt x="9942" y="106349"/>
                  </a:lnTo>
                  <a:lnTo>
                    <a:pt x="12978" y="111382"/>
                  </a:lnTo>
                  <a:lnTo>
                    <a:pt x="17824" y="114738"/>
                  </a:lnTo>
                  <a:lnTo>
                    <a:pt x="30735" y="118466"/>
                  </a:lnTo>
                  <a:lnTo>
                    <a:pt x="53870" y="117194"/>
                  </a:lnTo>
                  <a:lnTo>
                    <a:pt x="100770" y="105374"/>
                  </a:lnTo>
                  <a:lnTo>
                    <a:pt x="133887" y="92148"/>
                  </a:lnTo>
                  <a:lnTo>
                    <a:pt x="168839" y="63110"/>
                  </a:lnTo>
                  <a:lnTo>
                    <a:pt x="181577" y="46837"/>
                  </a:lnTo>
                  <a:lnTo>
                    <a:pt x="189592" y="30197"/>
                  </a:lnTo>
                  <a:lnTo>
                    <a:pt x="191743" y="17157"/>
                  </a:lnTo>
                  <a:lnTo>
                    <a:pt x="191328" y="11705"/>
                  </a:lnTo>
                  <a:lnTo>
                    <a:pt x="188935" y="7364"/>
                  </a:lnTo>
                  <a:lnTo>
                    <a:pt x="180632" y="659"/>
                  </a:lnTo>
                  <a:lnTo>
                    <a:pt x="175454" y="0"/>
                  </a:lnTo>
                  <a:lnTo>
                    <a:pt x="164057" y="3031"/>
                  </a:lnTo>
                  <a:lnTo>
                    <a:pt x="153819" y="10963"/>
                  </a:lnTo>
                  <a:lnTo>
                    <a:pt x="145269" y="22250"/>
                  </a:lnTo>
                  <a:lnTo>
                    <a:pt x="137195" y="45176"/>
                  </a:lnTo>
                  <a:lnTo>
                    <a:pt x="135194" y="72587"/>
                  </a:lnTo>
                  <a:lnTo>
                    <a:pt x="137227" y="87738"/>
                  </a:lnTo>
                  <a:lnTo>
                    <a:pt x="142364" y="99646"/>
                  </a:lnTo>
                  <a:lnTo>
                    <a:pt x="145710" y="104797"/>
                  </a:lnTo>
                  <a:lnTo>
                    <a:pt x="152878" y="107526"/>
                  </a:lnTo>
                  <a:lnTo>
                    <a:pt x="196850" y="10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60">
              <a:extLst>
                <a:ext uri="{FF2B5EF4-FFF2-40B4-BE49-F238E27FC236}">
                  <a16:creationId xmlns:a16="http://schemas.microsoft.com/office/drawing/2014/main" xmlns="" id="{1031E267-F05C-4329-B507-2F95261798F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81947" y="1143000"/>
              <a:ext cx="155354" cy="116130"/>
            </a:xfrm>
            <a:custGeom>
              <a:avLst/>
              <a:gdLst/>
              <a:ahLst/>
              <a:cxnLst/>
              <a:rect l="0" t="0" r="0" b="0"/>
              <a:pathLst>
                <a:path w="155354" h="116130">
                  <a:moveTo>
                    <a:pt x="2953" y="6350"/>
                  </a:moveTo>
                  <a:lnTo>
                    <a:pt x="2953" y="6350"/>
                  </a:lnTo>
                  <a:lnTo>
                    <a:pt x="0" y="37473"/>
                  </a:lnTo>
                  <a:lnTo>
                    <a:pt x="7047" y="82923"/>
                  </a:lnTo>
                  <a:lnTo>
                    <a:pt x="9712" y="97532"/>
                  </a:lnTo>
                  <a:lnTo>
                    <a:pt x="15599" y="106377"/>
                  </a:lnTo>
                  <a:lnTo>
                    <a:pt x="21038" y="110779"/>
                  </a:lnTo>
                  <a:lnTo>
                    <a:pt x="23476" y="111952"/>
                  </a:lnTo>
                  <a:lnTo>
                    <a:pt x="26513" y="111324"/>
                  </a:lnTo>
                  <a:lnTo>
                    <a:pt x="33650" y="106862"/>
                  </a:lnTo>
                  <a:lnTo>
                    <a:pt x="36118" y="103697"/>
                  </a:lnTo>
                  <a:lnTo>
                    <a:pt x="51755" y="63327"/>
                  </a:lnTo>
                  <a:lnTo>
                    <a:pt x="55923" y="59895"/>
                  </a:lnTo>
                  <a:lnTo>
                    <a:pt x="58021" y="60391"/>
                  </a:lnTo>
                  <a:lnTo>
                    <a:pt x="62235" y="64705"/>
                  </a:lnTo>
                  <a:lnTo>
                    <a:pt x="64578" y="71326"/>
                  </a:lnTo>
                  <a:lnTo>
                    <a:pt x="69453" y="90446"/>
                  </a:lnTo>
                  <a:lnTo>
                    <a:pt x="78553" y="105037"/>
                  </a:lnTo>
                  <a:lnTo>
                    <a:pt x="90186" y="114926"/>
                  </a:lnTo>
                  <a:lnTo>
                    <a:pt x="94974" y="116129"/>
                  </a:lnTo>
                  <a:lnTo>
                    <a:pt x="105941" y="115583"/>
                  </a:lnTo>
                  <a:lnTo>
                    <a:pt x="115989" y="111107"/>
                  </a:lnTo>
                  <a:lnTo>
                    <a:pt x="137307" y="96736"/>
                  </a:lnTo>
                  <a:lnTo>
                    <a:pt x="145687" y="84857"/>
                  </a:lnTo>
                  <a:lnTo>
                    <a:pt x="151056" y="70170"/>
                  </a:lnTo>
                  <a:lnTo>
                    <a:pt x="154976" y="26784"/>
                  </a:lnTo>
                  <a:lnTo>
                    <a:pt x="1553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1">
              <a:extLst>
                <a:ext uri="{FF2B5EF4-FFF2-40B4-BE49-F238E27FC236}">
                  <a16:creationId xmlns:a16="http://schemas.microsoft.com/office/drawing/2014/main" xmlns="" id="{DCF637B0-0FF3-4561-BEAE-0A30DBD8DCC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45200" y="11557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2">
              <a:extLst>
                <a:ext uri="{FF2B5EF4-FFF2-40B4-BE49-F238E27FC236}">
                  <a16:creationId xmlns:a16="http://schemas.microsoft.com/office/drawing/2014/main" xmlns="" id="{1474DD84-575E-4C61-A306-F7E91DDF1F9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071414" y="990600"/>
              <a:ext cx="69037" cy="284599"/>
            </a:xfrm>
            <a:custGeom>
              <a:avLst/>
              <a:gdLst/>
              <a:ahLst/>
              <a:cxnLst/>
              <a:rect l="0" t="0" r="0" b="0"/>
              <a:pathLst>
                <a:path w="69037" h="284599">
                  <a:moveTo>
                    <a:pt x="18236" y="0"/>
                  </a:moveTo>
                  <a:lnTo>
                    <a:pt x="18236" y="0"/>
                  </a:lnTo>
                  <a:lnTo>
                    <a:pt x="18235" y="37351"/>
                  </a:lnTo>
                  <a:lnTo>
                    <a:pt x="16354" y="75272"/>
                  </a:lnTo>
                  <a:lnTo>
                    <a:pt x="11329" y="122257"/>
                  </a:lnTo>
                  <a:lnTo>
                    <a:pt x="7404" y="154525"/>
                  </a:lnTo>
                  <a:lnTo>
                    <a:pt x="1935" y="200459"/>
                  </a:lnTo>
                  <a:lnTo>
                    <a:pt x="0" y="243231"/>
                  </a:lnTo>
                  <a:lnTo>
                    <a:pt x="1228" y="278396"/>
                  </a:lnTo>
                  <a:lnTo>
                    <a:pt x="2664" y="282964"/>
                  </a:lnTo>
                  <a:lnTo>
                    <a:pt x="7854" y="284598"/>
                  </a:lnTo>
                  <a:lnTo>
                    <a:pt x="24910" y="282651"/>
                  </a:lnTo>
                  <a:lnTo>
                    <a:pt x="6903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3">
              <a:extLst>
                <a:ext uri="{FF2B5EF4-FFF2-40B4-BE49-F238E27FC236}">
                  <a16:creationId xmlns:a16="http://schemas.microsoft.com/office/drawing/2014/main" xmlns="" id="{6644E83A-1A28-4E54-BB72-020B52A4D0C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892800" y="1179037"/>
              <a:ext cx="120651" cy="126182"/>
            </a:xfrm>
            <a:custGeom>
              <a:avLst/>
              <a:gdLst/>
              <a:ahLst/>
              <a:cxnLst/>
              <a:rect l="0" t="0" r="0" b="0"/>
              <a:pathLst>
                <a:path w="120651" h="126182">
                  <a:moveTo>
                    <a:pt x="0" y="27463"/>
                  </a:moveTo>
                  <a:lnTo>
                    <a:pt x="0" y="27463"/>
                  </a:lnTo>
                  <a:lnTo>
                    <a:pt x="29854" y="42390"/>
                  </a:lnTo>
                  <a:lnTo>
                    <a:pt x="40080" y="42799"/>
                  </a:lnTo>
                  <a:lnTo>
                    <a:pt x="50269" y="40629"/>
                  </a:lnTo>
                  <a:lnTo>
                    <a:pt x="59972" y="35441"/>
                  </a:lnTo>
                  <a:lnTo>
                    <a:pt x="64990" y="31479"/>
                  </a:lnTo>
                  <a:lnTo>
                    <a:pt x="67690" y="25485"/>
                  </a:lnTo>
                  <a:lnTo>
                    <a:pt x="68410" y="21911"/>
                  </a:lnTo>
                  <a:lnTo>
                    <a:pt x="67328" y="14177"/>
                  </a:lnTo>
                  <a:lnTo>
                    <a:pt x="64496" y="6741"/>
                  </a:lnTo>
                  <a:lnTo>
                    <a:pt x="60885" y="1085"/>
                  </a:lnTo>
                  <a:lnTo>
                    <a:pt x="58229" y="0"/>
                  </a:lnTo>
                  <a:lnTo>
                    <a:pt x="51515" y="676"/>
                  </a:lnTo>
                  <a:lnTo>
                    <a:pt x="36430" y="8394"/>
                  </a:lnTo>
                  <a:lnTo>
                    <a:pt x="28421" y="28866"/>
                  </a:lnTo>
                  <a:lnTo>
                    <a:pt x="23708" y="64803"/>
                  </a:lnTo>
                  <a:lnTo>
                    <a:pt x="26059" y="82158"/>
                  </a:lnTo>
                  <a:lnTo>
                    <a:pt x="31808" y="99279"/>
                  </a:lnTo>
                  <a:lnTo>
                    <a:pt x="40948" y="112533"/>
                  </a:lnTo>
                  <a:lnTo>
                    <a:pt x="46349" y="118043"/>
                  </a:lnTo>
                  <a:lnTo>
                    <a:pt x="57994" y="124165"/>
                  </a:lnTo>
                  <a:lnTo>
                    <a:pt x="70931" y="126181"/>
                  </a:lnTo>
                  <a:lnTo>
                    <a:pt x="93375" y="122643"/>
                  </a:lnTo>
                  <a:lnTo>
                    <a:pt x="120650" y="11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4">
              <a:extLst>
                <a:ext uri="{FF2B5EF4-FFF2-40B4-BE49-F238E27FC236}">
                  <a16:creationId xmlns:a16="http://schemas.microsoft.com/office/drawing/2014/main" xmlns="" id="{1559F68F-5015-4931-B044-9A832FF50D1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505951" y="1779833"/>
              <a:ext cx="196350" cy="106874"/>
            </a:xfrm>
            <a:custGeom>
              <a:avLst/>
              <a:gdLst/>
              <a:ahLst/>
              <a:cxnLst/>
              <a:rect l="0" t="0" r="0" b="0"/>
              <a:pathLst>
                <a:path w="196350" h="106874">
                  <a:moveTo>
                    <a:pt x="56649" y="10867"/>
                  </a:moveTo>
                  <a:lnTo>
                    <a:pt x="56649" y="10867"/>
                  </a:lnTo>
                  <a:lnTo>
                    <a:pt x="56649" y="7496"/>
                  </a:lnTo>
                  <a:lnTo>
                    <a:pt x="55943" y="6503"/>
                  </a:lnTo>
                  <a:lnTo>
                    <a:pt x="54768" y="5841"/>
                  </a:lnTo>
                  <a:lnTo>
                    <a:pt x="53278" y="5400"/>
                  </a:lnTo>
                  <a:lnTo>
                    <a:pt x="44440" y="8150"/>
                  </a:lnTo>
                  <a:lnTo>
                    <a:pt x="29513" y="16804"/>
                  </a:lnTo>
                  <a:lnTo>
                    <a:pt x="15055" y="31676"/>
                  </a:lnTo>
                  <a:lnTo>
                    <a:pt x="5206" y="49488"/>
                  </a:lnTo>
                  <a:lnTo>
                    <a:pt x="626" y="73764"/>
                  </a:lnTo>
                  <a:lnTo>
                    <a:pt x="0" y="83742"/>
                  </a:lnTo>
                  <a:lnTo>
                    <a:pt x="3485" y="92880"/>
                  </a:lnTo>
                  <a:lnTo>
                    <a:pt x="13849" y="106873"/>
                  </a:lnTo>
                  <a:lnTo>
                    <a:pt x="29630" y="106218"/>
                  </a:lnTo>
                  <a:lnTo>
                    <a:pt x="73262" y="94299"/>
                  </a:lnTo>
                  <a:lnTo>
                    <a:pt x="98495" y="79097"/>
                  </a:lnTo>
                  <a:lnTo>
                    <a:pt x="125279" y="49927"/>
                  </a:lnTo>
                  <a:lnTo>
                    <a:pt x="138916" y="26752"/>
                  </a:lnTo>
                  <a:lnTo>
                    <a:pt x="142601" y="15340"/>
                  </a:lnTo>
                  <a:lnTo>
                    <a:pt x="142358" y="7446"/>
                  </a:lnTo>
                  <a:lnTo>
                    <a:pt x="141305" y="4353"/>
                  </a:lnTo>
                  <a:lnTo>
                    <a:pt x="139192" y="2291"/>
                  </a:lnTo>
                  <a:lnTo>
                    <a:pt x="133081" y="0"/>
                  </a:lnTo>
                  <a:lnTo>
                    <a:pt x="129475" y="800"/>
                  </a:lnTo>
                  <a:lnTo>
                    <a:pt x="121707" y="5452"/>
                  </a:lnTo>
                  <a:lnTo>
                    <a:pt x="109400" y="19375"/>
                  </a:lnTo>
                  <a:lnTo>
                    <a:pt x="104788" y="32758"/>
                  </a:lnTo>
                  <a:lnTo>
                    <a:pt x="98632" y="66849"/>
                  </a:lnTo>
                  <a:lnTo>
                    <a:pt x="109380" y="90868"/>
                  </a:lnTo>
                  <a:lnTo>
                    <a:pt x="117480" y="97693"/>
                  </a:lnTo>
                  <a:lnTo>
                    <a:pt x="122603" y="100501"/>
                  </a:lnTo>
                  <a:lnTo>
                    <a:pt x="137703" y="101740"/>
                  </a:lnTo>
                  <a:lnTo>
                    <a:pt x="196349" y="9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5">
              <a:extLst>
                <a:ext uri="{FF2B5EF4-FFF2-40B4-BE49-F238E27FC236}">
                  <a16:creationId xmlns:a16="http://schemas.microsoft.com/office/drawing/2014/main" xmlns="" id="{49C52DA0-0BBF-455C-A370-643B7C31D6E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323817" y="1771611"/>
              <a:ext cx="161381" cy="99998"/>
            </a:xfrm>
            <a:custGeom>
              <a:avLst/>
              <a:gdLst/>
              <a:ahLst/>
              <a:cxnLst/>
              <a:rect l="0" t="0" r="0" b="0"/>
              <a:pathLst>
                <a:path w="161381" h="99998">
                  <a:moveTo>
                    <a:pt x="3833" y="57189"/>
                  </a:moveTo>
                  <a:lnTo>
                    <a:pt x="3833" y="57189"/>
                  </a:lnTo>
                  <a:lnTo>
                    <a:pt x="7204" y="60560"/>
                  </a:lnTo>
                  <a:lnTo>
                    <a:pt x="10740" y="62215"/>
                  </a:lnTo>
                  <a:lnTo>
                    <a:pt x="12671" y="62656"/>
                  </a:lnTo>
                  <a:lnTo>
                    <a:pt x="14664" y="62245"/>
                  </a:lnTo>
                  <a:lnTo>
                    <a:pt x="18760" y="59906"/>
                  </a:lnTo>
                  <a:lnTo>
                    <a:pt x="28403" y="51252"/>
                  </a:lnTo>
                  <a:lnTo>
                    <a:pt x="36827" y="36380"/>
                  </a:lnTo>
                  <a:lnTo>
                    <a:pt x="40924" y="17461"/>
                  </a:lnTo>
                  <a:lnTo>
                    <a:pt x="41485" y="8723"/>
                  </a:lnTo>
                  <a:lnTo>
                    <a:pt x="39518" y="6534"/>
                  </a:lnTo>
                  <a:lnTo>
                    <a:pt x="36090" y="5780"/>
                  </a:lnTo>
                  <a:lnTo>
                    <a:pt x="31688" y="5983"/>
                  </a:lnTo>
                  <a:lnTo>
                    <a:pt x="23033" y="9972"/>
                  </a:lnTo>
                  <a:lnTo>
                    <a:pt x="18749" y="13010"/>
                  </a:lnTo>
                  <a:lnTo>
                    <a:pt x="5979" y="30772"/>
                  </a:lnTo>
                  <a:lnTo>
                    <a:pt x="0" y="50537"/>
                  </a:lnTo>
                  <a:lnTo>
                    <a:pt x="1600" y="69800"/>
                  </a:lnTo>
                  <a:lnTo>
                    <a:pt x="12248" y="82549"/>
                  </a:lnTo>
                  <a:lnTo>
                    <a:pt x="27328" y="93155"/>
                  </a:lnTo>
                  <a:lnTo>
                    <a:pt x="41086" y="97868"/>
                  </a:lnTo>
                  <a:lnTo>
                    <a:pt x="54257" y="98081"/>
                  </a:lnTo>
                  <a:lnTo>
                    <a:pt x="67166" y="95119"/>
                  </a:lnTo>
                  <a:lnTo>
                    <a:pt x="84922" y="85518"/>
                  </a:lnTo>
                  <a:lnTo>
                    <a:pt x="92319" y="77776"/>
                  </a:lnTo>
                  <a:lnTo>
                    <a:pt x="96077" y="69631"/>
                  </a:lnTo>
                  <a:lnTo>
                    <a:pt x="105119" y="39760"/>
                  </a:lnTo>
                  <a:lnTo>
                    <a:pt x="105340" y="45361"/>
                  </a:lnTo>
                  <a:lnTo>
                    <a:pt x="87318" y="90228"/>
                  </a:lnTo>
                  <a:lnTo>
                    <a:pt x="86506" y="99997"/>
                  </a:lnTo>
                  <a:lnTo>
                    <a:pt x="89791" y="94411"/>
                  </a:lnTo>
                  <a:lnTo>
                    <a:pt x="109246" y="48675"/>
                  </a:lnTo>
                  <a:lnTo>
                    <a:pt x="141268" y="3655"/>
                  </a:lnTo>
                  <a:lnTo>
                    <a:pt x="145550" y="1038"/>
                  </a:lnTo>
                  <a:lnTo>
                    <a:pt x="149817" y="0"/>
                  </a:lnTo>
                  <a:lnTo>
                    <a:pt x="154072" y="13"/>
                  </a:lnTo>
                  <a:lnTo>
                    <a:pt x="156909" y="1433"/>
                  </a:lnTo>
                  <a:lnTo>
                    <a:pt x="158800" y="3790"/>
                  </a:lnTo>
                  <a:lnTo>
                    <a:pt x="160902" y="10878"/>
                  </a:lnTo>
                  <a:lnTo>
                    <a:pt x="161380" y="26769"/>
                  </a:lnTo>
                  <a:lnTo>
                    <a:pt x="153104" y="72920"/>
                  </a:lnTo>
                  <a:lnTo>
                    <a:pt x="153196" y="82055"/>
                  </a:lnTo>
                  <a:lnTo>
                    <a:pt x="156233" y="9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6">
              <a:extLst>
                <a:ext uri="{FF2B5EF4-FFF2-40B4-BE49-F238E27FC236}">
                  <a16:creationId xmlns:a16="http://schemas.microsoft.com/office/drawing/2014/main" xmlns="" id="{CBE95368-1342-4A9A-B37B-649F225D207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94979" y="1663852"/>
              <a:ext cx="76505" cy="238870"/>
            </a:xfrm>
            <a:custGeom>
              <a:avLst/>
              <a:gdLst/>
              <a:ahLst/>
              <a:cxnLst/>
              <a:rect l="0" t="0" r="0" b="0"/>
              <a:pathLst>
                <a:path w="76505" h="238870">
                  <a:moveTo>
                    <a:pt x="50121" y="158598"/>
                  </a:moveTo>
                  <a:lnTo>
                    <a:pt x="50121" y="158598"/>
                  </a:lnTo>
                  <a:lnTo>
                    <a:pt x="50121" y="151856"/>
                  </a:lnTo>
                  <a:lnTo>
                    <a:pt x="48239" y="146664"/>
                  </a:lnTo>
                  <a:lnTo>
                    <a:pt x="46750" y="144292"/>
                  </a:lnTo>
                  <a:lnTo>
                    <a:pt x="45052" y="142711"/>
                  </a:lnTo>
                  <a:lnTo>
                    <a:pt x="41283" y="140954"/>
                  </a:lnTo>
                  <a:lnTo>
                    <a:pt x="21710" y="153448"/>
                  </a:lnTo>
                  <a:lnTo>
                    <a:pt x="10918" y="167363"/>
                  </a:lnTo>
                  <a:lnTo>
                    <a:pt x="4475" y="182249"/>
                  </a:lnTo>
                  <a:lnTo>
                    <a:pt x="0" y="218889"/>
                  </a:lnTo>
                  <a:lnTo>
                    <a:pt x="1504" y="229609"/>
                  </a:lnTo>
                  <a:lnTo>
                    <a:pt x="2892" y="233455"/>
                  </a:lnTo>
                  <a:lnTo>
                    <a:pt x="5230" y="236019"/>
                  </a:lnTo>
                  <a:lnTo>
                    <a:pt x="11590" y="238869"/>
                  </a:lnTo>
                  <a:lnTo>
                    <a:pt x="19119" y="238253"/>
                  </a:lnTo>
                  <a:lnTo>
                    <a:pt x="23104" y="237102"/>
                  </a:lnTo>
                  <a:lnTo>
                    <a:pt x="31293" y="230177"/>
                  </a:lnTo>
                  <a:lnTo>
                    <a:pt x="51419" y="201743"/>
                  </a:lnTo>
                  <a:lnTo>
                    <a:pt x="62814" y="165659"/>
                  </a:lnTo>
                  <a:lnTo>
                    <a:pt x="74030" y="120317"/>
                  </a:lnTo>
                  <a:lnTo>
                    <a:pt x="76504" y="85845"/>
                  </a:lnTo>
                  <a:lnTo>
                    <a:pt x="75812" y="38264"/>
                  </a:lnTo>
                  <a:lnTo>
                    <a:pt x="75578" y="4065"/>
                  </a:lnTo>
                  <a:lnTo>
                    <a:pt x="74854" y="1248"/>
                  </a:lnTo>
                  <a:lnTo>
                    <a:pt x="73665" y="76"/>
                  </a:lnTo>
                  <a:lnTo>
                    <a:pt x="72167" y="0"/>
                  </a:lnTo>
                  <a:lnTo>
                    <a:pt x="59946" y="36974"/>
                  </a:lnTo>
                  <a:lnTo>
                    <a:pt x="53032" y="83599"/>
                  </a:lnTo>
                  <a:lnTo>
                    <a:pt x="47612" y="128693"/>
                  </a:lnTo>
                  <a:lnTo>
                    <a:pt x="48280" y="169963"/>
                  </a:lnTo>
                  <a:lnTo>
                    <a:pt x="56786" y="212018"/>
                  </a:lnTo>
                  <a:lnTo>
                    <a:pt x="62821" y="228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67">
              <a:extLst>
                <a:ext uri="{FF2B5EF4-FFF2-40B4-BE49-F238E27FC236}">
                  <a16:creationId xmlns:a16="http://schemas.microsoft.com/office/drawing/2014/main" xmlns="" id="{77F2C485-A5A9-4FB5-9311-0FFD672A0F9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092984" y="1818357"/>
              <a:ext cx="50517" cy="91218"/>
            </a:xfrm>
            <a:custGeom>
              <a:avLst/>
              <a:gdLst/>
              <a:ahLst/>
              <a:cxnLst/>
              <a:rect l="0" t="0" r="0" b="0"/>
              <a:pathLst>
                <a:path w="50517" h="91218">
                  <a:moveTo>
                    <a:pt x="12416" y="16793"/>
                  </a:moveTo>
                  <a:lnTo>
                    <a:pt x="12416" y="16793"/>
                  </a:lnTo>
                  <a:lnTo>
                    <a:pt x="6949" y="59710"/>
                  </a:lnTo>
                  <a:lnTo>
                    <a:pt x="0" y="91217"/>
                  </a:lnTo>
                  <a:lnTo>
                    <a:pt x="4136" y="77433"/>
                  </a:lnTo>
                  <a:lnTo>
                    <a:pt x="9448" y="52447"/>
                  </a:lnTo>
                  <a:lnTo>
                    <a:pt x="32526" y="5596"/>
                  </a:lnTo>
                  <a:lnTo>
                    <a:pt x="35701" y="2978"/>
                  </a:lnTo>
                  <a:lnTo>
                    <a:pt x="42990" y="70"/>
                  </a:lnTo>
                  <a:lnTo>
                    <a:pt x="45499" y="0"/>
                  </a:lnTo>
                  <a:lnTo>
                    <a:pt x="47171" y="659"/>
                  </a:lnTo>
                  <a:lnTo>
                    <a:pt x="48286" y="1803"/>
                  </a:lnTo>
                  <a:lnTo>
                    <a:pt x="50075" y="18849"/>
                  </a:lnTo>
                  <a:lnTo>
                    <a:pt x="50516" y="61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8">
              <a:extLst>
                <a:ext uri="{FF2B5EF4-FFF2-40B4-BE49-F238E27FC236}">
                  <a16:creationId xmlns:a16="http://schemas.microsoft.com/office/drawing/2014/main" xmlns="" id="{5EB57840-1BD1-488D-B924-EB544980047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999920" y="1811425"/>
              <a:ext cx="67381" cy="97083"/>
            </a:xfrm>
            <a:custGeom>
              <a:avLst/>
              <a:gdLst/>
              <a:ahLst/>
              <a:cxnLst/>
              <a:rect l="0" t="0" r="0" b="0"/>
              <a:pathLst>
                <a:path w="67381" h="97083">
                  <a:moveTo>
                    <a:pt x="29280" y="55475"/>
                  </a:moveTo>
                  <a:lnTo>
                    <a:pt x="29280" y="55475"/>
                  </a:lnTo>
                  <a:lnTo>
                    <a:pt x="44207" y="27718"/>
                  </a:lnTo>
                  <a:lnTo>
                    <a:pt x="44616" y="18209"/>
                  </a:lnTo>
                  <a:lnTo>
                    <a:pt x="42446" y="9985"/>
                  </a:lnTo>
                  <a:lnTo>
                    <a:pt x="39129" y="3977"/>
                  </a:lnTo>
                  <a:lnTo>
                    <a:pt x="36552" y="2093"/>
                  </a:lnTo>
                  <a:lnTo>
                    <a:pt x="29925" y="0"/>
                  </a:lnTo>
                  <a:lnTo>
                    <a:pt x="26182" y="853"/>
                  </a:lnTo>
                  <a:lnTo>
                    <a:pt x="18260" y="5563"/>
                  </a:lnTo>
                  <a:lnTo>
                    <a:pt x="5867" y="19520"/>
                  </a:lnTo>
                  <a:lnTo>
                    <a:pt x="1235" y="32910"/>
                  </a:lnTo>
                  <a:lnTo>
                    <a:pt x="0" y="40431"/>
                  </a:lnTo>
                  <a:lnTo>
                    <a:pt x="8375" y="71243"/>
                  </a:lnTo>
                  <a:lnTo>
                    <a:pt x="16696" y="85531"/>
                  </a:lnTo>
                  <a:lnTo>
                    <a:pt x="20891" y="90329"/>
                  </a:lnTo>
                  <a:lnTo>
                    <a:pt x="31195" y="95660"/>
                  </a:lnTo>
                  <a:lnTo>
                    <a:pt x="36907" y="97082"/>
                  </a:lnTo>
                  <a:lnTo>
                    <a:pt x="48898" y="94898"/>
                  </a:lnTo>
                  <a:lnTo>
                    <a:pt x="67380" y="87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9">
              <a:extLst>
                <a:ext uri="{FF2B5EF4-FFF2-40B4-BE49-F238E27FC236}">
                  <a16:creationId xmlns:a16="http://schemas.microsoft.com/office/drawing/2014/main" xmlns="" id="{02C08C85-780F-4752-B23D-5B8CBA9DB5F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889500" y="1821408"/>
              <a:ext cx="64363" cy="223293"/>
            </a:xfrm>
            <a:custGeom>
              <a:avLst/>
              <a:gdLst/>
              <a:ahLst/>
              <a:cxnLst/>
              <a:rect l="0" t="0" r="0" b="0"/>
              <a:pathLst>
                <a:path w="64363" h="223293">
                  <a:moveTo>
                    <a:pt x="0" y="223292"/>
                  </a:moveTo>
                  <a:lnTo>
                    <a:pt x="0" y="223292"/>
                  </a:lnTo>
                  <a:lnTo>
                    <a:pt x="8838" y="198873"/>
                  </a:lnTo>
                  <a:lnTo>
                    <a:pt x="11937" y="156066"/>
                  </a:lnTo>
                  <a:lnTo>
                    <a:pt x="12474" y="111572"/>
                  </a:lnTo>
                  <a:lnTo>
                    <a:pt x="13338" y="68207"/>
                  </a:lnTo>
                  <a:lnTo>
                    <a:pt x="18455" y="33799"/>
                  </a:lnTo>
                  <a:lnTo>
                    <a:pt x="30587" y="6258"/>
                  </a:lnTo>
                  <a:lnTo>
                    <a:pt x="33091" y="2403"/>
                  </a:lnTo>
                  <a:lnTo>
                    <a:pt x="35467" y="538"/>
                  </a:lnTo>
                  <a:lnTo>
                    <a:pt x="37755" y="0"/>
                  </a:lnTo>
                  <a:lnTo>
                    <a:pt x="39987" y="348"/>
                  </a:lnTo>
                  <a:lnTo>
                    <a:pt x="49869" y="7578"/>
                  </a:lnTo>
                  <a:lnTo>
                    <a:pt x="61735" y="32141"/>
                  </a:lnTo>
                  <a:lnTo>
                    <a:pt x="64362" y="48731"/>
                  </a:lnTo>
                  <a:lnTo>
                    <a:pt x="61874" y="68088"/>
                  </a:lnTo>
                  <a:lnTo>
                    <a:pt x="60299" y="73256"/>
                  </a:lnTo>
                  <a:lnTo>
                    <a:pt x="57132" y="77407"/>
                  </a:lnTo>
                  <a:lnTo>
                    <a:pt x="47970" y="83901"/>
                  </a:lnTo>
                  <a:lnTo>
                    <a:pt x="19050" y="89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0">
              <a:extLst>
                <a:ext uri="{FF2B5EF4-FFF2-40B4-BE49-F238E27FC236}">
                  <a16:creationId xmlns:a16="http://schemas.microsoft.com/office/drawing/2014/main" xmlns="" id="{C613E53D-3829-41FB-81F6-25322A55035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902200" y="18796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986" y="42632"/>
                  </a:lnTo>
                  <a:lnTo>
                    <a:pt x="392" y="8490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1">
              <a:extLst>
                <a:ext uri="{FF2B5EF4-FFF2-40B4-BE49-F238E27FC236}">
                  <a16:creationId xmlns:a16="http://schemas.microsoft.com/office/drawing/2014/main" xmlns="" id="{869DA460-3845-4B6D-A315-8F07C59BE0A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807603" y="1824038"/>
              <a:ext cx="37448" cy="112713"/>
            </a:xfrm>
            <a:custGeom>
              <a:avLst/>
              <a:gdLst/>
              <a:ahLst/>
              <a:cxnLst/>
              <a:rect l="0" t="0" r="0" b="0"/>
              <a:pathLst>
                <a:path w="37448" h="112713">
                  <a:moveTo>
                    <a:pt x="5697" y="23812"/>
                  </a:moveTo>
                  <a:lnTo>
                    <a:pt x="5697" y="23812"/>
                  </a:lnTo>
                  <a:lnTo>
                    <a:pt x="5697" y="30554"/>
                  </a:lnTo>
                  <a:lnTo>
                    <a:pt x="6402" y="32540"/>
                  </a:lnTo>
                  <a:lnTo>
                    <a:pt x="7579" y="33864"/>
                  </a:lnTo>
                  <a:lnTo>
                    <a:pt x="14535" y="39360"/>
                  </a:lnTo>
                  <a:lnTo>
                    <a:pt x="17234" y="39822"/>
                  </a:lnTo>
                  <a:lnTo>
                    <a:pt x="23995" y="38453"/>
                  </a:lnTo>
                  <a:lnTo>
                    <a:pt x="32363" y="33716"/>
                  </a:lnTo>
                  <a:lnTo>
                    <a:pt x="34058" y="31120"/>
                  </a:lnTo>
                  <a:lnTo>
                    <a:pt x="36443" y="20725"/>
                  </a:lnTo>
                  <a:lnTo>
                    <a:pt x="37001" y="12797"/>
                  </a:lnTo>
                  <a:lnTo>
                    <a:pt x="35367" y="6452"/>
                  </a:lnTo>
                  <a:lnTo>
                    <a:pt x="33943" y="3772"/>
                  </a:lnTo>
                  <a:lnTo>
                    <a:pt x="31584" y="1985"/>
                  </a:lnTo>
                  <a:lnTo>
                    <a:pt x="25199" y="0"/>
                  </a:lnTo>
                  <a:lnTo>
                    <a:pt x="22226" y="882"/>
                  </a:lnTo>
                  <a:lnTo>
                    <a:pt x="17041" y="5625"/>
                  </a:lnTo>
                  <a:lnTo>
                    <a:pt x="6785" y="19599"/>
                  </a:lnTo>
                  <a:lnTo>
                    <a:pt x="2652" y="32993"/>
                  </a:lnTo>
                  <a:lnTo>
                    <a:pt x="0" y="64588"/>
                  </a:lnTo>
                  <a:lnTo>
                    <a:pt x="3400" y="79329"/>
                  </a:lnTo>
                  <a:lnTo>
                    <a:pt x="6282" y="86223"/>
                  </a:lnTo>
                  <a:lnTo>
                    <a:pt x="17011" y="97646"/>
                  </a:lnTo>
                  <a:lnTo>
                    <a:pt x="37447" y="11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2">
              <a:extLst>
                <a:ext uri="{FF2B5EF4-FFF2-40B4-BE49-F238E27FC236}">
                  <a16:creationId xmlns:a16="http://schemas.microsoft.com/office/drawing/2014/main" xmlns="" id="{36F8691E-584B-43B7-B05E-8472991113D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690144" y="1702975"/>
              <a:ext cx="66566" cy="243844"/>
            </a:xfrm>
            <a:custGeom>
              <a:avLst/>
              <a:gdLst/>
              <a:ahLst/>
              <a:cxnLst/>
              <a:rect l="0" t="0" r="0" b="0"/>
              <a:pathLst>
                <a:path w="66566" h="243844">
                  <a:moveTo>
                    <a:pt x="40606" y="170275"/>
                  </a:moveTo>
                  <a:lnTo>
                    <a:pt x="40606" y="170275"/>
                  </a:lnTo>
                  <a:lnTo>
                    <a:pt x="37235" y="163533"/>
                  </a:lnTo>
                  <a:lnTo>
                    <a:pt x="35537" y="161547"/>
                  </a:lnTo>
                  <a:lnTo>
                    <a:pt x="22778" y="152263"/>
                  </a:lnTo>
                  <a:lnTo>
                    <a:pt x="15176" y="154903"/>
                  </a:lnTo>
                  <a:lnTo>
                    <a:pt x="9783" y="160150"/>
                  </a:lnTo>
                  <a:lnTo>
                    <a:pt x="5035" y="168597"/>
                  </a:lnTo>
                  <a:lnTo>
                    <a:pt x="572" y="181759"/>
                  </a:lnTo>
                  <a:lnTo>
                    <a:pt x="0" y="195134"/>
                  </a:lnTo>
                  <a:lnTo>
                    <a:pt x="5730" y="236722"/>
                  </a:lnTo>
                  <a:lnTo>
                    <a:pt x="9348" y="242141"/>
                  </a:lnTo>
                  <a:lnTo>
                    <a:pt x="11301" y="243585"/>
                  </a:lnTo>
                  <a:lnTo>
                    <a:pt x="13308" y="243843"/>
                  </a:lnTo>
                  <a:lnTo>
                    <a:pt x="17420" y="242248"/>
                  </a:lnTo>
                  <a:lnTo>
                    <a:pt x="30443" y="234012"/>
                  </a:lnTo>
                  <a:lnTo>
                    <a:pt x="44337" y="215893"/>
                  </a:lnTo>
                  <a:lnTo>
                    <a:pt x="57309" y="173641"/>
                  </a:lnTo>
                  <a:lnTo>
                    <a:pt x="66565" y="132075"/>
                  </a:lnTo>
                  <a:lnTo>
                    <a:pt x="65780" y="85030"/>
                  </a:lnTo>
                  <a:lnTo>
                    <a:pt x="61078" y="41614"/>
                  </a:lnTo>
                  <a:lnTo>
                    <a:pt x="54511" y="12052"/>
                  </a:lnTo>
                  <a:lnTo>
                    <a:pt x="47727" y="1646"/>
                  </a:lnTo>
                  <a:lnTo>
                    <a:pt x="43942" y="0"/>
                  </a:lnTo>
                  <a:lnTo>
                    <a:pt x="40008" y="314"/>
                  </a:lnTo>
                  <a:lnTo>
                    <a:pt x="35974" y="1934"/>
                  </a:lnTo>
                  <a:lnTo>
                    <a:pt x="29610" y="9379"/>
                  </a:lnTo>
                  <a:lnTo>
                    <a:pt x="22061" y="29234"/>
                  </a:lnTo>
                  <a:lnTo>
                    <a:pt x="18958" y="48323"/>
                  </a:lnTo>
                  <a:lnTo>
                    <a:pt x="22716" y="95072"/>
                  </a:lnTo>
                  <a:lnTo>
                    <a:pt x="32013" y="130589"/>
                  </a:lnTo>
                  <a:lnTo>
                    <a:pt x="53716" y="176991"/>
                  </a:lnTo>
                  <a:lnTo>
                    <a:pt x="59656" y="189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3">
              <a:extLst>
                <a:ext uri="{FF2B5EF4-FFF2-40B4-BE49-F238E27FC236}">
                  <a16:creationId xmlns:a16="http://schemas.microsoft.com/office/drawing/2014/main" xmlns="" id="{E539AB45-E2F4-46D3-9730-302CAA7122C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584700" y="1858717"/>
              <a:ext cx="50801" cy="98560"/>
            </a:xfrm>
            <a:custGeom>
              <a:avLst/>
              <a:gdLst/>
              <a:ahLst/>
              <a:cxnLst/>
              <a:rect l="0" t="0" r="0" b="0"/>
              <a:pathLst>
                <a:path w="50801" h="98560">
                  <a:moveTo>
                    <a:pt x="0" y="1833"/>
                  </a:moveTo>
                  <a:lnTo>
                    <a:pt x="0" y="1833"/>
                  </a:lnTo>
                  <a:lnTo>
                    <a:pt x="1882" y="40428"/>
                  </a:lnTo>
                  <a:lnTo>
                    <a:pt x="6088" y="84412"/>
                  </a:lnTo>
                  <a:lnTo>
                    <a:pt x="6316" y="98559"/>
                  </a:lnTo>
                  <a:lnTo>
                    <a:pt x="6327" y="98067"/>
                  </a:lnTo>
                  <a:lnTo>
                    <a:pt x="2687" y="82069"/>
                  </a:lnTo>
                  <a:lnTo>
                    <a:pt x="12981" y="34771"/>
                  </a:lnTo>
                  <a:lnTo>
                    <a:pt x="21222" y="11789"/>
                  </a:lnTo>
                  <a:lnTo>
                    <a:pt x="27306" y="4376"/>
                  </a:lnTo>
                  <a:lnTo>
                    <a:pt x="33303" y="141"/>
                  </a:lnTo>
                  <a:lnTo>
                    <a:pt x="34902" y="0"/>
                  </a:lnTo>
                  <a:lnTo>
                    <a:pt x="35968" y="611"/>
                  </a:lnTo>
                  <a:lnTo>
                    <a:pt x="40839" y="8213"/>
                  </a:lnTo>
                  <a:lnTo>
                    <a:pt x="48602" y="52418"/>
                  </a:lnTo>
                  <a:lnTo>
                    <a:pt x="50800" y="9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4">
              <a:extLst>
                <a:ext uri="{FF2B5EF4-FFF2-40B4-BE49-F238E27FC236}">
                  <a16:creationId xmlns:a16="http://schemas.microsoft.com/office/drawing/2014/main" xmlns="" id="{3FC3D293-08F1-428E-8148-35949CB85E0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533900" y="1790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2308"/>
                  </a:lnTo>
                  <a:lnTo>
                    <a:pt x="11289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5">
              <a:extLst>
                <a:ext uri="{FF2B5EF4-FFF2-40B4-BE49-F238E27FC236}">
                  <a16:creationId xmlns:a16="http://schemas.microsoft.com/office/drawing/2014/main" xmlns="" id="{B7820BA0-0CBE-4E2B-B35D-3DB62A756C7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654550" y="1530350"/>
              <a:ext cx="514351" cy="49473"/>
            </a:xfrm>
            <a:custGeom>
              <a:avLst/>
              <a:gdLst/>
              <a:ahLst/>
              <a:cxnLst/>
              <a:rect l="0" t="0" r="0" b="0"/>
              <a:pathLst>
                <a:path w="514351" h="49473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3763" y="19773"/>
                  </a:lnTo>
                  <a:lnTo>
                    <a:pt x="17676" y="36126"/>
                  </a:lnTo>
                  <a:lnTo>
                    <a:pt x="36595" y="45355"/>
                  </a:lnTo>
                  <a:lnTo>
                    <a:pt x="63446" y="49187"/>
                  </a:lnTo>
                  <a:lnTo>
                    <a:pt x="100487" y="46951"/>
                  </a:lnTo>
                  <a:lnTo>
                    <a:pt x="142741" y="38449"/>
                  </a:lnTo>
                  <a:lnTo>
                    <a:pt x="183169" y="26993"/>
                  </a:lnTo>
                  <a:lnTo>
                    <a:pt x="224617" y="16255"/>
                  </a:lnTo>
                  <a:lnTo>
                    <a:pt x="250625" y="14459"/>
                  </a:lnTo>
                  <a:lnTo>
                    <a:pt x="285305" y="21677"/>
                  </a:lnTo>
                  <a:lnTo>
                    <a:pt x="330160" y="41775"/>
                  </a:lnTo>
                  <a:lnTo>
                    <a:pt x="336768" y="46318"/>
                  </a:lnTo>
                  <a:lnTo>
                    <a:pt x="351196" y="49472"/>
                  </a:lnTo>
                  <a:lnTo>
                    <a:pt x="368876" y="47036"/>
                  </a:lnTo>
                  <a:lnTo>
                    <a:pt x="415822" y="30975"/>
                  </a:lnTo>
                  <a:lnTo>
                    <a:pt x="451760" y="20702"/>
                  </a:lnTo>
                  <a:lnTo>
                    <a:pt x="495088" y="10910"/>
                  </a:lnTo>
                  <a:lnTo>
                    <a:pt x="514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6">
              <a:extLst>
                <a:ext uri="{FF2B5EF4-FFF2-40B4-BE49-F238E27FC236}">
                  <a16:creationId xmlns:a16="http://schemas.microsoft.com/office/drawing/2014/main" xmlns="" id="{024B791E-D33A-4A49-AD33-7010205FD40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654550" y="1333500"/>
              <a:ext cx="228601" cy="28772"/>
            </a:xfrm>
            <a:custGeom>
              <a:avLst/>
              <a:gdLst/>
              <a:ahLst/>
              <a:cxnLst/>
              <a:rect l="0" t="0" r="0" b="0"/>
              <a:pathLst>
                <a:path w="228601" h="28772">
                  <a:moveTo>
                    <a:pt x="0" y="25400"/>
                  </a:moveTo>
                  <a:lnTo>
                    <a:pt x="0" y="25400"/>
                  </a:lnTo>
                  <a:lnTo>
                    <a:pt x="6742" y="28771"/>
                  </a:lnTo>
                  <a:lnTo>
                    <a:pt x="13815" y="28544"/>
                  </a:lnTo>
                  <a:lnTo>
                    <a:pt x="53894" y="23794"/>
                  </a:lnTo>
                  <a:lnTo>
                    <a:pt x="93744" y="19987"/>
                  </a:lnTo>
                  <a:lnTo>
                    <a:pt x="135587" y="14871"/>
                  </a:lnTo>
                  <a:lnTo>
                    <a:pt x="175942" y="11247"/>
                  </a:lnTo>
                  <a:lnTo>
                    <a:pt x="222388" y="5835"/>
                  </a:lnTo>
                  <a:lnTo>
                    <a:pt x="224458" y="459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7">
              <a:extLst>
                <a:ext uri="{FF2B5EF4-FFF2-40B4-BE49-F238E27FC236}">
                  <a16:creationId xmlns:a16="http://schemas.microsoft.com/office/drawing/2014/main" xmlns="" id="{CCC8FC58-4508-46A4-9950-DE77CAA2D94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794250" y="1301750"/>
              <a:ext cx="342901" cy="44189"/>
            </a:xfrm>
            <a:custGeom>
              <a:avLst/>
              <a:gdLst/>
              <a:ahLst/>
              <a:cxnLst/>
              <a:rect l="0" t="0" r="0" b="0"/>
              <a:pathLst>
                <a:path w="342901" h="44189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18951" y="43567"/>
                  </a:lnTo>
                  <a:lnTo>
                    <a:pt x="58296" y="44188"/>
                  </a:lnTo>
                  <a:lnTo>
                    <a:pt x="94113" y="40571"/>
                  </a:lnTo>
                  <a:lnTo>
                    <a:pt x="134255" y="34259"/>
                  </a:lnTo>
                  <a:lnTo>
                    <a:pt x="177967" y="26750"/>
                  </a:lnTo>
                  <a:lnTo>
                    <a:pt x="223265" y="20591"/>
                  </a:lnTo>
                  <a:lnTo>
                    <a:pt x="267151" y="14796"/>
                  </a:lnTo>
                  <a:lnTo>
                    <a:pt x="305471" y="7517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8">
              <a:extLst>
                <a:ext uri="{FF2B5EF4-FFF2-40B4-BE49-F238E27FC236}">
                  <a16:creationId xmlns:a16="http://schemas.microsoft.com/office/drawing/2014/main" xmlns="" id="{893ECF9D-2847-4905-8D6E-AE4005C2B89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870450" y="1060450"/>
              <a:ext cx="19051" cy="273051"/>
            </a:xfrm>
            <a:custGeom>
              <a:avLst/>
              <a:gdLst/>
              <a:ahLst/>
              <a:cxnLst/>
              <a:rect l="0" t="0" r="0" b="0"/>
              <a:pathLst>
                <a:path w="19051" h="2730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831" y="18017"/>
                  </a:lnTo>
                  <a:lnTo>
                    <a:pt x="17217" y="56450"/>
                  </a:lnTo>
                  <a:lnTo>
                    <a:pt x="18507" y="98805"/>
                  </a:lnTo>
                  <a:lnTo>
                    <a:pt x="18809" y="130697"/>
                  </a:lnTo>
                  <a:lnTo>
                    <a:pt x="18942" y="163686"/>
                  </a:lnTo>
                  <a:lnTo>
                    <a:pt x="19018" y="210620"/>
                  </a:lnTo>
                  <a:lnTo>
                    <a:pt x="19043" y="257060"/>
                  </a:lnTo>
                  <a:lnTo>
                    <a:pt x="19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179">
            <a:extLst>
              <a:ext uri="{FF2B5EF4-FFF2-40B4-BE49-F238E27FC236}">
                <a16:creationId xmlns:a16="http://schemas.microsoft.com/office/drawing/2014/main" xmlns="" id="{47DF9769-D8B9-4EF8-89C3-19FF5E6A0E3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95950" y="1039579"/>
            <a:ext cx="132523" cy="293922"/>
          </a:xfrm>
          <a:custGeom>
            <a:avLst/>
            <a:gdLst/>
            <a:ahLst/>
            <a:cxnLst/>
            <a:rect l="0" t="0" r="0" b="0"/>
            <a:pathLst>
              <a:path w="132523" h="293922">
                <a:moveTo>
                  <a:pt x="0" y="8171"/>
                </a:moveTo>
                <a:lnTo>
                  <a:pt x="0" y="8171"/>
                </a:lnTo>
                <a:lnTo>
                  <a:pt x="0" y="0"/>
                </a:lnTo>
                <a:lnTo>
                  <a:pt x="0" y="607"/>
                </a:lnTo>
                <a:lnTo>
                  <a:pt x="10831" y="44396"/>
                </a:lnTo>
                <a:lnTo>
                  <a:pt x="17007" y="84913"/>
                </a:lnTo>
                <a:lnTo>
                  <a:pt x="21199" y="116127"/>
                </a:lnTo>
                <a:lnTo>
                  <a:pt x="23533" y="150696"/>
                </a:lnTo>
                <a:lnTo>
                  <a:pt x="23865" y="186521"/>
                </a:lnTo>
                <a:lnTo>
                  <a:pt x="21660" y="221258"/>
                </a:lnTo>
                <a:lnTo>
                  <a:pt x="19565" y="267155"/>
                </a:lnTo>
                <a:lnTo>
                  <a:pt x="19152" y="281448"/>
                </a:lnTo>
                <a:lnTo>
                  <a:pt x="19118" y="281372"/>
                </a:lnTo>
                <a:lnTo>
                  <a:pt x="24838" y="242811"/>
                </a:lnTo>
                <a:lnTo>
                  <a:pt x="40707" y="200909"/>
                </a:lnTo>
                <a:lnTo>
                  <a:pt x="57922" y="177697"/>
                </a:lnTo>
                <a:lnTo>
                  <a:pt x="64015" y="171988"/>
                </a:lnTo>
                <a:lnTo>
                  <a:pt x="78310" y="165645"/>
                </a:lnTo>
                <a:lnTo>
                  <a:pt x="86074" y="163954"/>
                </a:lnTo>
                <a:lnTo>
                  <a:pt x="92660" y="164237"/>
                </a:lnTo>
                <a:lnTo>
                  <a:pt x="103741" y="168315"/>
                </a:lnTo>
                <a:lnTo>
                  <a:pt x="117913" y="181916"/>
                </a:lnTo>
                <a:lnTo>
                  <a:pt x="131050" y="202722"/>
                </a:lnTo>
                <a:lnTo>
                  <a:pt x="132522" y="209838"/>
                </a:lnTo>
                <a:lnTo>
                  <a:pt x="130396" y="223390"/>
                </a:lnTo>
                <a:lnTo>
                  <a:pt x="121265" y="246290"/>
                </a:lnTo>
                <a:lnTo>
                  <a:pt x="106107" y="260757"/>
                </a:lnTo>
                <a:lnTo>
                  <a:pt x="68624" y="283921"/>
                </a:lnTo>
                <a:lnTo>
                  <a:pt x="19050" y="2939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180">
            <a:extLst>
              <a:ext uri="{FF2B5EF4-FFF2-40B4-BE49-F238E27FC236}">
                <a16:creationId xmlns:a16="http://schemas.microsoft.com/office/drawing/2014/main" xmlns="" id="{C685DEC8-DD06-4835-ACB4-D1A4378516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2950" y="1854200"/>
            <a:ext cx="6351" cy="76201"/>
          </a:xfrm>
          <a:custGeom>
            <a:avLst/>
            <a:gdLst/>
            <a:ahLst/>
            <a:cxnLst/>
            <a:rect l="0" t="0" r="0" b="0"/>
            <a:pathLst>
              <a:path w="6351" h="76201">
                <a:moveTo>
                  <a:pt x="0" y="0"/>
                </a:moveTo>
                <a:lnTo>
                  <a:pt x="0" y="0"/>
                </a:lnTo>
                <a:lnTo>
                  <a:pt x="0" y="42684"/>
                </a:lnTo>
                <a:lnTo>
                  <a:pt x="635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36">
            <a:extLst>
              <a:ext uri="{FF2B5EF4-FFF2-40B4-BE49-F238E27FC236}">
                <a16:creationId xmlns:a16="http://schemas.microsoft.com/office/drawing/2014/main" xmlns="" id="{B06166F3-BDBD-47BA-829F-E4F397A60E56}"/>
              </a:ext>
            </a:extLst>
          </p:cNvPr>
          <p:cNvGrpSpPr/>
          <p:nvPr/>
        </p:nvGrpSpPr>
        <p:grpSpPr>
          <a:xfrm>
            <a:off x="7298073" y="940683"/>
            <a:ext cx="465172" cy="312177"/>
            <a:chOff x="7298073" y="940683"/>
            <a:chExt cx="465172" cy="312177"/>
          </a:xfrm>
        </p:grpSpPr>
        <p:sp>
          <p:nvSpPr>
            <p:cNvPr id="89" name="SMARTInkShape-181">
              <a:extLst>
                <a:ext uri="{FF2B5EF4-FFF2-40B4-BE49-F238E27FC236}">
                  <a16:creationId xmlns:a16="http://schemas.microsoft.com/office/drawing/2014/main" xmlns="" id="{EDED2ECC-67BB-4E5D-B44F-9F27A640CB7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667190" y="1104900"/>
              <a:ext cx="96055" cy="128501"/>
            </a:xfrm>
            <a:custGeom>
              <a:avLst/>
              <a:gdLst/>
              <a:ahLst/>
              <a:cxnLst/>
              <a:rect l="0" t="0" r="0" b="0"/>
              <a:pathLst>
                <a:path w="96055" h="128501">
                  <a:moveTo>
                    <a:pt x="60760" y="19050"/>
                  </a:moveTo>
                  <a:lnTo>
                    <a:pt x="60760" y="19050"/>
                  </a:lnTo>
                  <a:lnTo>
                    <a:pt x="46455" y="10212"/>
                  </a:lnTo>
                  <a:lnTo>
                    <a:pt x="43462" y="10335"/>
                  </a:lnTo>
                  <a:lnTo>
                    <a:pt x="36374" y="14236"/>
                  </a:lnTo>
                  <a:lnTo>
                    <a:pt x="15962" y="34013"/>
                  </a:lnTo>
                  <a:lnTo>
                    <a:pt x="6511" y="48513"/>
                  </a:lnTo>
                  <a:lnTo>
                    <a:pt x="0" y="72543"/>
                  </a:lnTo>
                  <a:lnTo>
                    <a:pt x="1443" y="97538"/>
                  </a:lnTo>
                  <a:lnTo>
                    <a:pt x="6410" y="110613"/>
                  </a:lnTo>
                  <a:lnTo>
                    <a:pt x="9710" y="116075"/>
                  </a:lnTo>
                  <a:lnTo>
                    <a:pt x="20903" y="124026"/>
                  </a:lnTo>
                  <a:lnTo>
                    <a:pt x="34579" y="128500"/>
                  </a:lnTo>
                  <a:lnTo>
                    <a:pt x="47713" y="128137"/>
                  </a:lnTo>
                  <a:lnTo>
                    <a:pt x="70377" y="117224"/>
                  </a:lnTo>
                  <a:lnTo>
                    <a:pt x="88225" y="100585"/>
                  </a:lnTo>
                  <a:lnTo>
                    <a:pt x="94134" y="86567"/>
                  </a:lnTo>
                  <a:lnTo>
                    <a:pt x="96054" y="71635"/>
                  </a:lnTo>
                  <a:lnTo>
                    <a:pt x="94555" y="57944"/>
                  </a:lnTo>
                  <a:lnTo>
                    <a:pt x="86373" y="38335"/>
                  </a:lnTo>
                  <a:lnTo>
                    <a:pt x="60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2">
              <a:extLst>
                <a:ext uri="{FF2B5EF4-FFF2-40B4-BE49-F238E27FC236}">
                  <a16:creationId xmlns:a16="http://schemas.microsoft.com/office/drawing/2014/main" xmlns="" id="{62C1C5C2-BA79-4FEB-AEBC-75B50A92BA8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48889" y="1098550"/>
              <a:ext cx="170003" cy="130845"/>
            </a:xfrm>
            <a:custGeom>
              <a:avLst/>
              <a:gdLst/>
              <a:ahLst/>
              <a:cxnLst/>
              <a:rect l="0" t="0" r="0" b="0"/>
              <a:pathLst>
                <a:path w="170003" h="130845">
                  <a:moveTo>
                    <a:pt x="12361" y="0"/>
                  </a:moveTo>
                  <a:lnTo>
                    <a:pt x="12361" y="0"/>
                  </a:lnTo>
                  <a:lnTo>
                    <a:pt x="3522" y="24419"/>
                  </a:lnTo>
                  <a:lnTo>
                    <a:pt x="169" y="69573"/>
                  </a:lnTo>
                  <a:lnTo>
                    <a:pt x="0" y="82365"/>
                  </a:lnTo>
                  <a:lnTo>
                    <a:pt x="2709" y="91599"/>
                  </a:lnTo>
                  <a:lnTo>
                    <a:pt x="7337" y="98460"/>
                  </a:lnTo>
                  <a:lnTo>
                    <a:pt x="13245" y="103740"/>
                  </a:lnTo>
                  <a:lnTo>
                    <a:pt x="18595" y="106555"/>
                  </a:lnTo>
                  <a:lnTo>
                    <a:pt x="28302" y="107800"/>
                  </a:lnTo>
                  <a:lnTo>
                    <a:pt x="39201" y="102239"/>
                  </a:lnTo>
                  <a:lnTo>
                    <a:pt x="49691" y="92712"/>
                  </a:lnTo>
                  <a:lnTo>
                    <a:pt x="58856" y="76859"/>
                  </a:lnTo>
                  <a:lnTo>
                    <a:pt x="62311" y="64466"/>
                  </a:lnTo>
                  <a:lnTo>
                    <a:pt x="62594" y="62028"/>
                  </a:lnTo>
                  <a:lnTo>
                    <a:pt x="62783" y="61813"/>
                  </a:lnTo>
                  <a:lnTo>
                    <a:pt x="65036" y="95404"/>
                  </a:lnTo>
                  <a:lnTo>
                    <a:pt x="71998" y="112214"/>
                  </a:lnTo>
                  <a:lnTo>
                    <a:pt x="81670" y="120663"/>
                  </a:lnTo>
                  <a:lnTo>
                    <a:pt x="93965" y="127711"/>
                  </a:lnTo>
                  <a:lnTo>
                    <a:pt x="104133" y="130844"/>
                  </a:lnTo>
                  <a:lnTo>
                    <a:pt x="115238" y="128473"/>
                  </a:lnTo>
                  <a:lnTo>
                    <a:pt x="127228" y="122010"/>
                  </a:lnTo>
                  <a:lnTo>
                    <a:pt x="158485" y="94593"/>
                  </a:lnTo>
                  <a:lnTo>
                    <a:pt x="165500" y="82258"/>
                  </a:lnTo>
                  <a:lnTo>
                    <a:pt x="170002" y="57092"/>
                  </a:lnTo>
                  <a:lnTo>
                    <a:pt x="162794" y="24129"/>
                  </a:lnTo>
                  <a:lnTo>
                    <a:pt x="16476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3">
              <a:extLst>
                <a:ext uri="{FF2B5EF4-FFF2-40B4-BE49-F238E27FC236}">
                  <a16:creationId xmlns:a16="http://schemas.microsoft.com/office/drawing/2014/main" xmlns="" id="{24FBCB99-9FF5-4983-BF77-EAC2FA274A9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302500" y="11112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8789" y="20374"/>
                  </a:lnTo>
                  <a:lnTo>
                    <a:pt x="47661" y="122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4">
              <a:extLst>
                <a:ext uri="{FF2B5EF4-FFF2-40B4-BE49-F238E27FC236}">
                  <a16:creationId xmlns:a16="http://schemas.microsoft.com/office/drawing/2014/main" xmlns="" id="{A95BA399-6EEA-4E34-A62F-C6A39EBB94B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298073" y="940683"/>
              <a:ext cx="80628" cy="312177"/>
            </a:xfrm>
            <a:custGeom>
              <a:avLst/>
              <a:gdLst/>
              <a:ahLst/>
              <a:cxnLst/>
              <a:rect l="0" t="0" r="0" b="0"/>
              <a:pathLst>
                <a:path w="80628" h="312177">
                  <a:moveTo>
                    <a:pt x="48877" y="5467"/>
                  </a:moveTo>
                  <a:lnTo>
                    <a:pt x="48877" y="5467"/>
                  </a:lnTo>
                  <a:lnTo>
                    <a:pt x="48876" y="0"/>
                  </a:lnTo>
                  <a:lnTo>
                    <a:pt x="52247" y="6121"/>
                  </a:lnTo>
                  <a:lnTo>
                    <a:pt x="49498" y="53412"/>
                  </a:lnTo>
                  <a:lnTo>
                    <a:pt x="45690" y="95795"/>
                  </a:lnTo>
                  <a:lnTo>
                    <a:pt x="38288" y="127692"/>
                  </a:lnTo>
                  <a:lnTo>
                    <a:pt x="27943" y="161389"/>
                  </a:lnTo>
                  <a:lnTo>
                    <a:pt x="16290" y="197532"/>
                  </a:lnTo>
                  <a:lnTo>
                    <a:pt x="4570" y="243468"/>
                  </a:lnTo>
                  <a:lnTo>
                    <a:pt x="0" y="277148"/>
                  </a:lnTo>
                  <a:lnTo>
                    <a:pt x="2695" y="294136"/>
                  </a:lnTo>
                  <a:lnTo>
                    <a:pt x="7890" y="306626"/>
                  </a:lnTo>
                  <a:lnTo>
                    <a:pt x="12551" y="312176"/>
                  </a:lnTo>
                  <a:lnTo>
                    <a:pt x="16899" y="311540"/>
                  </a:lnTo>
                  <a:lnTo>
                    <a:pt x="52078" y="293083"/>
                  </a:lnTo>
                  <a:lnTo>
                    <a:pt x="64646" y="280993"/>
                  </a:lnTo>
                  <a:lnTo>
                    <a:pt x="8062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37">
            <a:extLst>
              <a:ext uri="{FF2B5EF4-FFF2-40B4-BE49-F238E27FC236}">
                <a16:creationId xmlns:a16="http://schemas.microsoft.com/office/drawing/2014/main" xmlns="" id="{5683CAA1-629B-450F-B70D-B6C4ED101ED5}"/>
              </a:ext>
            </a:extLst>
          </p:cNvPr>
          <p:cNvGrpSpPr/>
          <p:nvPr/>
        </p:nvGrpSpPr>
        <p:grpSpPr>
          <a:xfrm>
            <a:off x="8440662" y="984250"/>
            <a:ext cx="830730" cy="433115"/>
            <a:chOff x="8440662" y="984250"/>
            <a:chExt cx="830730" cy="433115"/>
          </a:xfrm>
        </p:grpSpPr>
        <p:sp>
          <p:nvSpPr>
            <p:cNvPr id="94" name="SMARTInkShape-185">
              <a:extLst>
                <a:ext uri="{FF2B5EF4-FFF2-40B4-BE49-F238E27FC236}">
                  <a16:creationId xmlns:a16="http://schemas.microsoft.com/office/drawing/2014/main" xmlns="" id="{D484F2D0-0D93-4E3D-BBF8-B782C2EF6D4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097066" y="984250"/>
              <a:ext cx="174326" cy="247651"/>
            </a:xfrm>
            <a:custGeom>
              <a:avLst/>
              <a:gdLst/>
              <a:ahLst/>
              <a:cxnLst/>
              <a:rect l="0" t="0" r="0" b="0"/>
              <a:pathLst>
                <a:path w="174326" h="247651">
                  <a:moveTo>
                    <a:pt x="59634" y="0"/>
                  </a:moveTo>
                  <a:lnTo>
                    <a:pt x="59634" y="0"/>
                  </a:lnTo>
                  <a:lnTo>
                    <a:pt x="48084" y="44920"/>
                  </a:lnTo>
                  <a:lnTo>
                    <a:pt x="29244" y="91705"/>
                  </a:lnTo>
                  <a:lnTo>
                    <a:pt x="14803" y="136454"/>
                  </a:lnTo>
                  <a:lnTo>
                    <a:pt x="5741" y="176133"/>
                  </a:lnTo>
                  <a:lnTo>
                    <a:pt x="0" y="208429"/>
                  </a:lnTo>
                  <a:lnTo>
                    <a:pt x="909" y="222222"/>
                  </a:lnTo>
                  <a:lnTo>
                    <a:pt x="2846" y="226465"/>
                  </a:lnTo>
                  <a:lnTo>
                    <a:pt x="5547" y="229293"/>
                  </a:lnTo>
                  <a:lnTo>
                    <a:pt x="8760" y="231179"/>
                  </a:lnTo>
                  <a:lnTo>
                    <a:pt x="13723" y="230319"/>
                  </a:lnTo>
                  <a:lnTo>
                    <a:pt x="33488" y="218996"/>
                  </a:lnTo>
                  <a:lnTo>
                    <a:pt x="53063" y="200825"/>
                  </a:lnTo>
                  <a:lnTo>
                    <a:pt x="81633" y="157017"/>
                  </a:lnTo>
                  <a:lnTo>
                    <a:pt x="88494" y="138089"/>
                  </a:lnTo>
                  <a:lnTo>
                    <a:pt x="86636" y="135098"/>
                  </a:lnTo>
                  <a:lnTo>
                    <a:pt x="82574" y="133810"/>
                  </a:lnTo>
                  <a:lnTo>
                    <a:pt x="77044" y="133657"/>
                  </a:lnTo>
                  <a:lnTo>
                    <a:pt x="71946" y="135671"/>
                  </a:lnTo>
                  <a:lnTo>
                    <a:pt x="62519" y="143554"/>
                  </a:lnTo>
                  <a:lnTo>
                    <a:pt x="52649" y="163263"/>
                  </a:lnTo>
                  <a:lnTo>
                    <a:pt x="47436" y="208506"/>
                  </a:lnTo>
                  <a:lnTo>
                    <a:pt x="50453" y="228291"/>
                  </a:lnTo>
                  <a:lnTo>
                    <a:pt x="52808" y="232627"/>
                  </a:lnTo>
                  <a:lnTo>
                    <a:pt x="55789" y="235518"/>
                  </a:lnTo>
                  <a:lnTo>
                    <a:pt x="59187" y="237445"/>
                  </a:lnTo>
                  <a:lnTo>
                    <a:pt x="70488" y="237705"/>
                  </a:lnTo>
                  <a:lnTo>
                    <a:pt x="84214" y="234763"/>
                  </a:lnTo>
                  <a:lnTo>
                    <a:pt x="104547" y="223763"/>
                  </a:lnTo>
                  <a:lnTo>
                    <a:pt x="127426" y="202551"/>
                  </a:lnTo>
                  <a:lnTo>
                    <a:pt x="154478" y="164136"/>
                  </a:lnTo>
                  <a:lnTo>
                    <a:pt x="173461" y="132689"/>
                  </a:lnTo>
                  <a:lnTo>
                    <a:pt x="174325" y="128676"/>
                  </a:lnTo>
                  <a:lnTo>
                    <a:pt x="173489" y="126001"/>
                  </a:lnTo>
                  <a:lnTo>
                    <a:pt x="169503" y="123028"/>
                  </a:lnTo>
                  <a:lnTo>
                    <a:pt x="165379" y="121707"/>
                  </a:lnTo>
                  <a:lnTo>
                    <a:pt x="163997" y="122766"/>
                  </a:lnTo>
                  <a:lnTo>
                    <a:pt x="162462" y="127705"/>
                  </a:lnTo>
                  <a:lnTo>
                    <a:pt x="161341" y="168208"/>
                  </a:lnTo>
                  <a:lnTo>
                    <a:pt x="164614" y="214733"/>
                  </a:lnTo>
                  <a:lnTo>
                    <a:pt x="164383" y="226200"/>
                  </a:lnTo>
                  <a:lnTo>
                    <a:pt x="161929" y="235294"/>
                  </a:lnTo>
                  <a:lnTo>
                    <a:pt x="15488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6">
              <a:extLst>
                <a:ext uri="{FF2B5EF4-FFF2-40B4-BE49-F238E27FC236}">
                  <a16:creationId xmlns:a16="http://schemas.microsoft.com/office/drawing/2014/main" xmlns="" id="{08CF28A7-85E6-4F16-A819-871B2236589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893915" y="1106493"/>
              <a:ext cx="138481" cy="310872"/>
            </a:xfrm>
            <a:custGeom>
              <a:avLst/>
              <a:gdLst/>
              <a:ahLst/>
              <a:cxnLst/>
              <a:rect l="0" t="0" r="0" b="0"/>
              <a:pathLst>
                <a:path w="138481" h="310872">
                  <a:moveTo>
                    <a:pt x="53235" y="74607"/>
                  </a:moveTo>
                  <a:lnTo>
                    <a:pt x="53235" y="74607"/>
                  </a:lnTo>
                  <a:lnTo>
                    <a:pt x="41302" y="106000"/>
                  </a:lnTo>
                  <a:lnTo>
                    <a:pt x="32530" y="143646"/>
                  </a:lnTo>
                  <a:lnTo>
                    <a:pt x="20994" y="190548"/>
                  </a:lnTo>
                  <a:lnTo>
                    <a:pt x="13506" y="222797"/>
                  </a:lnTo>
                  <a:lnTo>
                    <a:pt x="5323" y="267309"/>
                  </a:lnTo>
                  <a:lnTo>
                    <a:pt x="0" y="305262"/>
                  </a:lnTo>
                  <a:lnTo>
                    <a:pt x="812" y="308810"/>
                  </a:lnTo>
                  <a:lnTo>
                    <a:pt x="2058" y="310470"/>
                  </a:lnTo>
                  <a:lnTo>
                    <a:pt x="3595" y="310871"/>
                  </a:lnTo>
                  <a:lnTo>
                    <a:pt x="5325" y="310433"/>
                  </a:lnTo>
                  <a:lnTo>
                    <a:pt x="7246" y="302421"/>
                  </a:lnTo>
                  <a:lnTo>
                    <a:pt x="10218" y="287335"/>
                  </a:lnTo>
                  <a:lnTo>
                    <a:pt x="23790" y="249664"/>
                  </a:lnTo>
                  <a:lnTo>
                    <a:pt x="35210" y="216616"/>
                  </a:lnTo>
                  <a:lnTo>
                    <a:pt x="47341" y="178879"/>
                  </a:lnTo>
                  <a:lnTo>
                    <a:pt x="59787" y="137178"/>
                  </a:lnTo>
                  <a:lnTo>
                    <a:pt x="72374" y="90422"/>
                  </a:lnTo>
                  <a:lnTo>
                    <a:pt x="85025" y="52708"/>
                  </a:lnTo>
                  <a:lnTo>
                    <a:pt x="107022" y="7487"/>
                  </a:lnTo>
                  <a:lnTo>
                    <a:pt x="110966" y="3049"/>
                  </a:lnTo>
                  <a:lnTo>
                    <a:pt x="114300" y="796"/>
                  </a:lnTo>
                  <a:lnTo>
                    <a:pt x="117228" y="0"/>
                  </a:lnTo>
                  <a:lnTo>
                    <a:pt x="120591" y="1586"/>
                  </a:lnTo>
                  <a:lnTo>
                    <a:pt x="128091" y="8992"/>
                  </a:lnTo>
                  <a:lnTo>
                    <a:pt x="132366" y="24984"/>
                  </a:lnTo>
                  <a:lnTo>
                    <a:pt x="138480" y="69744"/>
                  </a:lnTo>
                  <a:lnTo>
                    <a:pt x="134866" y="94318"/>
                  </a:lnTo>
                  <a:lnTo>
                    <a:pt x="115299" y="137846"/>
                  </a:lnTo>
                  <a:lnTo>
                    <a:pt x="101515" y="150456"/>
                  </a:lnTo>
                  <a:lnTo>
                    <a:pt x="86687" y="157706"/>
                  </a:lnTo>
                  <a:lnTo>
                    <a:pt x="73042" y="160929"/>
                  </a:lnTo>
                  <a:lnTo>
                    <a:pt x="67850" y="160377"/>
                  </a:lnTo>
                  <a:lnTo>
                    <a:pt x="63684" y="158598"/>
                  </a:lnTo>
                  <a:lnTo>
                    <a:pt x="53235" y="15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7">
              <a:extLst>
                <a:ext uri="{FF2B5EF4-FFF2-40B4-BE49-F238E27FC236}">
                  <a16:creationId xmlns:a16="http://schemas.microsoft.com/office/drawing/2014/main" xmlns="" id="{1220AF3B-6B38-4213-BE53-BC10E8D352B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99839" y="1146868"/>
              <a:ext cx="166963" cy="107311"/>
            </a:xfrm>
            <a:custGeom>
              <a:avLst/>
              <a:gdLst/>
              <a:ahLst/>
              <a:cxnLst/>
              <a:rect l="0" t="0" r="0" b="0"/>
              <a:pathLst>
                <a:path w="166963" h="107311">
                  <a:moveTo>
                    <a:pt x="12361" y="15182"/>
                  </a:moveTo>
                  <a:lnTo>
                    <a:pt x="12361" y="15182"/>
                  </a:lnTo>
                  <a:lnTo>
                    <a:pt x="12361" y="0"/>
                  </a:lnTo>
                  <a:lnTo>
                    <a:pt x="10480" y="45729"/>
                  </a:lnTo>
                  <a:lnTo>
                    <a:pt x="2234" y="88846"/>
                  </a:lnTo>
                  <a:lnTo>
                    <a:pt x="0" y="107310"/>
                  </a:lnTo>
                  <a:lnTo>
                    <a:pt x="593" y="106940"/>
                  </a:lnTo>
                  <a:lnTo>
                    <a:pt x="6613" y="94325"/>
                  </a:lnTo>
                  <a:lnTo>
                    <a:pt x="8529" y="89110"/>
                  </a:lnTo>
                  <a:lnTo>
                    <a:pt x="48980" y="42435"/>
                  </a:lnTo>
                  <a:lnTo>
                    <a:pt x="60057" y="24198"/>
                  </a:lnTo>
                  <a:lnTo>
                    <a:pt x="67896" y="19189"/>
                  </a:lnTo>
                  <a:lnTo>
                    <a:pt x="71256" y="19264"/>
                  </a:lnTo>
                  <a:lnTo>
                    <a:pt x="74202" y="20726"/>
                  </a:lnTo>
                  <a:lnTo>
                    <a:pt x="76872" y="23111"/>
                  </a:lnTo>
                  <a:lnTo>
                    <a:pt x="79838" y="29525"/>
                  </a:lnTo>
                  <a:lnTo>
                    <a:pt x="81742" y="51882"/>
                  </a:lnTo>
                  <a:lnTo>
                    <a:pt x="79004" y="84848"/>
                  </a:lnTo>
                  <a:lnTo>
                    <a:pt x="80074" y="91259"/>
                  </a:lnTo>
                  <a:lnTo>
                    <a:pt x="81492" y="94122"/>
                  </a:lnTo>
                  <a:lnTo>
                    <a:pt x="83142" y="94620"/>
                  </a:lnTo>
                  <a:lnTo>
                    <a:pt x="84948" y="93541"/>
                  </a:lnTo>
                  <a:lnTo>
                    <a:pt x="118862" y="48158"/>
                  </a:lnTo>
                  <a:lnTo>
                    <a:pt x="127812" y="37166"/>
                  </a:lnTo>
                  <a:lnTo>
                    <a:pt x="136601" y="30544"/>
                  </a:lnTo>
                  <a:lnTo>
                    <a:pt x="153891" y="25067"/>
                  </a:lnTo>
                  <a:lnTo>
                    <a:pt x="159631" y="26005"/>
                  </a:lnTo>
                  <a:lnTo>
                    <a:pt x="163457" y="28747"/>
                  </a:lnTo>
                  <a:lnTo>
                    <a:pt x="166008" y="32692"/>
                  </a:lnTo>
                  <a:lnTo>
                    <a:pt x="166962" y="44601"/>
                  </a:lnTo>
                  <a:lnTo>
                    <a:pt x="164761" y="9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88">
              <a:extLst>
                <a:ext uri="{FF2B5EF4-FFF2-40B4-BE49-F238E27FC236}">
                  <a16:creationId xmlns:a16="http://schemas.microsoft.com/office/drawing/2014/main" xmlns="" id="{1F7EA9DA-D300-49C3-A3FC-78471763D8A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70930" y="1122574"/>
              <a:ext cx="90471" cy="110129"/>
            </a:xfrm>
            <a:custGeom>
              <a:avLst/>
              <a:gdLst/>
              <a:ahLst/>
              <a:cxnLst/>
              <a:rect l="0" t="0" r="0" b="0"/>
              <a:pathLst>
                <a:path w="90471" h="110129">
                  <a:moveTo>
                    <a:pt x="65070" y="33126"/>
                  </a:moveTo>
                  <a:lnTo>
                    <a:pt x="65070" y="33126"/>
                  </a:lnTo>
                  <a:lnTo>
                    <a:pt x="58328" y="29755"/>
                  </a:lnTo>
                  <a:lnTo>
                    <a:pt x="53137" y="24337"/>
                  </a:lnTo>
                  <a:lnTo>
                    <a:pt x="32131" y="371"/>
                  </a:lnTo>
                  <a:lnTo>
                    <a:pt x="28294" y="0"/>
                  </a:lnTo>
                  <a:lnTo>
                    <a:pt x="18386" y="3352"/>
                  </a:lnTo>
                  <a:lnTo>
                    <a:pt x="10690" y="13308"/>
                  </a:lnTo>
                  <a:lnTo>
                    <a:pt x="0" y="42695"/>
                  </a:lnTo>
                  <a:lnTo>
                    <a:pt x="7" y="70690"/>
                  </a:lnTo>
                  <a:lnTo>
                    <a:pt x="4477" y="94586"/>
                  </a:lnTo>
                  <a:lnTo>
                    <a:pt x="7742" y="100205"/>
                  </a:lnTo>
                  <a:lnTo>
                    <a:pt x="17013" y="108329"/>
                  </a:lnTo>
                  <a:lnTo>
                    <a:pt x="21742" y="110073"/>
                  </a:lnTo>
                  <a:lnTo>
                    <a:pt x="30761" y="110128"/>
                  </a:lnTo>
                  <a:lnTo>
                    <a:pt x="39474" y="105920"/>
                  </a:lnTo>
                  <a:lnTo>
                    <a:pt x="43772" y="102822"/>
                  </a:lnTo>
                  <a:lnTo>
                    <a:pt x="65920" y="57624"/>
                  </a:lnTo>
                  <a:lnTo>
                    <a:pt x="67754" y="55102"/>
                  </a:lnTo>
                  <a:lnTo>
                    <a:pt x="68976" y="54833"/>
                  </a:lnTo>
                  <a:lnTo>
                    <a:pt x="69791" y="56064"/>
                  </a:lnTo>
                  <a:lnTo>
                    <a:pt x="74648" y="81454"/>
                  </a:lnTo>
                  <a:lnTo>
                    <a:pt x="90470" y="10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9">
              <a:extLst>
                <a:ext uri="{FF2B5EF4-FFF2-40B4-BE49-F238E27FC236}">
                  <a16:creationId xmlns:a16="http://schemas.microsoft.com/office/drawing/2014/main" xmlns="" id="{BE993634-9192-4686-B52A-CF0E2FC6666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440662" y="1081731"/>
              <a:ext cx="100148" cy="182973"/>
            </a:xfrm>
            <a:custGeom>
              <a:avLst/>
              <a:gdLst/>
              <a:ahLst/>
              <a:cxnLst/>
              <a:rect l="0" t="0" r="0" b="0"/>
              <a:pathLst>
                <a:path w="100148" h="182973">
                  <a:moveTo>
                    <a:pt x="81038" y="23169"/>
                  </a:moveTo>
                  <a:lnTo>
                    <a:pt x="81038" y="23169"/>
                  </a:lnTo>
                  <a:lnTo>
                    <a:pt x="72249" y="9354"/>
                  </a:lnTo>
                  <a:lnTo>
                    <a:pt x="68828" y="5492"/>
                  </a:lnTo>
                  <a:lnTo>
                    <a:pt x="59384" y="1201"/>
                  </a:lnTo>
                  <a:lnTo>
                    <a:pt x="48130" y="0"/>
                  </a:lnTo>
                  <a:lnTo>
                    <a:pt x="36074" y="1818"/>
                  </a:lnTo>
                  <a:lnTo>
                    <a:pt x="17385" y="10179"/>
                  </a:lnTo>
                  <a:lnTo>
                    <a:pt x="6653" y="21394"/>
                  </a:lnTo>
                  <a:lnTo>
                    <a:pt x="1814" y="28336"/>
                  </a:lnTo>
                  <a:lnTo>
                    <a:pt x="0" y="35786"/>
                  </a:lnTo>
                  <a:lnTo>
                    <a:pt x="1747" y="51589"/>
                  </a:lnTo>
                  <a:lnTo>
                    <a:pt x="14035" y="76353"/>
                  </a:lnTo>
                  <a:lnTo>
                    <a:pt x="52101" y="108402"/>
                  </a:lnTo>
                  <a:lnTo>
                    <a:pt x="95456" y="147966"/>
                  </a:lnTo>
                  <a:lnTo>
                    <a:pt x="99118" y="152933"/>
                  </a:lnTo>
                  <a:lnTo>
                    <a:pt x="100147" y="158362"/>
                  </a:lnTo>
                  <a:lnTo>
                    <a:pt x="97528" y="170038"/>
                  </a:lnTo>
                  <a:lnTo>
                    <a:pt x="92737" y="174704"/>
                  </a:lnTo>
                  <a:lnTo>
                    <a:pt x="78006" y="181770"/>
                  </a:lnTo>
                  <a:lnTo>
                    <a:pt x="39765" y="182972"/>
                  </a:lnTo>
                  <a:lnTo>
                    <a:pt x="29534" y="180505"/>
                  </a:lnTo>
                  <a:lnTo>
                    <a:pt x="16284" y="172118"/>
                  </a:lnTo>
                  <a:lnTo>
                    <a:pt x="14585" y="166918"/>
                  </a:lnTo>
                  <a:lnTo>
                    <a:pt x="15569" y="161335"/>
                  </a:lnTo>
                  <a:lnTo>
                    <a:pt x="23888" y="14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38">
            <a:extLst>
              <a:ext uri="{FF2B5EF4-FFF2-40B4-BE49-F238E27FC236}">
                <a16:creationId xmlns:a16="http://schemas.microsoft.com/office/drawing/2014/main" xmlns="" id="{62C4534C-A3C8-4259-942C-1634AD1C2395}"/>
              </a:ext>
            </a:extLst>
          </p:cNvPr>
          <p:cNvGrpSpPr/>
          <p:nvPr/>
        </p:nvGrpSpPr>
        <p:grpSpPr>
          <a:xfrm>
            <a:off x="9628025" y="1117600"/>
            <a:ext cx="271626" cy="132212"/>
            <a:chOff x="9628025" y="1117600"/>
            <a:chExt cx="271626" cy="132212"/>
          </a:xfrm>
        </p:grpSpPr>
        <p:sp>
          <p:nvSpPr>
            <p:cNvPr id="100" name="SMARTInkShape-190">
              <a:extLst>
                <a:ext uri="{FF2B5EF4-FFF2-40B4-BE49-F238E27FC236}">
                  <a16:creationId xmlns:a16="http://schemas.microsoft.com/office/drawing/2014/main" xmlns="" id="{C0EA9357-D344-485B-9966-733C2FE7B11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779000" y="1117600"/>
              <a:ext cx="120651" cy="132212"/>
            </a:xfrm>
            <a:custGeom>
              <a:avLst/>
              <a:gdLst/>
              <a:ahLst/>
              <a:cxnLst/>
              <a:rect l="0" t="0" r="0" b="0"/>
              <a:pathLst>
                <a:path w="120651" h="132212">
                  <a:moveTo>
                    <a:pt x="0" y="19050"/>
                  </a:moveTo>
                  <a:lnTo>
                    <a:pt x="0" y="19050"/>
                  </a:lnTo>
                  <a:lnTo>
                    <a:pt x="13484" y="22421"/>
                  </a:lnTo>
                  <a:lnTo>
                    <a:pt x="23867" y="29720"/>
                  </a:lnTo>
                  <a:lnTo>
                    <a:pt x="55690" y="70787"/>
                  </a:lnTo>
                  <a:lnTo>
                    <a:pt x="60409" y="78941"/>
                  </a:lnTo>
                  <a:lnTo>
                    <a:pt x="62146" y="87200"/>
                  </a:lnTo>
                  <a:lnTo>
                    <a:pt x="60311" y="103902"/>
                  </a:lnTo>
                  <a:lnTo>
                    <a:pt x="51029" y="118851"/>
                  </a:lnTo>
                  <a:lnTo>
                    <a:pt x="39613" y="129728"/>
                  </a:lnTo>
                  <a:lnTo>
                    <a:pt x="35581" y="131641"/>
                  </a:lnTo>
                  <a:lnTo>
                    <a:pt x="32187" y="132211"/>
                  </a:lnTo>
                  <a:lnTo>
                    <a:pt x="28514" y="130474"/>
                  </a:lnTo>
                  <a:lnTo>
                    <a:pt x="20669" y="122899"/>
                  </a:lnTo>
                  <a:lnTo>
                    <a:pt x="18718" y="117211"/>
                  </a:lnTo>
                  <a:lnTo>
                    <a:pt x="18432" y="103364"/>
                  </a:lnTo>
                  <a:lnTo>
                    <a:pt x="32351" y="72960"/>
                  </a:lnTo>
                  <a:lnTo>
                    <a:pt x="61091" y="37140"/>
                  </a:lnTo>
                  <a:lnTo>
                    <a:pt x="104495" y="88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1">
              <a:extLst>
                <a:ext uri="{FF2B5EF4-FFF2-40B4-BE49-F238E27FC236}">
                  <a16:creationId xmlns:a16="http://schemas.microsoft.com/office/drawing/2014/main" xmlns="" id="{2AB62D7D-D9D6-459B-AF58-D4B9EA1A08B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628025" y="1139629"/>
              <a:ext cx="105290" cy="94521"/>
            </a:xfrm>
            <a:custGeom>
              <a:avLst/>
              <a:gdLst/>
              <a:ahLst/>
              <a:cxnLst/>
              <a:rect l="0" t="0" r="0" b="0"/>
              <a:pathLst>
                <a:path w="105290" h="94521">
                  <a:moveTo>
                    <a:pt x="55725" y="3371"/>
                  </a:moveTo>
                  <a:lnTo>
                    <a:pt x="55725" y="3371"/>
                  </a:lnTo>
                  <a:lnTo>
                    <a:pt x="48983" y="0"/>
                  </a:lnTo>
                  <a:lnTo>
                    <a:pt x="40029" y="226"/>
                  </a:lnTo>
                  <a:lnTo>
                    <a:pt x="34677" y="1275"/>
                  </a:lnTo>
                  <a:lnTo>
                    <a:pt x="23087" y="9965"/>
                  </a:lnTo>
                  <a:lnTo>
                    <a:pt x="1771" y="38540"/>
                  </a:lnTo>
                  <a:lnTo>
                    <a:pt x="0" y="46573"/>
                  </a:lnTo>
                  <a:lnTo>
                    <a:pt x="1795" y="63024"/>
                  </a:lnTo>
                  <a:lnTo>
                    <a:pt x="9179" y="77861"/>
                  </a:lnTo>
                  <a:lnTo>
                    <a:pt x="14110" y="84781"/>
                  </a:lnTo>
                  <a:lnTo>
                    <a:pt x="20221" y="89394"/>
                  </a:lnTo>
                  <a:lnTo>
                    <a:pt x="34536" y="94520"/>
                  </a:lnTo>
                  <a:lnTo>
                    <a:pt x="61832" y="94035"/>
                  </a:lnTo>
                  <a:lnTo>
                    <a:pt x="88892" y="82681"/>
                  </a:lnTo>
                  <a:lnTo>
                    <a:pt x="100570" y="69899"/>
                  </a:lnTo>
                  <a:lnTo>
                    <a:pt x="104672" y="62540"/>
                  </a:lnTo>
                  <a:lnTo>
                    <a:pt x="105289" y="55517"/>
                  </a:lnTo>
                  <a:lnTo>
                    <a:pt x="100331" y="42069"/>
                  </a:lnTo>
                  <a:lnTo>
                    <a:pt x="75527" y="22598"/>
                  </a:lnTo>
                  <a:lnTo>
                    <a:pt x="51480" y="13536"/>
                  </a:lnTo>
                  <a:lnTo>
                    <a:pt x="43254" y="13298"/>
                  </a:lnTo>
                  <a:lnTo>
                    <a:pt x="36675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39">
            <a:extLst>
              <a:ext uri="{FF2B5EF4-FFF2-40B4-BE49-F238E27FC236}">
                <a16:creationId xmlns:a16="http://schemas.microsoft.com/office/drawing/2014/main" xmlns="" id="{C6C35518-40E5-4581-A26C-E476ED9E4C0E}"/>
              </a:ext>
            </a:extLst>
          </p:cNvPr>
          <p:cNvGrpSpPr/>
          <p:nvPr/>
        </p:nvGrpSpPr>
        <p:grpSpPr>
          <a:xfrm>
            <a:off x="10191750" y="903899"/>
            <a:ext cx="1358901" cy="543902"/>
            <a:chOff x="10191750" y="903899"/>
            <a:chExt cx="1358901" cy="543902"/>
          </a:xfrm>
        </p:grpSpPr>
        <p:sp>
          <p:nvSpPr>
            <p:cNvPr id="103" name="SMARTInkShape-192">
              <a:extLst>
                <a:ext uri="{FF2B5EF4-FFF2-40B4-BE49-F238E27FC236}">
                  <a16:creationId xmlns:a16="http://schemas.microsoft.com/office/drawing/2014/main" xmlns="" id="{4FB0B373-4D15-426E-8183-8CACA9519F6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525250" y="1187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3">
              <a:extLst>
                <a:ext uri="{FF2B5EF4-FFF2-40B4-BE49-F238E27FC236}">
                  <a16:creationId xmlns:a16="http://schemas.microsoft.com/office/drawing/2014/main" xmlns="" id="{BED16666-1F10-4354-821B-E596E010F7F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430000" y="1036717"/>
              <a:ext cx="54695" cy="157084"/>
            </a:xfrm>
            <a:custGeom>
              <a:avLst/>
              <a:gdLst/>
              <a:ahLst/>
              <a:cxnLst/>
              <a:rect l="0" t="0" r="0" b="0"/>
              <a:pathLst>
                <a:path w="54695" h="157084">
                  <a:moveTo>
                    <a:pt x="44450" y="23733"/>
                  </a:moveTo>
                  <a:lnTo>
                    <a:pt x="44450" y="23733"/>
                  </a:lnTo>
                  <a:lnTo>
                    <a:pt x="47820" y="13620"/>
                  </a:lnTo>
                  <a:lnTo>
                    <a:pt x="48109" y="9935"/>
                  </a:lnTo>
                  <a:lnTo>
                    <a:pt x="46546" y="3960"/>
                  </a:lnTo>
                  <a:lnTo>
                    <a:pt x="43731" y="2084"/>
                  </a:lnTo>
                  <a:lnTo>
                    <a:pt x="34957" y="0"/>
                  </a:lnTo>
                  <a:lnTo>
                    <a:pt x="27767" y="955"/>
                  </a:lnTo>
                  <a:lnTo>
                    <a:pt x="24861" y="2198"/>
                  </a:lnTo>
                  <a:lnTo>
                    <a:pt x="19751" y="9223"/>
                  </a:lnTo>
                  <a:lnTo>
                    <a:pt x="17400" y="14060"/>
                  </a:lnTo>
                  <a:lnTo>
                    <a:pt x="16671" y="25078"/>
                  </a:lnTo>
                  <a:lnTo>
                    <a:pt x="22106" y="45063"/>
                  </a:lnTo>
                  <a:lnTo>
                    <a:pt x="40619" y="79641"/>
                  </a:lnTo>
                  <a:lnTo>
                    <a:pt x="51625" y="95410"/>
                  </a:lnTo>
                  <a:lnTo>
                    <a:pt x="54694" y="107095"/>
                  </a:lnTo>
                  <a:lnTo>
                    <a:pt x="53051" y="125573"/>
                  </a:lnTo>
                  <a:lnTo>
                    <a:pt x="48096" y="141083"/>
                  </a:lnTo>
                  <a:lnTo>
                    <a:pt x="44059" y="145005"/>
                  </a:lnTo>
                  <a:lnTo>
                    <a:pt x="32045" y="151245"/>
                  </a:lnTo>
                  <a:lnTo>
                    <a:pt x="0" y="15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4">
              <a:extLst>
                <a:ext uri="{FF2B5EF4-FFF2-40B4-BE49-F238E27FC236}">
                  <a16:creationId xmlns:a16="http://schemas.microsoft.com/office/drawing/2014/main" xmlns="" id="{0A3A1B65-2D44-4397-A55D-314E6AAECA3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283950" y="1060676"/>
              <a:ext cx="97475" cy="92409"/>
            </a:xfrm>
            <a:custGeom>
              <a:avLst/>
              <a:gdLst/>
              <a:ahLst/>
              <a:cxnLst/>
              <a:rect l="0" t="0" r="0" b="0"/>
              <a:pathLst>
                <a:path w="97475" h="92409">
                  <a:moveTo>
                    <a:pt x="0" y="12474"/>
                  </a:moveTo>
                  <a:lnTo>
                    <a:pt x="0" y="12474"/>
                  </a:lnTo>
                  <a:lnTo>
                    <a:pt x="6742" y="12474"/>
                  </a:lnTo>
                  <a:lnTo>
                    <a:pt x="9433" y="13885"/>
                  </a:lnTo>
                  <a:lnTo>
                    <a:pt x="14305" y="19216"/>
                  </a:lnTo>
                  <a:lnTo>
                    <a:pt x="16940" y="28170"/>
                  </a:lnTo>
                  <a:lnTo>
                    <a:pt x="18633" y="51166"/>
                  </a:lnTo>
                  <a:lnTo>
                    <a:pt x="15102" y="63537"/>
                  </a:lnTo>
                  <a:lnTo>
                    <a:pt x="1394" y="92159"/>
                  </a:lnTo>
                  <a:lnTo>
                    <a:pt x="929" y="92408"/>
                  </a:lnTo>
                  <a:lnTo>
                    <a:pt x="620" y="91869"/>
                  </a:lnTo>
                  <a:lnTo>
                    <a:pt x="413" y="90804"/>
                  </a:lnTo>
                  <a:lnTo>
                    <a:pt x="3494" y="82563"/>
                  </a:lnTo>
                  <a:lnTo>
                    <a:pt x="39382" y="38797"/>
                  </a:lnTo>
                  <a:lnTo>
                    <a:pt x="75392" y="4242"/>
                  </a:lnTo>
                  <a:lnTo>
                    <a:pt x="84778" y="114"/>
                  </a:lnTo>
                  <a:lnTo>
                    <a:pt x="88268" y="0"/>
                  </a:lnTo>
                  <a:lnTo>
                    <a:pt x="91301" y="2041"/>
                  </a:lnTo>
                  <a:lnTo>
                    <a:pt x="96551" y="9954"/>
                  </a:lnTo>
                  <a:lnTo>
                    <a:pt x="97474" y="22408"/>
                  </a:lnTo>
                  <a:lnTo>
                    <a:pt x="95250" y="6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5">
              <a:extLst>
                <a:ext uri="{FF2B5EF4-FFF2-40B4-BE49-F238E27FC236}">
                  <a16:creationId xmlns:a16="http://schemas.microsoft.com/office/drawing/2014/main" xmlns="" id="{1196D584-31DC-46A1-AF28-6A40079055F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224473" y="1054100"/>
              <a:ext cx="44087" cy="96976"/>
            </a:xfrm>
            <a:custGeom>
              <a:avLst/>
              <a:gdLst/>
              <a:ahLst/>
              <a:cxnLst/>
              <a:rect l="0" t="0" r="0" b="0"/>
              <a:pathLst>
                <a:path w="44087" h="96976">
                  <a:moveTo>
                    <a:pt x="40427" y="31750"/>
                  </a:moveTo>
                  <a:lnTo>
                    <a:pt x="40427" y="31750"/>
                  </a:lnTo>
                  <a:lnTo>
                    <a:pt x="40426" y="25008"/>
                  </a:lnTo>
                  <a:lnTo>
                    <a:pt x="42308" y="19816"/>
                  </a:lnTo>
                  <a:lnTo>
                    <a:pt x="43797" y="17444"/>
                  </a:lnTo>
                  <a:lnTo>
                    <a:pt x="44086" y="15157"/>
                  </a:lnTo>
                  <a:lnTo>
                    <a:pt x="42523" y="10735"/>
                  </a:lnTo>
                  <a:lnTo>
                    <a:pt x="40412" y="9979"/>
                  </a:lnTo>
                  <a:lnTo>
                    <a:pt x="34306" y="11020"/>
                  </a:lnTo>
                  <a:lnTo>
                    <a:pt x="19564" y="22315"/>
                  </a:lnTo>
                  <a:lnTo>
                    <a:pt x="11634" y="35083"/>
                  </a:lnTo>
                  <a:lnTo>
                    <a:pt x="794" y="66275"/>
                  </a:lnTo>
                  <a:lnTo>
                    <a:pt x="0" y="79080"/>
                  </a:lnTo>
                  <a:lnTo>
                    <a:pt x="1998" y="88769"/>
                  </a:lnTo>
                  <a:lnTo>
                    <a:pt x="5238" y="95427"/>
                  </a:lnTo>
                  <a:lnTo>
                    <a:pt x="7795" y="96779"/>
                  </a:lnTo>
                  <a:lnTo>
                    <a:pt x="10911" y="96975"/>
                  </a:lnTo>
                  <a:lnTo>
                    <a:pt x="14400" y="96400"/>
                  </a:lnTo>
                  <a:lnTo>
                    <a:pt x="17432" y="94605"/>
                  </a:lnTo>
                  <a:lnTo>
                    <a:pt x="22681" y="88849"/>
                  </a:lnTo>
                  <a:lnTo>
                    <a:pt x="29603" y="74303"/>
                  </a:lnTo>
                  <a:lnTo>
                    <a:pt x="30206" y="60775"/>
                  </a:lnTo>
                  <a:lnTo>
                    <a:pt x="28054" y="18560"/>
                  </a:lnTo>
                  <a:lnTo>
                    <a:pt x="27873" y="8719"/>
                  </a:lnTo>
                  <a:lnTo>
                    <a:pt x="28529" y="5813"/>
                  </a:lnTo>
                  <a:lnTo>
                    <a:pt x="29673" y="3875"/>
                  </a:lnTo>
                  <a:lnTo>
                    <a:pt x="34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6">
              <a:extLst>
                <a:ext uri="{FF2B5EF4-FFF2-40B4-BE49-F238E27FC236}">
                  <a16:creationId xmlns:a16="http://schemas.microsoft.com/office/drawing/2014/main" xmlns="" id="{79E858FF-13BB-46BA-B2B1-D27ED907F99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074400" y="1028700"/>
              <a:ext cx="139701" cy="136666"/>
            </a:xfrm>
            <a:custGeom>
              <a:avLst/>
              <a:gdLst/>
              <a:ahLst/>
              <a:cxnLst/>
              <a:rect l="0" t="0" r="0" b="0"/>
              <a:pathLst>
                <a:path w="139701" h="136666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27136" y="24517"/>
                  </a:lnTo>
                  <a:lnTo>
                    <a:pt x="74302" y="26054"/>
                  </a:lnTo>
                  <a:lnTo>
                    <a:pt x="81941" y="28748"/>
                  </a:lnTo>
                  <a:lnTo>
                    <a:pt x="87688" y="37942"/>
                  </a:lnTo>
                  <a:lnTo>
                    <a:pt x="91184" y="50730"/>
                  </a:lnTo>
                  <a:lnTo>
                    <a:pt x="90386" y="63469"/>
                  </a:lnTo>
                  <a:lnTo>
                    <a:pt x="77164" y="105298"/>
                  </a:lnTo>
                  <a:lnTo>
                    <a:pt x="70278" y="136665"/>
                  </a:lnTo>
                  <a:lnTo>
                    <a:pt x="70134" y="136265"/>
                  </a:lnTo>
                  <a:lnTo>
                    <a:pt x="69976" y="132059"/>
                  </a:lnTo>
                  <a:lnTo>
                    <a:pt x="73259" y="118386"/>
                  </a:lnTo>
                  <a:lnTo>
                    <a:pt x="96534" y="72905"/>
                  </a:lnTo>
                  <a:lnTo>
                    <a:pt x="116562" y="3712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7">
              <a:extLst>
                <a:ext uri="{FF2B5EF4-FFF2-40B4-BE49-F238E27FC236}">
                  <a16:creationId xmlns:a16="http://schemas.microsoft.com/office/drawing/2014/main" xmlns="" id="{F6F5AAB4-CEA3-40CD-AA36-8DB6D4DD487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923131" y="903899"/>
              <a:ext cx="261041" cy="284944"/>
            </a:xfrm>
            <a:custGeom>
              <a:avLst/>
              <a:gdLst/>
              <a:ahLst/>
              <a:cxnLst/>
              <a:rect l="0" t="0" r="0" b="0"/>
              <a:pathLst>
                <a:path w="261041" h="284944">
                  <a:moveTo>
                    <a:pt x="49669" y="213701"/>
                  </a:moveTo>
                  <a:lnTo>
                    <a:pt x="49669" y="213701"/>
                  </a:lnTo>
                  <a:lnTo>
                    <a:pt x="46298" y="206959"/>
                  </a:lnTo>
                  <a:lnTo>
                    <a:pt x="43188" y="204973"/>
                  </a:lnTo>
                  <a:lnTo>
                    <a:pt x="34089" y="202766"/>
                  </a:lnTo>
                  <a:lnTo>
                    <a:pt x="24871" y="203667"/>
                  </a:lnTo>
                  <a:lnTo>
                    <a:pt x="20437" y="204895"/>
                  </a:lnTo>
                  <a:lnTo>
                    <a:pt x="11748" y="213785"/>
                  </a:lnTo>
                  <a:lnTo>
                    <a:pt x="4593" y="226438"/>
                  </a:lnTo>
                  <a:lnTo>
                    <a:pt x="0" y="251808"/>
                  </a:lnTo>
                  <a:lnTo>
                    <a:pt x="77" y="263093"/>
                  </a:lnTo>
                  <a:lnTo>
                    <a:pt x="2463" y="270460"/>
                  </a:lnTo>
                  <a:lnTo>
                    <a:pt x="4793" y="272707"/>
                  </a:lnTo>
                  <a:lnTo>
                    <a:pt x="11144" y="275204"/>
                  </a:lnTo>
                  <a:lnTo>
                    <a:pt x="18671" y="274432"/>
                  </a:lnTo>
                  <a:lnTo>
                    <a:pt x="26015" y="271737"/>
                  </a:lnTo>
                  <a:lnTo>
                    <a:pt x="41968" y="259357"/>
                  </a:lnTo>
                  <a:lnTo>
                    <a:pt x="43124" y="259661"/>
                  </a:lnTo>
                  <a:lnTo>
                    <a:pt x="52039" y="267095"/>
                  </a:lnTo>
                  <a:lnTo>
                    <a:pt x="55483" y="267642"/>
                  </a:lnTo>
                  <a:lnTo>
                    <a:pt x="64953" y="266367"/>
                  </a:lnTo>
                  <a:lnTo>
                    <a:pt x="75443" y="261683"/>
                  </a:lnTo>
                  <a:lnTo>
                    <a:pt x="114151" y="225204"/>
                  </a:lnTo>
                  <a:lnTo>
                    <a:pt x="147091" y="182302"/>
                  </a:lnTo>
                  <a:lnTo>
                    <a:pt x="173165" y="145653"/>
                  </a:lnTo>
                  <a:lnTo>
                    <a:pt x="199806" y="106552"/>
                  </a:lnTo>
                  <a:lnTo>
                    <a:pt x="223406" y="68007"/>
                  </a:lnTo>
                  <a:lnTo>
                    <a:pt x="249783" y="24090"/>
                  </a:lnTo>
                  <a:lnTo>
                    <a:pt x="260891" y="2220"/>
                  </a:lnTo>
                  <a:lnTo>
                    <a:pt x="261040" y="41"/>
                  </a:lnTo>
                  <a:lnTo>
                    <a:pt x="259727" y="0"/>
                  </a:lnTo>
                  <a:lnTo>
                    <a:pt x="257441" y="1384"/>
                  </a:lnTo>
                  <a:lnTo>
                    <a:pt x="227719" y="46983"/>
                  </a:lnTo>
                  <a:lnTo>
                    <a:pt x="205707" y="88098"/>
                  </a:lnTo>
                  <a:lnTo>
                    <a:pt x="185577" y="130831"/>
                  </a:lnTo>
                  <a:lnTo>
                    <a:pt x="167223" y="171226"/>
                  </a:lnTo>
                  <a:lnTo>
                    <a:pt x="149658" y="205642"/>
                  </a:lnTo>
                  <a:lnTo>
                    <a:pt x="134015" y="246042"/>
                  </a:lnTo>
                  <a:lnTo>
                    <a:pt x="131371" y="263588"/>
                  </a:lnTo>
                  <a:lnTo>
                    <a:pt x="131653" y="270242"/>
                  </a:lnTo>
                  <a:lnTo>
                    <a:pt x="134665" y="275384"/>
                  </a:lnTo>
                  <a:lnTo>
                    <a:pt x="145535" y="282979"/>
                  </a:lnTo>
                  <a:lnTo>
                    <a:pt x="159775" y="284943"/>
                  </a:lnTo>
                  <a:lnTo>
                    <a:pt x="167523" y="284479"/>
                  </a:lnTo>
                  <a:lnTo>
                    <a:pt x="208419" y="264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8">
              <a:extLst>
                <a:ext uri="{FF2B5EF4-FFF2-40B4-BE49-F238E27FC236}">
                  <a16:creationId xmlns:a16="http://schemas.microsoft.com/office/drawing/2014/main" xmlns="" id="{64210265-32C3-466C-8DCC-CEDEB576D44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877550" y="944279"/>
              <a:ext cx="59118" cy="230472"/>
            </a:xfrm>
            <a:custGeom>
              <a:avLst/>
              <a:gdLst/>
              <a:ahLst/>
              <a:cxnLst/>
              <a:rect l="0" t="0" r="0" b="0"/>
              <a:pathLst>
                <a:path w="59118" h="230472">
                  <a:moveTo>
                    <a:pt x="38100" y="59021"/>
                  </a:moveTo>
                  <a:lnTo>
                    <a:pt x="38100" y="59021"/>
                  </a:lnTo>
                  <a:lnTo>
                    <a:pt x="55059" y="18195"/>
                  </a:lnTo>
                  <a:lnTo>
                    <a:pt x="59043" y="5598"/>
                  </a:lnTo>
                  <a:lnTo>
                    <a:pt x="59117" y="2239"/>
                  </a:lnTo>
                  <a:lnTo>
                    <a:pt x="58462" y="0"/>
                  </a:lnTo>
                  <a:lnTo>
                    <a:pt x="56614" y="2035"/>
                  </a:lnTo>
                  <a:lnTo>
                    <a:pt x="41626" y="36293"/>
                  </a:lnTo>
                  <a:lnTo>
                    <a:pt x="31906" y="66558"/>
                  </a:lnTo>
                  <a:lnTo>
                    <a:pt x="25234" y="103528"/>
                  </a:lnTo>
                  <a:lnTo>
                    <a:pt x="18036" y="139715"/>
                  </a:lnTo>
                  <a:lnTo>
                    <a:pt x="10839" y="173202"/>
                  </a:lnTo>
                  <a:lnTo>
                    <a:pt x="0" y="230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9">
              <a:extLst>
                <a:ext uri="{FF2B5EF4-FFF2-40B4-BE49-F238E27FC236}">
                  <a16:creationId xmlns:a16="http://schemas.microsoft.com/office/drawing/2014/main" xmlns="" id="{A2EF78CB-5FE2-4C28-A066-6C5D46F9226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661650" y="1095829"/>
              <a:ext cx="139701" cy="110507"/>
            </a:xfrm>
            <a:custGeom>
              <a:avLst/>
              <a:gdLst/>
              <a:ahLst/>
              <a:cxnLst/>
              <a:rect l="0" t="0" r="0" b="0"/>
              <a:pathLst>
                <a:path w="139701" h="110507">
                  <a:moveTo>
                    <a:pt x="0" y="21771"/>
                  </a:moveTo>
                  <a:lnTo>
                    <a:pt x="0" y="21771"/>
                  </a:lnTo>
                  <a:lnTo>
                    <a:pt x="0" y="7465"/>
                  </a:lnTo>
                  <a:lnTo>
                    <a:pt x="1881" y="2948"/>
                  </a:lnTo>
                  <a:lnTo>
                    <a:pt x="3371" y="756"/>
                  </a:lnTo>
                  <a:lnTo>
                    <a:pt x="4364" y="0"/>
                  </a:lnTo>
                  <a:lnTo>
                    <a:pt x="5025" y="201"/>
                  </a:lnTo>
                  <a:lnTo>
                    <a:pt x="5467" y="1041"/>
                  </a:lnTo>
                  <a:lnTo>
                    <a:pt x="6088" y="8965"/>
                  </a:lnTo>
                  <a:lnTo>
                    <a:pt x="1290" y="50990"/>
                  </a:lnTo>
                  <a:lnTo>
                    <a:pt x="3625" y="88612"/>
                  </a:lnTo>
                  <a:lnTo>
                    <a:pt x="8913" y="106409"/>
                  </a:lnTo>
                  <a:lnTo>
                    <a:pt x="12997" y="109240"/>
                  </a:lnTo>
                  <a:lnTo>
                    <a:pt x="25061" y="110506"/>
                  </a:lnTo>
                  <a:lnTo>
                    <a:pt x="37949" y="104953"/>
                  </a:lnTo>
                  <a:lnTo>
                    <a:pt x="63471" y="84141"/>
                  </a:lnTo>
                  <a:lnTo>
                    <a:pt x="92759" y="38233"/>
                  </a:lnTo>
                  <a:lnTo>
                    <a:pt x="99551" y="29088"/>
                  </a:lnTo>
                  <a:lnTo>
                    <a:pt x="102351" y="26649"/>
                  </a:lnTo>
                  <a:lnTo>
                    <a:pt x="104217" y="25728"/>
                  </a:lnTo>
                  <a:lnTo>
                    <a:pt x="105461" y="25820"/>
                  </a:lnTo>
                  <a:lnTo>
                    <a:pt x="106290" y="26587"/>
                  </a:lnTo>
                  <a:lnTo>
                    <a:pt x="102796" y="65581"/>
                  </a:lnTo>
                  <a:lnTo>
                    <a:pt x="105189" y="75579"/>
                  </a:lnTo>
                  <a:lnTo>
                    <a:pt x="113874" y="89141"/>
                  </a:lnTo>
                  <a:lnTo>
                    <a:pt x="118249" y="91379"/>
                  </a:lnTo>
                  <a:lnTo>
                    <a:pt x="139700" y="91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0">
              <a:extLst>
                <a:ext uri="{FF2B5EF4-FFF2-40B4-BE49-F238E27FC236}">
                  <a16:creationId xmlns:a16="http://schemas.microsoft.com/office/drawing/2014/main" xmlns="" id="{448FAE20-6474-4686-9726-89BEC1CAAEA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505591" y="1043812"/>
              <a:ext cx="111221" cy="302389"/>
            </a:xfrm>
            <a:custGeom>
              <a:avLst/>
              <a:gdLst/>
              <a:ahLst/>
              <a:cxnLst/>
              <a:rect l="0" t="0" r="0" b="0"/>
              <a:pathLst>
                <a:path w="111221" h="302389">
                  <a:moveTo>
                    <a:pt x="3659" y="302388"/>
                  </a:moveTo>
                  <a:lnTo>
                    <a:pt x="3659" y="302388"/>
                  </a:lnTo>
                  <a:lnTo>
                    <a:pt x="0" y="280699"/>
                  </a:lnTo>
                  <a:lnTo>
                    <a:pt x="2728" y="233349"/>
                  </a:lnTo>
                  <a:lnTo>
                    <a:pt x="4657" y="200443"/>
                  </a:lnTo>
                  <a:lnTo>
                    <a:pt x="10217" y="159948"/>
                  </a:lnTo>
                  <a:lnTo>
                    <a:pt x="15511" y="116079"/>
                  </a:lnTo>
                  <a:lnTo>
                    <a:pt x="20215" y="74240"/>
                  </a:lnTo>
                  <a:lnTo>
                    <a:pt x="27536" y="29001"/>
                  </a:lnTo>
                  <a:lnTo>
                    <a:pt x="34497" y="9433"/>
                  </a:lnTo>
                  <a:lnTo>
                    <a:pt x="38328" y="4073"/>
                  </a:lnTo>
                  <a:lnTo>
                    <a:pt x="42294" y="1206"/>
                  </a:lnTo>
                  <a:lnTo>
                    <a:pt x="46349" y="0"/>
                  </a:lnTo>
                  <a:lnTo>
                    <a:pt x="56500" y="2423"/>
                  </a:lnTo>
                  <a:lnTo>
                    <a:pt x="62169" y="5045"/>
                  </a:lnTo>
                  <a:lnTo>
                    <a:pt x="87004" y="28960"/>
                  </a:lnTo>
                  <a:lnTo>
                    <a:pt x="106591" y="66229"/>
                  </a:lnTo>
                  <a:lnTo>
                    <a:pt x="111026" y="88537"/>
                  </a:lnTo>
                  <a:lnTo>
                    <a:pt x="111220" y="98438"/>
                  </a:lnTo>
                  <a:lnTo>
                    <a:pt x="109233" y="106449"/>
                  </a:lnTo>
                  <a:lnTo>
                    <a:pt x="101381" y="119113"/>
                  </a:lnTo>
                  <a:lnTo>
                    <a:pt x="81689" y="134176"/>
                  </a:lnTo>
                  <a:lnTo>
                    <a:pt x="66092" y="137551"/>
                  </a:lnTo>
                  <a:lnTo>
                    <a:pt x="45205" y="135485"/>
                  </a:lnTo>
                  <a:lnTo>
                    <a:pt x="39823" y="133969"/>
                  </a:lnTo>
                  <a:lnTo>
                    <a:pt x="36235" y="131548"/>
                  </a:lnTo>
                  <a:lnTo>
                    <a:pt x="33843" y="128522"/>
                  </a:lnTo>
                  <a:lnTo>
                    <a:pt x="29059" y="11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1">
              <a:extLst>
                <a:ext uri="{FF2B5EF4-FFF2-40B4-BE49-F238E27FC236}">
                  <a16:creationId xmlns:a16="http://schemas.microsoft.com/office/drawing/2014/main" xmlns="" id="{CEFEA794-842B-4538-A9DE-0F11402967B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380338" y="1115998"/>
              <a:ext cx="90587" cy="93425"/>
            </a:xfrm>
            <a:custGeom>
              <a:avLst/>
              <a:gdLst/>
              <a:ahLst/>
              <a:cxnLst/>
              <a:rect l="0" t="0" r="0" b="0"/>
              <a:pathLst>
                <a:path w="90587" h="93425">
                  <a:moveTo>
                    <a:pt x="65412" y="20652"/>
                  </a:moveTo>
                  <a:lnTo>
                    <a:pt x="65412" y="20652"/>
                  </a:lnTo>
                  <a:lnTo>
                    <a:pt x="50909" y="14877"/>
                  </a:lnTo>
                  <a:lnTo>
                    <a:pt x="26099" y="258"/>
                  </a:lnTo>
                  <a:lnTo>
                    <a:pt x="20860" y="0"/>
                  </a:lnTo>
                  <a:lnTo>
                    <a:pt x="11274" y="3477"/>
                  </a:lnTo>
                  <a:lnTo>
                    <a:pt x="4192" y="11608"/>
                  </a:lnTo>
                  <a:lnTo>
                    <a:pt x="1315" y="16739"/>
                  </a:lnTo>
                  <a:lnTo>
                    <a:pt x="0" y="29967"/>
                  </a:lnTo>
                  <a:lnTo>
                    <a:pt x="2475" y="45253"/>
                  </a:lnTo>
                  <a:lnTo>
                    <a:pt x="12504" y="69020"/>
                  </a:lnTo>
                  <a:lnTo>
                    <a:pt x="22848" y="83071"/>
                  </a:lnTo>
                  <a:lnTo>
                    <a:pt x="36380" y="90727"/>
                  </a:lnTo>
                  <a:lnTo>
                    <a:pt x="51804" y="93424"/>
                  </a:lnTo>
                  <a:lnTo>
                    <a:pt x="68066" y="92271"/>
                  </a:lnTo>
                  <a:lnTo>
                    <a:pt x="80937" y="85644"/>
                  </a:lnTo>
                  <a:lnTo>
                    <a:pt x="86345" y="80913"/>
                  </a:lnTo>
                  <a:lnTo>
                    <a:pt x="89246" y="74937"/>
                  </a:lnTo>
                  <a:lnTo>
                    <a:pt x="90586" y="60771"/>
                  </a:lnTo>
                  <a:lnTo>
                    <a:pt x="85066" y="45068"/>
                  </a:lnTo>
                  <a:lnTo>
                    <a:pt x="75557" y="30093"/>
                  </a:lnTo>
                  <a:lnTo>
                    <a:pt x="64276" y="18733"/>
                  </a:lnTo>
                  <a:lnTo>
                    <a:pt x="59716" y="15845"/>
                  </a:lnTo>
                  <a:lnTo>
                    <a:pt x="55970" y="14625"/>
                  </a:lnTo>
                  <a:lnTo>
                    <a:pt x="46362" y="14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2">
              <a:extLst>
                <a:ext uri="{FF2B5EF4-FFF2-40B4-BE49-F238E27FC236}">
                  <a16:creationId xmlns:a16="http://schemas.microsoft.com/office/drawing/2014/main" xmlns="" id="{C8AB31F3-B487-474D-9223-BEA3CB553BB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191750" y="1107415"/>
              <a:ext cx="120108" cy="340386"/>
            </a:xfrm>
            <a:custGeom>
              <a:avLst/>
              <a:gdLst/>
              <a:ahLst/>
              <a:cxnLst/>
              <a:rect l="0" t="0" r="0" b="0"/>
              <a:pathLst>
                <a:path w="120108" h="340386">
                  <a:moveTo>
                    <a:pt x="0" y="340385"/>
                  </a:moveTo>
                  <a:lnTo>
                    <a:pt x="0" y="340385"/>
                  </a:lnTo>
                  <a:lnTo>
                    <a:pt x="0" y="303757"/>
                  </a:lnTo>
                  <a:lnTo>
                    <a:pt x="0" y="262348"/>
                  </a:lnTo>
                  <a:lnTo>
                    <a:pt x="0" y="225033"/>
                  </a:lnTo>
                  <a:lnTo>
                    <a:pt x="1412" y="182579"/>
                  </a:lnTo>
                  <a:lnTo>
                    <a:pt x="6742" y="137840"/>
                  </a:lnTo>
                  <a:lnTo>
                    <a:pt x="15697" y="93967"/>
                  </a:lnTo>
                  <a:lnTo>
                    <a:pt x="26732" y="54477"/>
                  </a:lnTo>
                  <a:lnTo>
                    <a:pt x="38691" y="25167"/>
                  </a:lnTo>
                  <a:lnTo>
                    <a:pt x="54827" y="7906"/>
                  </a:lnTo>
                  <a:lnTo>
                    <a:pt x="64068" y="2316"/>
                  </a:lnTo>
                  <a:lnTo>
                    <a:pt x="72345" y="0"/>
                  </a:lnTo>
                  <a:lnTo>
                    <a:pt x="87186" y="1190"/>
                  </a:lnTo>
                  <a:lnTo>
                    <a:pt x="100838" y="13948"/>
                  </a:lnTo>
                  <a:lnTo>
                    <a:pt x="112551" y="34435"/>
                  </a:lnTo>
                  <a:lnTo>
                    <a:pt x="120107" y="60004"/>
                  </a:lnTo>
                  <a:lnTo>
                    <a:pt x="118293" y="85949"/>
                  </a:lnTo>
                  <a:lnTo>
                    <a:pt x="114845" y="98794"/>
                  </a:lnTo>
                  <a:lnTo>
                    <a:pt x="101608" y="118711"/>
                  </a:lnTo>
                  <a:lnTo>
                    <a:pt x="83258" y="133913"/>
                  </a:lnTo>
                  <a:lnTo>
                    <a:pt x="60992" y="145373"/>
                  </a:lnTo>
                  <a:lnTo>
                    <a:pt x="38867" y="149526"/>
                  </a:lnTo>
                  <a:lnTo>
                    <a:pt x="28027" y="149646"/>
                  </a:lnTo>
                  <a:lnTo>
                    <a:pt x="20802" y="147609"/>
                  </a:lnTo>
                  <a:lnTo>
                    <a:pt x="15985" y="144134"/>
                  </a:lnTo>
                  <a:lnTo>
                    <a:pt x="6350" y="130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0">
            <a:extLst>
              <a:ext uri="{FF2B5EF4-FFF2-40B4-BE49-F238E27FC236}">
                <a16:creationId xmlns:a16="http://schemas.microsoft.com/office/drawing/2014/main" xmlns="" id="{E5938C67-4ABD-4772-9067-E26C950F2DC2}"/>
              </a:ext>
            </a:extLst>
          </p:cNvPr>
          <p:cNvGrpSpPr/>
          <p:nvPr/>
        </p:nvGrpSpPr>
        <p:grpSpPr>
          <a:xfrm>
            <a:off x="2851738" y="2638229"/>
            <a:ext cx="659813" cy="453984"/>
            <a:chOff x="2851738" y="2638229"/>
            <a:chExt cx="659813" cy="453984"/>
          </a:xfrm>
        </p:grpSpPr>
        <p:sp>
          <p:nvSpPr>
            <p:cNvPr id="115" name="SMARTInkShape-203">
              <a:extLst>
                <a:ext uri="{FF2B5EF4-FFF2-40B4-BE49-F238E27FC236}">
                  <a16:creationId xmlns:a16="http://schemas.microsoft.com/office/drawing/2014/main" xmlns="" id="{D6628744-C618-47FE-BC09-789205CD1DB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505200" y="2946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4">
              <a:extLst>
                <a:ext uri="{FF2B5EF4-FFF2-40B4-BE49-F238E27FC236}">
                  <a16:creationId xmlns:a16="http://schemas.microsoft.com/office/drawing/2014/main" xmlns="" id="{22DECBAE-018F-44C5-9955-798FEF03FCA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05200" y="2787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5">
              <a:extLst>
                <a:ext uri="{FF2B5EF4-FFF2-40B4-BE49-F238E27FC236}">
                  <a16:creationId xmlns:a16="http://schemas.microsoft.com/office/drawing/2014/main" xmlns="" id="{E9AA327F-17CA-4AB1-BC1C-BC5C0143E54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249244" y="2940050"/>
              <a:ext cx="69794" cy="152163"/>
            </a:xfrm>
            <a:custGeom>
              <a:avLst/>
              <a:gdLst/>
              <a:ahLst/>
              <a:cxnLst/>
              <a:rect l="0" t="0" r="0" b="0"/>
              <a:pathLst>
                <a:path w="69794" h="152163">
                  <a:moveTo>
                    <a:pt x="52756" y="44450"/>
                  </a:moveTo>
                  <a:lnTo>
                    <a:pt x="52756" y="44450"/>
                  </a:lnTo>
                  <a:lnTo>
                    <a:pt x="46014" y="41079"/>
                  </a:lnTo>
                  <a:lnTo>
                    <a:pt x="43322" y="40792"/>
                  </a:lnTo>
                  <a:lnTo>
                    <a:pt x="38451" y="42354"/>
                  </a:lnTo>
                  <a:lnTo>
                    <a:pt x="20140" y="54881"/>
                  </a:lnTo>
                  <a:lnTo>
                    <a:pt x="10979" y="65313"/>
                  </a:lnTo>
                  <a:lnTo>
                    <a:pt x="1258" y="89829"/>
                  </a:lnTo>
                  <a:lnTo>
                    <a:pt x="0" y="105541"/>
                  </a:lnTo>
                  <a:lnTo>
                    <a:pt x="2497" y="120285"/>
                  </a:lnTo>
                  <a:lnTo>
                    <a:pt x="11837" y="142336"/>
                  </a:lnTo>
                  <a:lnTo>
                    <a:pt x="19518" y="150984"/>
                  </a:lnTo>
                  <a:lnTo>
                    <a:pt x="24247" y="152162"/>
                  </a:lnTo>
                  <a:lnTo>
                    <a:pt x="35147" y="149707"/>
                  </a:lnTo>
                  <a:lnTo>
                    <a:pt x="53183" y="137020"/>
                  </a:lnTo>
                  <a:lnTo>
                    <a:pt x="61883" y="123928"/>
                  </a:lnTo>
                  <a:lnTo>
                    <a:pt x="67395" y="107996"/>
                  </a:lnTo>
                  <a:lnTo>
                    <a:pt x="69793" y="79898"/>
                  </a:lnTo>
                  <a:lnTo>
                    <a:pt x="65644" y="54091"/>
                  </a:lnTo>
                  <a:lnTo>
                    <a:pt x="54731" y="22854"/>
                  </a:lnTo>
                  <a:lnTo>
                    <a:pt x="55484" y="18059"/>
                  </a:lnTo>
                  <a:lnTo>
                    <a:pt x="65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6">
              <a:extLst>
                <a:ext uri="{FF2B5EF4-FFF2-40B4-BE49-F238E27FC236}">
                  <a16:creationId xmlns:a16="http://schemas.microsoft.com/office/drawing/2014/main" xmlns="" id="{CAB602A8-A266-4449-BDB2-2F9664D919A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894633" y="2651903"/>
              <a:ext cx="254968" cy="421498"/>
            </a:xfrm>
            <a:custGeom>
              <a:avLst/>
              <a:gdLst/>
              <a:ahLst/>
              <a:cxnLst/>
              <a:rect l="0" t="0" r="0" b="0"/>
              <a:pathLst>
                <a:path w="254968" h="421498">
                  <a:moveTo>
                    <a:pt x="7317" y="250047"/>
                  </a:moveTo>
                  <a:lnTo>
                    <a:pt x="7317" y="250047"/>
                  </a:lnTo>
                  <a:lnTo>
                    <a:pt x="0" y="250047"/>
                  </a:lnTo>
                  <a:lnTo>
                    <a:pt x="28178" y="248636"/>
                  </a:lnTo>
                  <a:lnTo>
                    <a:pt x="70548" y="234350"/>
                  </a:lnTo>
                  <a:lnTo>
                    <a:pt x="116468" y="204613"/>
                  </a:lnTo>
                  <a:lnTo>
                    <a:pt x="146981" y="171674"/>
                  </a:lnTo>
                  <a:lnTo>
                    <a:pt x="170525" y="124990"/>
                  </a:lnTo>
                  <a:lnTo>
                    <a:pt x="184276" y="91220"/>
                  </a:lnTo>
                  <a:lnTo>
                    <a:pt x="198273" y="46118"/>
                  </a:lnTo>
                  <a:lnTo>
                    <a:pt x="203003" y="9387"/>
                  </a:lnTo>
                  <a:lnTo>
                    <a:pt x="202686" y="4940"/>
                  </a:lnTo>
                  <a:lnTo>
                    <a:pt x="201768" y="1976"/>
                  </a:lnTo>
                  <a:lnTo>
                    <a:pt x="200451" y="0"/>
                  </a:lnTo>
                  <a:lnTo>
                    <a:pt x="200869" y="7211"/>
                  </a:lnTo>
                  <a:lnTo>
                    <a:pt x="206887" y="50699"/>
                  </a:lnTo>
                  <a:lnTo>
                    <a:pt x="210785" y="86894"/>
                  </a:lnTo>
                  <a:lnTo>
                    <a:pt x="214164" y="128146"/>
                  </a:lnTo>
                  <a:lnTo>
                    <a:pt x="215665" y="169998"/>
                  </a:lnTo>
                  <a:lnTo>
                    <a:pt x="218214" y="213999"/>
                  </a:lnTo>
                  <a:lnTo>
                    <a:pt x="221699" y="258015"/>
                  </a:lnTo>
                  <a:lnTo>
                    <a:pt x="225599" y="298744"/>
                  </a:lnTo>
                  <a:lnTo>
                    <a:pt x="231566" y="334249"/>
                  </a:lnTo>
                  <a:lnTo>
                    <a:pt x="240978" y="376361"/>
                  </a:lnTo>
                  <a:lnTo>
                    <a:pt x="254967" y="42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7">
              <a:extLst>
                <a:ext uri="{FF2B5EF4-FFF2-40B4-BE49-F238E27FC236}">
                  <a16:creationId xmlns:a16="http://schemas.microsoft.com/office/drawing/2014/main" xmlns="" id="{AA46A15F-915A-42AF-9E94-49DC96CEFF7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851738" y="2638229"/>
              <a:ext cx="43863" cy="447872"/>
            </a:xfrm>
            <a:custGeom>
              <a:avLst/>
              <a:gdLst/>
              <a:ahLst/>
              <a:cxnLst/>
              <a:rect l="0" t="0" r="0" b="0"/>
              <a:pathLst>
                <a:path w="43863" h="447872">
                  <a:moveTo>
                    <a:pt x="5762" y="3371"/>
                  </a:moveTo>
                  <a:lnTo>
                    <a:pt x="5762" y="3371"/>
                  </a:lnTo>
                  <a:lnTo>
                    <a:pt x="2391" y="3371"/>
                  </a:lnTo>
                  <a:lnTo>
                    <a:pt x="1398" y="2665"/>
                  </a:lnTo>
                  <a:lnTo>
                    <a:pt x="736" y="1490"/>
                  </a:lnTo>
                  <a:lnTo>
                    <a:pt x="295" y="0"/>
                  </a:lnTo>
                  <a:lnTo>
                    <a:pt x="0" y="418"/>
                  </a:lnTo>
                  <a:lnTo>
                    <a:pt x="292" y="10571"/>
                  </a:lnTo>
                  <a:lnTo>
                    <a:pt x="4473" y="58023"/>
                  </a:lnTo>
                  <a:lnTo>
                    <a:pt x="5189" y="96805"/>
                  </a:lnTo>
                  <a:lnTo>
                    <a:pt x="5380" y="119988"/>
                  </a:lnTo>
                  <a:lnTo>
                    <a:pt x="5507" y="144616"/>
                  </a:lnTo>
                  <a:lnTo>
                    <a:pt x="6298" y="170207"/>
                  </a:lnTo>
                  <a:lnTo>
                    <a:pt x="7530" y="196439"/>
                  </a:lnTo>
                  <a:lnTo>
                    <a:pt x="9057" y="223100"/>
                  </a:lnTo>
                  <a:lnTo>
                    <a:pt x="11487" y="249340"/>
                  </a:lnTo>
                  <a:lnTo>
                    <a:pt x="14517" y="275300"/>
                  </a:lnTo>
                  <a:lnTo>
                    <a:pt x="17949" y="301074"/>
                  </a:lnTo>
                  <a:lnTo>
                    <a:pt x="23643" y="344763"/>
                  </a:lnTo>
                  <a:lnTo>
                    <a:pt x="28526" y="381584"/>
                  </a:lnTo>
                  <a:lnTo>
                    <a:pt x="35242" y="422586"/>
                  </a:lnTo>
                  <a:lnTo>
                    <a:pt x="43862" y="44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1">
            <a:extLst>
              <a:ext uri="{FF2B5EF4-FFF2-40B4-BE49-F238E27FC236}">
                <a16:creationId xmlns:a16="http://schemas.microsoft.com/office/drawing/2014/main" xmlns="" id="{EB75EC2B-2FEC-490B-AA88-26000528DC0C}"/>
              </a:ext>
            </a:extLst>
          </p:cNvPr>
          <p:cNvGrpSpPr/>
          <p:nvPr/>
        </p:nvGrpSpPr>
        <p:grpSpPr>
          <a:xfrm>
            <a:off x="4102100" y="2679700"/>
            <a:ext cx="215901" cy="368301"/>
            <a:chOff x="4102100" y="2679700"/>
            <a:chExt cx="215901" cy="368301"/>
          </a:xfrm>
        </p:grpSpPr>
        <p:sp>
          <p:nvSpPr>
            <p:cNvPr id="121" name="SMARTInkShape-208">
              <a:extLst>
                <a:ext uri="{FF2B5EF4-FFF2-40B4-BE49-F238E27FC236}">
                  <a16:creationId xmlns:a16="http://schemas.microsoft.com/office/drawing/2014/main" xmlns="" id="{E01E6AA2-E8E0-45B2-A2DB-6CD40216600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02100" y="2679700"/>
              <a:ext cx="215901" cy="368301"/>
            </a:xfrm>
            <a:custGeom>
              <a:avLst/>
              <a:gdLst/>
              <a:ahLst/>
              <a:cxnLst/>
              <a:rect l="0" t="0" r="0" b="0"/>
              <a:pathLst>
                <a:path w="215901" h="368301">
                  <a:moveTo>
                    <a:pt x="215900" y="0"/>
                  </a:moveTo>
                  <a:lnTo>
                    <a:pt x="215900" y="0"/>
                  </a:lnTo>
                  <a:lnTo>
                    <a:pt x="215900" y="3371"/>
                  </a:lnTo>
                  <a:lnTo>
                    <a:pt x="189874" y="49514"/>
                  </a:lnTo>
                  <a:lnTo>
                    <a:pt x="174714" y="85461"/>
                  </a:lnTo>
                  <a:lnTo>
                    <a:pt x="150858" y="132645"/>
                  </a:lnTo>
                  <a:lnTo>
                    <a:pt x="126785" y="170666"/>
                  </a:lnTo>
                  <a:lnTo>
                    <a:pt x="101504" y="207320"/>
                  </a:lnTo>
                  <a:lnTo>
                    <a:pt x="76863" y="242425"/>
                  </a:lnTo>
                  <a:lnTo>
                    <a:pt x="54152" y="276843"/>
                  </a:lnTo>
                  <a:lnTo>
                    <a:pt x="24904" y="31784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9">
              <a:extLst>
                <a:ext uri="{FF2B5EF4-FFF2-40B4-BE49-F238E27FC236}">
                  <a16:creationId xmlns:a16="http://schemas.microsoft.com/office/drawing/2014/main" xmlns="" id="{C7DD45FA-BB2B-42B7-ADB7-CEC47F54E16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21150" y="2711450"/>
              <a:ext cx="177801" cy="298451"/>
            </a:xfrm>
            <a:custGeom>
              <a:avLst/>
              <a:gdLst/>
              <a:ahLst/>
              <a:cxnLst/>
              <a:rect l="0" t="0" r="0" b="0"/>
              <a:pathLst>
                <a:path w="177801" h="2984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32603" y="18951"/>
                  </a:lnTo>
                  <a:lnTo>
                    <a:pt x="68163" y="65414"/>
                  </a:lnTo>
                  <a:lnTo>
                    <a:pt x="90972" y="95865"/>
                  </a:lnTo>
                  <a:lnTo>
                    <a:pt x="111458" y="131977"/>
                  </a:lnTo>
                  <a:lnTo>
                    <a:pt x="129970" y="170135"/>
                  </a:lnTo>
                  <a:lnTo>
                    <a:pt x="147605" y="205908"/>
                  </a:lnTo>
                  <a:lnTo>
                    <a:pt x="166658" y="247668"/>
                  </a:lnTo>
                  <a:lnTo>
                    <a:pt x="1778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2">
            <a:extLst>
              <a:ext uri="{FF2B5EF4-FFF2-40B4-BE49-F238E27FC236}">
                <a16:creationId xmlns:a16="http://schemas.microsoft.com/office/drawing/2014/main" xmlns="" id="{E87BEE68-C77A-4D39-88D1-8630353FA59C}"/>
              </a:ext>
            </a:extLst>
          </p:cNvPr>
          <p:cNvGrpSpPr/>
          <p:nvPr/>
        </p:nvGrpSpPr>
        <p:grpSpPr>
          <a:xfrm>
            <a:off x="4745215" y="2660650"/>
            <a:ext cx="822853" cy="381001"/>
            <a:chOff x="4745215" y="2660650"/>
            <a:chExt cx="822853" cy="381001"/>
          </a:xfrm>
        </p:grpSpPr>
        <p:sp>
          <p:nvSpPr>
            <p:cNvPr id="124" name="SMARTInkShape-210">
              <a:extLst>
                <a:ext uri="{FF2B5EF4-FFF2-40B4-BE49-F238E27FC236}">
                  <a16:creationId xmlns:a16="http://schemas.microsoft.com/office/drawing/2014/main" xmlns="" id="{16640D5B-D0C8-4AFD-8700-3C528C22FE4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40727" y="2681465"/>
              <a:ext cx="12274" cy="296686"/>
            </a:xfrm>
            <a:custGeom>
              <a:avLst/>
              <a:gdLst/>
              <a:ahLst/>
              <a:cxnLst/>
              <a:rect l="0" t="0" r="0" b="0"/>
              <a:pathLst>
                <a:path w="12274" h="296686">
                  <a:moveTo>
                    <a:pt x="12273" y="10935"/>
                  </a:moveTo>
                  <a:lnTo>
                    <a:pt x="12273" y="10935"/>
                  </a:lnTo>
                  <a:lnTo>
                    <a:pt x="12273" y="0"/>
                  </a:lnTo>
                  <a:lnTo>
                    <a:pt x="7909" y="42395"/>
                  </a:lnTo>
                  <a:lnTo>
                    <a:pt x="6806" y="73601"/>
                  </a:lnTo>
                  <a:lnTo>
                    <a:pt x="4434" y="108636"/>
                  </a:lnTo>
                  <a:lnTo>
                    <a:pt x="1733" y="144669"/>
                  </a:lnTo>
                  <a:lnTo>
                    <a:pt x="533" y="179498"/>
                  </a:lnTo>
                  <a:lnTo>
                    <a:pt x="0" y="211911"/>
                  </a:lnTo>
                  <a:lnTo>
                    <a:pt x="1581" y="256045"/>
                  </a:lnTo>
                  <a:lnTo>
                    <a:pt x="5923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1">
              <a:extLst>
                <a:ext uri="{FF2B5EF4-FFF2-40B4-BE49-F238E27FC236}">
                  <a16:creationId xmlns:a16="http://schemas.microsoft.com/office/drawing/2014/main" xmlns="" id="{9E733843-D6C2-407D-8E33-08D365340EC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45215" y="3003550"/>
              <a:ext cx="398286" cy="17531"/>
            </a:xfrm>
            <a:custGeom>
              <a:avLst/>
              <a:gdLst/>
              <a:ahLst/>
              <a:cxnLst/>
              <a:rect l="0" t="0" r="0" b="0"/>
              <a:pathLst>
                <a:path w="398286" h="1753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2234" y="10831"/>
                  </a:lnTo>
                  <a:lnTo>
                    <a:pt x="12242" y="14927"/>
                  </a:lnTo>
                  <a:lnTo>
                    <a:pt x="59694" y="17530"/>
                  </a:lnTo>
                  <a:lnTo>
                    <a:pt x="97987" y="15317"/>
                  </a:lnTo>
                  <a:lnTo>
                    <a:pt x="144639" y="10100"/>
                  </a:lnTo>
                  <a:lnTo>
                    <a:pt x="169921" y="6734"/>
                  </a:lnTo>
                  <a:lnTo>
                    <a:pt x="195243" y="4489"/>
                  </a:lnTo>
                  <a:lnTo>
                    <a:pt x="220590" y="2993"/>
                  </a:lnTo>
                  <a:lnTo>
                    <a:pt x="245955" y="1995"/>
                  </a:lnTo>
                  <a:lnTo>
                    <a:pt x="292953" y="886"/>
                  </a:lnTo>
                  <a:lnTo>
                    <a:pt x="334538" y="394"/>
                  </a:lnTo>
                  <a:lnTo>
                    <a:pt x="377515" y="117"/>
                  </a:lnTo>
                  <a:lnTo>
                    <a:pt x="398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2">
              <a:extLst>
                <a:ext uri="{FF2B5EF4-FFF2-40B4-BE49-F238E27FC236}">
                  <a16:creationId xmlns:a16="http://schemas.microsoft.com/office/drawing/2014/main" xmlns="" id="{9989F9AA-278C-42FF-BC15-81D95108E69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270500" y="2660650"/>
              <a:ext cx="139701" cy="171451"/>
            </a:xfrm>
            <a:custGeom>
              <a:avLst/>
              <a:gdLst/>
              <a:ahLst/>
              <a:cxnLst/>
              <a:rect l="0" t="0" r="0" b="0"/>
              <a:pathLst>
                <a:path w="139701" h="171451">
                  <a:moveTo>
                    <a:pt x="0" y="0"/>
                  </a:moveTo>
                  <a:lnTo>
                    <a:pt x="0" y="0"/>
                  </a:lnTo>
                  <a:lnTo>
                    <a:pt x="28561" y="43308"/>
                  </a:lnTo>
                  <a:lnTo>
                    <a:pt x="63262" y="86558"/>
                  </a:lnTo>
                  <a:lnTo>
                    <a:pt x="99724" y="129072"/>
                  </a:lnTo>
                  <a:lnTo>
                    <a:pt x="139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3">
              <a:extLst>
                <a:ext uri="{FF2B5EF4-FFF2-40B4-BE49-F238E27FC236}">
                  <a16:creationId xmlns:a16="http://schemas.microsoft.com/office/drawing/2014/main" xmlns="" id="{C46C2597-4B79-42FA-BC09-A046E9164FB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423962" y="2674756"/>
              <a:ext cx="144106" cy="366895"/>
            </a:xfrm>
            <a:custGeom>
              <a:avLst/>
              <a:gdLst/>
              <a:ahLst/>
              <a:cxnLst/>
              <a:rect l="0" t="0" r="0" b="0"/>
              <a:pathLst>
                <a:path w="144106" h="366895">
                  <a:moveTo>
                    <a:pt x="138638" y="17644"/>
                  </a:moveTo>
                  <a:lnTo>
                    <a:pt x="138638" y="17644"/>
                  </a:lnTo>
                  <a:lnTo>
                    <a:pt x="143664" y="5711"/>
                  </a:lnTo>
                  <a:lnTo>
                    <a:pt x="144105" y="3338"/>
                  </a:lnTo>
                  <a:lnTo>
                    <a:pt x="143694" y="1757"/>
                  </a:lnTo>
                  <a:lnTo>
                    <a:pt x="142714" y="703"/>
                  </a:lnTo>
                  <a:lnTo>
                    <a:pt x="141356" y="0"/>
                  </a:lnTo>
                  <a:lnTo>
                    <a:pt x="125959" y="5752"/>
                  </a:lnTo>
                  <a:lnTo>
                    <a:pt x="84469" y="31855"/>
                  </a:lnTo>
                  <a:lnTo>
                    <a:pt x="43650" y="74044"/>
                  </a:lnTo>
                  <a:lnTo>
                    <a:pt x="31157" y="96993"/>
                  </a:lnTo>
                  <a:lnTo>
                    <a:pt x="29250" y="111471"/>
                  </a:lnTo>
                  <a:lnTo>
                    <a:pt x="30562" y="152750"/>
                  </a:lnTo>
                  <a:lnTo>
                    <a:pt x="25651" y="196922"/>
                  </a:lnTo>
                  <a:lnTo>
                    <a:pt x="18736" y="243041"/>
                  </a:lnTo>
                  <a:lnTo>
                    <a:pt x="8363" y="284548"/>
                  </a:lnTo>
                  <a:lnTo>
                    <a:pt x="1329" y="327148"/>
                  </a:lnTo>
                  <a:lnTo>
                    <a:pt x="0" y="340763"/>
                  </a:lnTo>
                  <a:lnTo>
                    <a:pt x="3173" y="351988"/>
                  </a:lnTo>
                  <a:lnTo>
                    <a:pt x="11638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3">
            <a:extLst>
              <a:ext uri="{FF2B5EF4-FFF2-40B4-BE49-F238E27FC236}">
                <a16:creationId xmlns:a16="http://schemas.microsoft.com/office/drawing/2014/main" xmlns="" id="{FA66E559-9F1D-48F5-AE22-D0F0C360C51E}"/>
              </a:ext>
            </a:extLst>
          </p:cNvPr>
          <p:cNvGrpSpPr/>
          <p:nvPr/>
        </p:nvGrpSpPr>
        <p:grpSpPr>
          <a:xfrm>
            <a:off x="6489962" y="2844800"/>
            <a:ext cx="383914" cy="196088"/>
            <a:chOff x="6489962" y="2844800"/>
            <a:chExt cx="383914" cy="196088"/>
          </a:xfrm>
        </p:grpSpPr>
        <p:sp>
          <p:nvSpPr>
            <p:cNvPr id="129" name="SMARTInkShape-214">
              <a:extLst>
                <a:ext uri="{FF2B5EF4-FFF2-40B4-BE49-F238E27FC236}">
                  <a16:creationId xmlns:a16="http://schemas.microsoft.com/office/drawing/2014/main" xmlns="" id="{26E8466A-549D-412C-B69E-F42607385B0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89962" y="2844800"/>
              <a:ext cx="126739" cy="173035"/>
            </a:xfrm>
            <a:custGeom>
              <a:avLst/>
              <a:gdLst/>
              <a:ahLst/>
              <a:cxnLst/>
              <a:rect l="0" t="0" r="0" b="0"/>
              <a:pathLst>
                <a:path w="126739" h="173035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8561" y="46139"/>
                  </a:lnTo>
                  <a:lnTo>
                    <a:pt x="21401" y="87519"/>
                  </a:lnTo>
                  <a:lnTo>
                    <a:pt x="36730" y="126591"/>
                  </a:lnTo>
                  <a:lnTo>
                    <a:pt x="54552" y="167606"/>
                  </a:lnTo>
                  <a:lnTo>
                    <a:pt x="59564" y="171709"/>
                  </a:lnTo>
                  <a:lnTo>
                    <a:pt x="65022" y="173034"/>
                  </a:lnTo>
                  <a:lnTo>
                    <a:pt x="70777" y="172506"/>
                  </a:lnTo>
                  <a:lnTo>
                    <a:pt x="80935" y="151223"/>
                  </a:lnTo>
                  <a:lnTo>
                    <a:pt x="90153" y="118716"/>
                  </a:lnTo>
                  <a:lnTo>
                    <a:pt x="102570" y="74764"/>
                  </a:lnTo>
                  <a:lnTo>
                    <a:pt x="115759" y="31230"/>
                  </a:lnTo>
                  <a:lnTo>
                    <a:pt x="1267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5">
              <a:extLst>
                <a:ext uri="{FF2B5EF4-FFF2-40B4-BE49-F238E27FC236}">
                  <a16:creationId xmlns:a16="http://schemas.microsoft.com/office/drawing/2014/main" xmlns="" id="{B9086E78-DC3A-4B61-AA55-126342346A8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667500" y="2855881"/>
              <a:ext cx="95251" cy="185007"/>
            </a:xfrm>
            <a:custGeom>
              <a:avLst/>
              <a:gdLst/>
              <a:ahLst/>
              <a:cxnLst/>
              <a:rect l="0" t="0" r="0" b="0"/>
              <a:pathLst>
                <a:path w="95251" h="185007">
                  <a:moveTo>
                    <a:pt x="95250" y="39719"/>
                  </a:moveTo>
                  <a:lnTo>
                    <a:pt x="95250" y="39719"/>
                  </a:lnTo>
                  <a:lnTo>
                    <a:pt x="90224" y="18997"/>
                  </a:lnTo>
                  <a:lnTo>
                    <a:pt x="89783" y="13204"/>
                  </a:lnTo>
                  <a:lnTo>
                    <a:pt x="88077" y="8637"/>
                  </a:lnTo>
                  <a:lnTo>
                    <a:pt x="82418" y="1681"/>
                  </a:lnTo>
                  <a:lnTo>
                    <a:pt x="67675" y="0"/>
                  </a:lnTo>
                  <a:lnTo>
                    <a:pt x="57817" y="540"/>
                  </a:lnTo>
                  <a:lnTo>
                    <a:pt x="41218" y="8665"/>
                  </a:lnTo>
                  <a:lnTo>
                    <a:pt x="16687" y="33507"/>
                  </a:lnTo>
                  <a:lnTo>
                    <a:pt x="10944" y="48012"/>
                  </a:lnTo>
                  <a:lnTo>
                    <a:pt x="9413" y="55831"/>
                  </a:lnTo>
                  <a:lnTo>
                    <a:pt x="11474" y="72045"/>
                  </a:lnTo>
                  <a:lnTo>
                    <a:pt x="18505" y="88658"/>
                  </a:lnTo>
                  <a:lnTo>
                    <a:pt x="50589" y="130769"/>
                  </a:lnTo>
                  <a:lnTo>
                    <a:pt x="82139" y="163862"/>
                  </a:lnTo>
                  <a:lnTo>
                    <a:pt x="82981" y="168342"/>
                  </a:lnTo>
                  <a:lnTo>
                    <a:pt x="82132" y="172740"/>
                  </a:lnTo>
                  <a:lnTo>
                    <a:pt x="80155" y="177083"/>
                  </a:lnTo>
                  <a:lnTo>
                    <a:pt x="76014" y="179978"/>
                  </a:lnTo>
                  <a:lnTo>
                    <a:pt x="63888" y="183195"/>
                  </a:lnTo>
                  <a:lnTo>
                    <a:pt x="37823" y="185006"/>
                  </a:lnTo>
                  <a:lnTo>
                    <a:pt x="21749" y="181667"/>
                  </a:lnTo>
                  <a:lnTo>
                    <a:pt x="0" y="173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6">
              <a:extLst>
                <a:ext uri="{FF2B5EF4-FFF2-40B4-BE49-F238E27FC236}">
                  <a16:creationId xmlns:a16="http://schemas.microsoft.com/office/drawing/2014/main" xmlns="" id="{2BB45D31-6A15-4385-8AF8-2DE823E863F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64350" y="2990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44">
            <a:extLst>
              <a:ext uri="{FF2B5EF4-FFF2-40B4-BE49-F238E27FC236}">
                <a16:creationId xmlns:a16="http://schemas.microsoft.com/office/drawing/2014/main" xmlns="" id="{905D2747-5206-4FAE-A40A-8F210CA694FB}"/>
              </a:ext>
            </a:extLst>
          </p:cNvPr>
          <p:cNvGrpSpPr/>
          <p:nvPr/>
        </p:nvGrpSpPr>
        <p:grpSpPr>
          <a:xfrm>
            <a:off x="7715250" y="2683562"/>
            <a:ext cx="400051" cy="358089"/>
            <a:chOff x="7715250" y="2683562"/>
            <a:chExt cx="400051" cy="358089"/>
          </a:xfrm>
        </p:grpSpPr>
        <p:sp>
          <p:nvSpPr>
            <p:cNvPr id="133" name="SMARTInkShape-217">
              <a:extLst>
                <a:ext uri="{FF2B5EF4-FFF2-40B4-BE49-F238E27FC236}">
                  <a16:creationId xmlns:a16="http://schemas.microsoft.com/office/drawing/2014/main" xmlns="" id="{C2ACA0F4-86F5-4AFF-A507-A40C56F7DE7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15250" y="2683562"/>
              <a:ext cx="163710" cy="317764"/>
            </a:xfrm>
            <a:custGeom>
              <a:avLst/>
              <a:gdLst/>
              <a:ahLst/>
              <a:cxnLst/>
              <a:rect l="0" t="0" r="0" b="0"/>
              <a:pathLst>
                <a:path w="163710" h="317764">
                  <a:moveTo>
                    <a:pt x="0" y="8838"/>
                  </a:moveTo>
                  <a:lnTo>
                    <a:pt x="0" y="8838"/>
                  </a:lnTo>
                  <a:lnTo>
                    <a:pt x="6741" y="5467"/>
                  </a:lnTo>
                  <a:lnTo>
                    <a:pt x="8727" y="3768"/>
                  </a:lnTo>
                  <a:lnTo>
                    <a:pt x="10934" y="0"/>
                  </a:lnTo>
                  <a:lnTo>
                    <a:pt x="12934" y="829"/>
                  </a:lnTo>
                  <a:lnTo>
                    <a:pt x="18919" y="7395"/>
                  </a:lnTo>
                  <a:lnTo>
                    <a:pt x="23480" y="33105"/>
                  </a:lnTo>
                  <a:lnTo>
                    <a:pt x="24546" y="63133"/>
                  </a:lnTo>
                  <a:lnTo>
                    <a:pt x="24315" y="99997"/>
                  </a:lnTo>
                  <a:lnTo>
                    <a:pt x="21860" y="139899"/>
                  </a:lnTo>
                  <a:lnTo>
                    <a:pt x="20299" y="181152"/>
                  </a:lnTo>
                  <a:lnTo>
                    <a:pt x="18193" y="221594"/>
                  </a:lnTo>
                  <a:lnTo>
                    <a:pt x="12554" y="258383"/>
                  </a:lnTo>
                  <a:lnTo>
                    <a:pt x="3211" y="305598"/>
                  </a:lnTo>
                  <a:lnTo>
                    <a:pt x="1428" y="316650"/>
                  </a:lnTo>
                  <a:lnTo>
                    <a:pt x="951" y="317763"/>
                  </a:lnTo>
                  <a:lnTo>
                    <a:pt x="56" y="273550"/>
                  </a:lnTo>
                  <a:lnTo>
                    <a:pt x="1436" y="254899"/>
                  </a:lnTo>
                  <a:lnTo>
                    <a:pt x="14308" y="222386"/>
                  </a:lnTo>
                  <a:lnTo>
                    <a:pt x="20706" y="214755"/>
                  </a:lnTo>
                  <a:lnTo>
                    <a:pt x="46210" y="197448"/>
                  </a:lnTo>
                  <a:lnTo>
                    <a:pt x="75084" y="183338"/>
                  </a:lnTo>
                  <a:lnTo>
                    <a:pt x="101379" y="160586"/>
                  </a:lnTo>
                  <a:lnTo>
                    <a:pt x="126413" y="115587"/>
                  </a:lnTo>
                  <a:lnTo>
                    <a:pt x="143817" y="74217"/>
                  </a:lnTo>
                  <a:lnTo>
                    <a:pt x="158365" y="32864"/>
                  </a:lnTo>
                  <a:lnTo>
                    <a:pt x="159904" y="31206"/>
                  </a:lnTo>
                  <a:lnTo>
                    <a:pt x="161636" y="30100"/>
                  </a:lnTo>
                  <a:lnTo>
                    <a:pt x="162790" y="32185"/>
                  </a:lnTo>
                  <a:lnTo>
                    <a:pt x="163709" y="51425"/>
                  </a:lnTo>
                  <a:lnTo>
                    <a:pt x="161239" y="90914"/>
                  </a:lnTo>
                  <a:lnTo>
                    <a:pt x="162937" y="134914"/>
                  </a:lnTo>
                  <a:lnTo>
                    <a:pt x="161081" y="166942"/>
                  </a:lnTo>
                  <a:lnTo>
                    <a:pt x="156070" y="213336"/>
                  </a:lnTo>
                  <a:lnTo>
                    <a:pt x="148761" y="259593"/>
                  </a:lnTo>
                  <a:lnTo>
                    <a:pt x="146050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8">
              <a:extLst>
                <a:ext uri="{FF2B5EF4-FFF2-40B4-BE49-F238E27FC236}">
                  <a16:creationId xmlns:a16="http://schemas.microsoft.com/office/drawing/2014/main" xmlns="" id="{1E34FA9E-70FB-4DD9-9292-41FBAB66059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63488" y="2940050"/>
              <a:ext cx="5763" cy="101601"/>
            </a:xfrm>
            <a:custGeom>
              <a:avLst/>
              <a:gdLst/>
              <a:ahLst/>
              <a:cxnLst/>
              <a:rect l="0" t="0" r="0" b="0"/>
              <a:pathLst>
                <a:path w="5763" h="101601">
                  <a:moveTo>
                    <a:pt x="5762" y="0"/>
                  </a:moveTo>
                  <a:lnTo>
                    <a:pt x="5762" y="0"/>
                  </a:lnTo>
                  <a:lnTo>
                    <a:pt x="0" y="43324"/>
                  </a:lnTo>
                  <a:lnTo>
                    <a:pt x="3827" y="90398"/>
                  </a:lnTo>
                  <a:lnTo>
                    <a:pt x="576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9">
              <a:extLst>
                <a:ext uri="{FF2B5EF4-FFF2-40B4-BE49-F238E27FC236}">
                  <a16:creationId xmlns:a16="http://schemas.microsoft.com/office/drawing/2014/main" xmlns="" id="{80E0846F-868A-4C3F-ABF8-7E09E383118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096250" y="2800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0">
              <a:extLst>
                <a:ext uri="{FF2B5EF4-FFF2-40B4-BE49-F238E27FC236}">
                  <a16:creationId xmlns:a16="http://schemas.microsoft.com/office/drawing/2014/main" xmlns="" id="{EE56C487-7C71-41E0-AD0F-F55D6267BD4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108950" y="2927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5">
            <a:extLst>
              <a:ext uri="{FF2B5EF4-FFF2-40B4-BE49-F238E27FC236}">
                <a16:creationId xmlns:a16="http://schemas.microsoft.com/office/drawing/2014/main" xmlns="" id="{254A1D67-C0B8-4A96-BDC9-BB495921D358}"/>
              </a:ext>
            </a:extLst>
          </p:cNvPr>
          <p:cNvGrpSpPr/>
          <p:nvPr/>
        </p:nvGrpSpPr>
        <p:grpSpPr>
          <a:xfrm>
            <a:off x="8426450" y="2724150"/>
            <a:ext cx="285751" cy="317501"/>
            <a:chOff x="8426450" y="2724150"/>
            <a:chExt cx="285751" cy="317501"/>
          </a:xfrm>
        </p:grpSpPr>
        <p:sp>
          <p:nvSpPr>
            <p:cNvPr id="138" name="SMARTInkShape-221">
              <a:extLst>
                <a:ext uri="{FF2B5EF4-FFF2-40B4-BE49-F238E27FC236}">
                  <a16:creationId xmlns:a16="http://schemas.microsoft.com/office/drawing/2014/main" xmlns="" id="{49A6A52E-75BB-441A-89E4-47A89DF9CA1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426450" y="2730500"/>
              <a:ext cx="247651" cy="273051"/>
            </a:xfrm>
            <a:custGeom>
              <a:avLst/>
              <a:gdLst/>
              <a:ahLst/>
              <a:cxnLst/>
              <a:rect l="0" t="0" r="0" b="0"/>
              <a:pathLst>
                <a:path w="247651" h="2730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35974" y="18951"/>
                  </a:lnTo>
                  <a:lnTo>
                    <a:pt x="74631" y="61050"/>
                  </a:lnTo>
                  <a:lnTo>
                    <a:pt x="114226" y="105421"/>
                  </a:lnTo>
                  <a:lnTo>
                    <a:pt x="157238" y="150867"/>
                  </a:lnTo>
                  <a:lnTo>
                    <a:pt x="199145" y="197650"/>
                  </a:lnTo>
                  <a:lnTo>
                    <a:pt x="234018" y="244254"/>
                  </a:lnTo>
                  <a:lnTo>
                    <a:pt x="2476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2">
              <a:extLst>
                <a:ext uri="{FF2B5EF4-FFF2-40B4-BE49-F238E27FC236}">
                  <a16:creationId xmlns:a16="http://schemas.microsoft.com/office/drawing/2014/main" xmlns="" id="{9254EB9A-CBF5-4333-8289-3C13650D15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477250" y="2724150"/>
              <a:ext cx="234951" cy="317501"/>
            </a:xfrm>
            <a:custGeom>
              <a:avLst/>
              <a:gdLst/>
              <a:ahLst/>
              <a:cxnLst/>
              <a:rect l="0" t="0" r="0" b="0"/>
              <a:pathLst>
                <a:path w="234951" h="317501">
                  <a:moveTo>
                    <a:pt x="234950" y="0"/>
                  </a:moveTo>
                  <a:lnTo>
                    <a:pt x="234950" y="0"/>
                  </a:lnTo>
                  <a:lnTo>
                    <a:pt x="231579" y="0"/>
                  </a:lnTo>
                  <a:lnTo>
                    <a:pt x="195604" y="33257"/>
                  </a:lnTo>
                  <a:lnTo>
                    <a:pt x="162850" y="72570"/>
                  </a:lnTo>
                  <a:lnTo>
                    <a:pt x="126333" y="119967"/>
                  </a:lnTo>
                  <a:lnTo>
                    <a:pt x="99422" y="153037"/>
                  </a:lnTo>
                  <a:lnTo>
                    <a:pt x="70998" y="186549"/>
                  </a:lnTo>
                  <a:lnTo>
                    <a:pt x="41903" y="220259"/>
                  </a:lnTo>
                  <a:lnTo>
                    <a:pt x="11240" y="264228"/>
                  </a:lnTo>
                  <a:lnTo>
                    <a:pt x="3349" y="28723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6">
            <a:extLst>
              <a:ext uri="{FF2B5EF4-FFF2-40B4-BE49-F238E27FC236}">
                <a16:creationId xmlns:a16="http://schemas.microsoft.com/office/drawing/2014/main" xmlns="" id="{ADDA0CD8-D707-43C6-8AA0-F6FBB9F0C34D}"/>
              </a:ext>
            </a:extLst>
          </p:cNvPr>
          <p:cNvGrpSpPr/>
          <p:nvPr/>
        </p:nvGrpSpPr>
        <p:grpSpPr>
          <a:xfrm>
            <a:off x="9153782" y="2693283"/>
            <a:ext cx="409319" cy="469018"/>
            <a:chOff x="9153782" y="2693283"/>
            <a:chExt cx="409319" cy="469018"/>
          </a:xfrm>
        </p:grpSpPr>
        <p:sp>
          <p:nvSpPr>
            <p:cNvPr id="141" name="SMARTInkShape-223">
              <a:extLst>
                <a:ext uri="{FF2B5EF4-FFF2-40B4-BE49-F238E27FC236}">
                  <a16:creationId xmlns:a16="http://schemas.microsoft.com/office/drawing/2014/main" xmlns="" id="{3AAD0C4A-A1CA-4709-BCD1-CD31138FAA8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359900" y="2693283"/>
              <a:ext cx="19051" cy="284868"/>
            </a:xfrm>
            <a:custGeom>
              <a:avLst/>
              <a:gdLst/>
              <a:ahLst/>
              <a:cxnLst/>
              <a:rect l="0" t="0" r="0" b="0"/>
              <a:pathLst>
                <a:path w="19051" h="28486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0212" y="39193"/>
                  </a:lnTo>
                  <a:lnTo>
                    <a:pt x="4123" y="82645"/>
                  </a:lnTo>
                  <a:lnTo>
                    <a:pt x="1832" y="114792"/>
                  </a:lnTo>
                  <a:lnTo>
                    <a:pt x="814" y="147190"/>
                  </a:lnTo>
                  <a:lnTo>
                    <a:pt x="946" y="193195"/>
                  </a:lnTo>
                  <a:lnTo>
                    <a:pt x="3729" y="236695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4">
              <a:extLst>
                <a:ext uri="{FF2B5EF4-FFF2-40B4-BE49-F238E27FC236}">
                  <a16:creationId xmlns:a16="http://schemas.microsoft.com/office/drawing/2014/main" xmlns="" id="{88A99956-3E07-4B87-98CC-91B57AB5A13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153782" y="2990850"/>
              <a:ext cx="409319" cy="1"/>
            </a:xfrm>
            <a:custGeom>
              <a:avLst/>
              <a:gdLst/>
              <a:ahLst/>
              <a:cxnLst/>
              <a:rect l="0" t="0" r="0" b="0"/>
              <a:pathLst>
                <a:path w="409319" h="1">
                  <a:moveTo>
                    <a:pt x="34668" y="0"/>
                  </a:moveTo>
                  <a:lnTo>
                    <a:pt x="34668" y="0"/>
                  </a:lnTo>
                  <a:lnTo>
                    <a:pt x="0" y="0"/>
                  </a:lnTo>
                  <a:lnTo>
                    <a:pt x="46601" y="0"/>
                  </a:lnTo>
                  <a:lnTo>
                    <a:pt x="84187" y="0"/>
                  </a:lnTo>
                  <a:lnTo>
                    <a:pt x="107191" y="0"/>
                  </a:lnTo>
                  <a:lnTo>
                    <a:pt x="132405" y="0"/>
                  </a:lnTo>
                  <a:lnTo>
                    <a:pt x="159093" y="0"/>
                  </a:lnTo>
                  <a:lnTo>
                    <a:pt x="186763" y="0"/>
                  </a:lnTo>
                  <a:lnTo>
                    <a:pt x="215086" y="0"/>
                  </a:lnTo>
                  <a:lnTo>
                    <a:pt x="243847" y="0"/>
                  </a:lnTo>
                  <a:lnTo>
                    <a:pt x="271487" y="0"/>
                  </a:lnTo>
                  <a:lnTo>
                    <a:pt x="298381" y="0"/>
                  </a:lnTo>
                  <a:lnTo>
                    <a:pt x="345901" y="0"/>
                  </a:lnTo>
                  <a:lnTo>
                    <a:pt x="388960" y="0"/>
                  </a:lnTo>
                  <a:lnTo>
                    <a:pt x="409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5">
              <a:extLst>
                <a:ext uri="{FF2B5EF4-FFF2-40B4-BE49-F238E27FC236}">
                  <a16:creationId xmlns:a16="http://schemas.microsoft.com/office/drawing/2014/main" xmlns="" id="{1018D1A9-4F98-4D11-995B-4B5F8F3F0B9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239250" y="2717800"/>
              <a:ext cx="298451" cy="444501"/>
            </a:xfrm>
            <a:custGeom>
              <a:avLst/>
              <a:gdLst/>
              <a:ahLst/>
              <a:cxnLst/>
              <a:rect l="0" t="0" r="0" b="0"/>
              <a:pathLst>
                <a:path w="298451" h="444501">
                  <a:moveTo>
                    <a:pt x="298450" y="0"/>
                  </a:moveTo>
                  <a:lnTo>
                    <a:pt x="298450" y="0"/>
                  </a:lnTo>
                  <a:lnTo>
                    <a:pt x="267326" y="41968"/>
                  </a:lnTo>
                  <a:lnTo>
                    <a:pt x="242049" y="77449"/>
                  </a:lnTo>
                  <a:lnTo>
                    <a:pt x="210589" y="120499"/>
                  </a:lnTo>
                  <a:lnTo>
                    <a:pt x="176144" y="167855"/>
                  </a:lnTo>
                  <a:lnTo>
                    <a:pt x="159057" y="192337"/>
                  </a:lnTo>
                  <a:lnTo>
                    <a:pt x="142022" y="217124"/>
                  </a:lnTo>
                  <a:lnTo>
                    <a:pt x="113685" y="263481"/>
                  </a:lnTo>
                  <a:lnTo>
                    <a:pt x="88626" y="306897"/>
                  </a:lnTo>
                  <a:lnTo>
                    <a:pt x="63378" y="347360"/>
                  </a:lnTo>
                  <a:lnTo>
                    <a:pt x="32106" y="392356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47">
            <a:extLst>
              <a:ext uri="{FF2B5EF4-FFF2-40B4-BE49-F238E27FC236}">
                <a16:creationId xmlns:a16="http://schemas.microsoft.com/office/drawing/2014/main" xmlns="" id="{8491797B-8147-4881-BA7B-316828C2837D}"/>
              </a:ext>
            </a:extLst>
          </p:cNvPr>
          <p:cNvGrpSpPr/>
          <p:nvPr/>
        </p:nvGrpSpPr>
        <p:grpSpPr>
          <a:xfrm>
            <a:off x="9880600" y="2673350"/>
            <a:ext cx="234951" cy="330201"/>
            <a:chOff x="9880600" y="2673350"/>
            <a:chExt cx="234951" cy="330201"/>
          </a:xfrm>
        </p:grpSpPr>
        <p:sp>
          <p:nvSpPr>
            <p:cNvPr id="145" name="SMARTInkShape-226">
              <a:extLst>
                <a:ext uri="{FF2B5EF4-FFF2-40B4-BE49-F238E27FC236}">
                  <a16:creationId xmlns:a16="http://schemas.microsoft.com/office/drawing/2014/main" xmlns="" id="{BFFF6085-CD72-462F-94CB-DB88F2C9708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880600" y="2673350"/>
              <a:ext cx="69851" cy="133351"/>
            </a:xfrm>
            <a:custGeom>
              <a:avLst/>
              <a:gdLst/>
              <a:ahLst/>
              <a:cxnLst/>
              <a:rect l="0" t="0" r="0" b="0"/>
              <a:pathLst>
                <a:path w="69851" h="133351">
                  <a:moveTo>
                    <a:pt x="0" y="0"/>
                  </a:moveTo>
                  <a:lnTo>
                    <a:pt x="0" y="0"/>
                  </a:lnTo>
                  <a:lnTo>
                    <a:pt x="17891" y="41427"/>
                  </a:lnTo>
                  <a:lnTo>
                    <a:pt x="30187" y="86385"/>
                  </a:lnTo>
                  <a:lnTo>
                    <a:pt x="37170" y="103539"/>
                  </a:lnTo>
                  <a:lnTo>
                    <a:pt x="48740" y="116808"/>
                  </a:lnTo>
                  <a:lnTo>
                    <a:pt x="698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7">
              <a:extLst>
                <a:ext uri="{FF2B5EF4-FFF2-40B4-BE49-F238E27FC236}">
                  <a16:creationId xmlns:a16="http://schemas.microsoft.com/office/drawing/2014/main" xmlns="" id="{FE2E4209-7199-4CCE-8F5D-A3FC6EBA4A0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67499" y="2712856"/>
              <a:ext cx="148052" cy="290695"/>
            </a:xfrm>
            <a:custGeom>
              <a:avLst/>
              <a:gdLst/>
              <a:ahLst/>
              <a:cxnLst/>
              <a:rect l="0" t="0" r="0" b="0"/>
              <a:pathLst>
                <a:path w="148052" h="290695">
                  <a:moveTo>
                    <a:pt x="148051" y="17644"/>
                  </a:moveTo>
                  <a:lnTo>
                    <a:pt x="148051" y="17644"/>
                  </a:lnTo>
                  <a:lnTo>
                    <a:pt x="139213" y="3338"/>
                  </a:lnTo>
                  <a:lnTo>
                    <a:pt x="135185" y="703"/>
                  </a:lnTo>
                  <a:lnTo>
                    <a:pt x="133124" y="0"/>
                  </a:lnTo>
                  <a:lnTo>
                    <a:pt x="127071" y="1100"/>
                  </a:lnTo>
                  <a:lnTo>
                    <a:pt x="118970" y="3236"/>
                  </a:lnTo>
                  <a:lnTo>
                    <a:pt x="108315" y="4185"/>
                  </a:lnTo>
                  <a:lnTo>
                    <a:pt x="96524" y="10251"/>
                  </a:lnTo>
                  <a:lnTo>
                    <a:pt x="54855" y="38770"/>
                  </a:lnTo>
                  <a:lnTo>
                    <a:pt x="10688" y="82540"/>
                  </a:lnTo>
                  <a:lnTo>
                    <a:pt x="1204" y="97236"/>
                  </a:lnTo>
                  <a:lnTo>
                    <a:pt x="58" y="101045"/>
                  </a:lnTo>
                  <a:lnTo>
                    <a:pt x="0" y="104289"/>
                  </a:lnTo>
                  <a:lnTo>
                    <a:pt x="5636" y="151463"/>
                  </a:lnTo>
                  <a:lnTo>
                    <a:pt x="4809" y="178368"/>
                  </a:lnTo>
                  <a:lnTo>
                    <a:pt x="12248" y="223351"/>
                  </a:lnTo>
                  <a:lnTo>
                    <a:pt x="13780" y="265586"/>
                  </a:lnTo>
                  <a:lnTo>
                    <a:pt x="8351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228">
            <a:extLst>
              <a:ext uri="{FF2B5EF4-FFF2-40B4-BE49-F238E27FC236}">
                <a16:creationId xmlns:a16="http://schemas.microsoft.com/office/drawing/2014/main" xmlns="" id="{14529A95-62C9-4A0A-90C6-EE195F7A2E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4251" y="79996"/>
            <a:ext cx="2292221" cy="935971"/>
          </a:xfrm>
          <a:custGeom>
            <a:avLst/>
            <a:gdLst/>
            <a:ahLst/>
            <a:cxnLst/>
            <a:rect l="0" t="0" r="0" b="0"/>
            <a:pathLst>
              <a:path w="2292221" h="935971">
                <a:moveTo>
                  <a:pt x="1802249" y="148604"/>
                </a:moveTo>
                <a:lnTo>
                  <a:pt x="1802249" y="148604"/>
                </a:lnTo>
                <a:lnTo>
                  <a:pt x="1797223" y="127882"/>
                </a:lnTo>
                <a:lnTo>
                  <a:pt x="1792789" y="103824"/>
                </a:lnTo>
                <a:lnTo>
                  <a:pt x="1781582" y="93189"/>
                </a:lnTo>
                <a:lnTo>
                  <a:pt x="1742271" y="74863"/>
                </a:lnTo>
                <a:lnTo>
                  <a:pt x="1699419" y="58551"/>
                </a:lnTo>
                <a:lnTo>
                  <a:pt x="1661767" y="48373"/>
                </a:lnTo>
                <a:lnTo>
                  <a:pt x="1618457" y="39851"/>
                </a:lnTo>
                <a:lnTo>
                  <a:pt x="1570986" y="33712"/>
                </a:lnTo>
                <a:lnTo>
                  <a:pt x="1546474" y="30382"/>
                </a:lnTo>
                <a:lnTo>
                  <a:pt x="1521665" y="26750"/>
                </a:lnTo>
                <a:lnTo>
                  <a:pt x="1496660" y="22918"/>
                </a:lnTo>
                <a:lnTo>
                  <a:pt x="1469406" y="19658"/>
                </a:lnTo>
                <a:lnTo>
                  <a:pt x="1440654" y="16779"/>
                </a:lnTo>
                <a:lnTo>
                  <a:pt x="1410902" y="14154"/>
                </a:lnTo>
                <a:lnTo>
                  <a:pt x="1381190" y="11698"/>
                </a:lnTo>
                <a:lnTo>
                  <a:pt x="1351504" y="9356"/>
                </a:lnTo>
                <a:lnTo>
                  <a:pt x="1321836" y="7089"/>
                </a:lnTo>
                <a:lnTo>
                  <a:pt x="1290768" y="5577"/>
                </a:lnTo>
                <a:lnTo>
                  <a:pt x="1258767" y="4569"/>
                </a:lnTo>
                <a:lnTo>
                  <a:pt x="1226145" y="3898"/>
                </a:lnTo>
                <a:lnTo>
                  <a:pt x="1191696" y="4155"/>
                </a:lnTo>
                <a:lnTo>
                  <a:pt x="1156030" y="5033"/>
                </a:lnTo>
                <a:lnTo>
                  <a:pt x="1119553" y="6323"/>
                </a:lnTo>
                <a:lnTo>
                  <a:pt x="1082535" y="9300"/>
                </a:lnTo>
                <a:lnTo>
                  <a:pt x="1045156" y="13401"/>
                </a:lnTo>
                <a:lnTo>
                  <a:pt x="1007537" y="18252"/>
                </a:lnTo>
                <a:lnTo>
                  <a:pt x="957058" y="27131"/>
                </a:lnTo>
                <a:lnTo>
                  <a:pt x="898005" y="38694"/>
                </a:lnTo>
                <a:lnTo>
                  <a:pt x="833236" y="52047"/>
                </a:lnTo>
                <a:lnTo>
                  <a:pt x="778768" y="64477"/>
                </a:lnTo>
                <a:lnTo>
                  <a:pt x="731167" y="76292"/>
                </a:lnTo>
                <a:lnTo>
                  <a:pt x="688145" y="87696"/>
                </a:lnTo>
                <a:lnTo>
                  <a:pt x="647468" y="99532"/>
                </a:lnTo>
                <a:lnTo>
                  <a:pt x="608356" y="111656"/>
                </a:lnTo>
                <a:lnTo>
                  <a:pt x="570287" y="123972"/>
                </a:lnTo>
                <a:lnTo>
                  <a:pt x="532913" y="138533"/>
                </a:lnTo>
                <a:lnTo>
                  <a:pt x="496003" y="154590"/>
                </a:lnTo>
                <a:lnTo>
                  <a:pt x="459402" y="171644"/>
                </a:lnTo>
                <a:lnTo>
                  <a:pt x="424417" y="188659"/>
                </a:lnTo>
                <a:lnTo>
                  <a:pt x="390511" y="205646"/>
                </a:lnTo>
                <a:lnTo>
                  <a:pt x="357324" y="222615"/>
                </a:lnTo>
                <a:lnTo>
                  <a:pt x="325321" y="239573"/>
                </a:lnTo>
                <a:lnTo>
                  <a:pt x="294108" y="256522"/>
                </a:lnTo>
                <a:lnTo>
                  <a:pt x="263422" y="273466"/>
                </a:lnTo>
                <a:lnTo>
                  <a:pt x="233792" y="292523"/>
                </a:lnTo>
                <a:lnTo>
                  <a:pt x="204867" y="312989"/>
                </a:lnTo>
                <a:lnTo>
                  <a:pt x="176411" y="334394"/>
                </a:lnTo>
                <a:lnTo>
                  <a:pt x="150385" y="355720"/>
                </a:lnTo>
                <a:lnTo>
                  <a:pt x="125978" y="376992"/>
                </a:lnTo>
                <a:lnTo>
                  <a:pt x="82867" y="420149"/>
                </a:lnTo>
                <a:lnTo>
                  <a:pt x="49596" y="465200"/>
                </a:lnTo>
                <a:lnTo>
                  <a:pt x="26342" y="507330"/>
                </a:lnTo>
                <a:lnTo>
                  <a:pt x="10363" y="547221"/>
                </a:lnTo>
                <a:lnTo>
                  <a:pt x="909" y="586117"/>
                </a:lnTo>
                <a:lnTo>
                  <a:pt x="0" y="622689"/>
                </a:lnTo>
                <a:lnTo>
                  <a:pt x="6416" y="657759"/>
                </a:lnTo>
                <a:lnTo>
                  <a:pt x="21027" y="692160"/>
                </a:lnTo>
                <a:lnTo>
                  <a:pt x="44924" y="726264"/>
                </a:lnTo>
                <a:lnTo>
                  <a:pt x="75771" y="759531"/>
                </a:lnTo>
                <a:lnTo>
                  <a:pt x="113000" y="790779"/>
                </a:lnTo>
                <a:lnTo>
                  <a:pt x="160590" y="821130"/>
                </a:lnTo>
                <a:lnTo>
                  <a:pt x="187110" y="836138"/>
                </a:lnTo>
                <a:lnTo>
                  <a:pt x="215373" y="848260"/>
                </a:lnTo>
                <a:lnTo>
                  <a:pt x="244798" y="858458"/>
                </a:lnTo>
                <a:lnTo>
                  <a:pt x="274998" y="867373"/>
                </a:lnTo>
                <a:lnTo>
                  <a:pt x="307126" y="875433"/>
                </a:lnTo>
                <a:lnTo>
                  <a:pt x="340539" y="882924"/>
                </a:lnTo>
                <a:lnTo>
                  <a:pt x="374809" y="890034"/>
                </a:lnTo>
                <a:lnTo>
                  <a:pt x="412472" y="896185"/>
                </a:lnTo>
                <a:lnTo>
                  <a:pt x="452398" y="901697"/>
                </a:lnTo>
                <a:lnTo>
                  <a:pt x="493832" y="906782"/>
                </a:lnTo>
                <a:lnTo>
                  <a:pt x="535565" y="910878"/>
                </a:lnTo>
                <a:lnTo>
                  <a:pt x="577499" y="914315"/>
                </a:lnTo>
                <a:lnTo>
                  <a:pt x="619565" y="917311"/>
                </a:lnTo>
                <a:lnTo>
                  <a:pt x="661015" y="920014"/>
                </a:lnTo>
                <a:lnTo>
                  <a:pt x="702055" y="922522"/>
                </a:lnTo>
                <a:lnTo>
                  <a:pt x="742819" y="924899"/>
                </a:lnTo>
                <a:lnTo>
                  <a:pt x="786224" y="927190"/>
                </a:lnTo>
                <a:lnTo>
                  <a:pt x="831388" y="929422"/>
                </a:lnTo>
                <a:lnTo>
                  <a:pt x="877725" y="931616"/>
                </a:lnTo>
                <a:lnTo>
                  <a:pt x="922727" y="933079"/>
                </a:lnTo>
                <a:lnTo>
                  <a:pt x="966840" y="934054"/>
                </a:lnTo>
                <a:lnTo>
                  <a:pt x="1010360" y="934704"/>
                </a:lnTo>
                <a:lnTo>
                  <a:pt x="1053484" y="935137"/>
                </a:lnTo>
                <a:lnTo>
                  <a:pt x="1096344" y="935426"/>
                </a:lnTo>
                <a:lnTo>
                  <a:pt x="1139029" y="935619"/>
                </a:lnTo>
                <a:lnTo>
                  <a:pt x="1183008" y="935747"/>
                </a:lnTo>
                <a:lnTo>
                  <a:pt x="1227850" y="935833"/>
                </a:lnTo>
                <a:lnTo>
                  <a:pt x="1273266" y="935890"/>
                </a:lnTo>
                <a:lnTo>
                  <a:pt x="1316949" y="935928"/>
                </a:lnTo>
                <a:lnTo>
                  <a:pt x="1359477" y="935953"/>
                </a:lnTo>
                <a:lnTo>
                  <a:pt x="1401234" y="935970"/>
                </a:lnTo>
                <a:lnTo>
                  <a:pt x="1443184" y="934570"/>
                </a:lnTo>
                <a:lnTo>
                  <a:pt x="1485261" y="932226"/>
                </a:lnTo>
                <a:lnTo>
                  <a:pt x="1527424" y="929252"/>
                </a:lnTo>
                <a:lnTo>
                  <a:pt x="1568938" y="925858"/>
                </a:lnTo>
                <a:lnTo>
                  <a:pt x="1610019" y="922184"/>
                </a:lnTo>
                <a:lnTo>
                  <a:pt x="1650812" y="918324"/>
                </a:lnTo>
                <a:lnTo>
                  <a:pt x="1690708" y="913634"/>
                </a:lnTo>
                <a:lnTo>
                  <a:pt x="1730005" y="908391"/>
                </a:lnTo>
                <a:lnTo>
                  <a:pt x="1768903" y="902779"/>
                </a:lnTo>
                <a:lnTo>
                  <a:pt x="1804713" y="897626"/>
                </a:lnTo>
                <a:lnTo>
                  <a:pt x="1838464" y="892780"/>
                </a:lnTo>
                <a:lnTo>
                  <a:pt x="1870842" y="888138"/>
                </a:lnTo>
                <a:lnTo>
                  <a:pt x="1901600" y="881515"/>
                </a:lnTo>
                <a:lnTo>
                  <a:pt x="1931277" y="873573"/>
                </a:lnTo>
                <a:lnTo>
                  <a:pt x="1960235" y="864750"/>
                </a:lnTo>
                <a:lnTo>
                  <a:pt x="1987301" y="855340"/>
                </a:lnTo>
                <a:lnTo>
                  <a:pt x="2013106" y="845539"/>
                </a:lnTo>
                <a:lnTo>
                  <a:pt x="2038070" y="835477"/>
                </a:lnTo>
                <a:lnTo>
                  <a:pt x="2082742" y="811127"/>
                </a:lnTo>
                <a:lnTo>
                  <a:pt x="2123057" y="783137"/>
                </a:lnTo>
                <a:lnTo>
                  <a:pt x="2159789" y="751881"/>
                </a:lnTo>
                <a:lnTo>
                  <a:pt x="2193048" y="715413"/>
                </a:lnTo>
                <a:lnTo>
                  <a:pt x="2222882" y="674980"/>
                </a:lnTo>
                <a:lnTo>
                  <a:pt x="2247901" y="631140"/>
                </a:lnTo>
                <a:lnTo>
                  <a:pt x="2267017" y="585785"/>
                </a:lnTo>
                <a:lnTo>
                  <a:pt x="2281157" y="539051"/>
                </a:lnTo>
                <a:lnTo>
                  <a:pt x="2285915" y="514735"/>
                </a:lnTo>
                <a:lnTo>
                  <a:pt x="2289793" y="490058"/>
                </a:lnTo>
                <a:lnTo>
                  <a:pt x="2291673" y="465140"/>
                </a:lnTo>
                <a:lnTo>
                  <a:pt x="2292220" y="440061"/>
                </a:lnTo>
                <a:lnTo>
                  <a:pt x="2291880" y="414876"/>
                </a:lnTo>
                <a:lnTo>
                  <a:pt x="2290242" y="388913"/>
                </a:lnTo>
                <a:lnTo>
                  <a:pt x="2287738" y="362432"/>
                </a:lnTo>
                <a:lnTo>
                  <a:pt x="2284659" y="335606"/>
                </a:lnTo>
                <a:lnTo>
                  <a:pt x="2281194" y="308550"/>
                </a:lnTo>
                <a:lnTo>
                  <a:pt x="2277474" y="281340"/>
                </a:lnTo>
                <a:lnTo>
                  <a:pt x="2273582" y="254028"/>
                </a:lnTo>
                <a:lnTo>
                  <a:pt x="2266754" y="228059"/>
                </a:lnTo>
                <a:lnTo>
                  <a:pt x="2257969" y="202985"/>
                </a:lnTo>
                <a:lnTo>
                  <a:pt x="2247879" y="178508"/>
                </a:lnTo>
                <a:lnTo>
                  <a:pt x="2223497" y="132497"/>
                </a:lnTo>
                <a:lnTo>
                  <a:pt x="2192671" y="89940"/>
                </a:lnTo>
                <a:lnTo>
                  <a:pt x="2150747" y="52211"/>
                </a:lnTo>
                <a:lnTo>
                  <a:pt x="2123481" y="37069"/>
                </a:lnTo>
                <a:lnTo>
                  <a:pt x="2092604" y="24153"/>
                </a:lnTo>
                <a:lnTo>
                  <a:pt x="2059319" y="12720"/>
                </a:lnTo>
                <a:lnTo>
                  <a:pt x="2020901" y="5804"/>
                </a:lnTo>
                <a:lnTo>
                  <a:pt x="1979062" y="1898"/>
                </a:lnTo>
                <a:lnTo>
                  <a:pt x="1934941" y="0"/>
                </a:lnTo>
                <a:lnTo>
                  <a:pt x="1888594" y="2263"/>
                </a:lnTo>
                <a:lnTo>
                  <a:pt x="1840762" y="7299"/>
                </a:lnTo>
                <a:lnTo>
                  <a:pt x="1791941" y="14184"/>
                </a:lnTo>
                <a:lnTo>
                  <a:pt x="1740344" y="25829"/>
                </a:lnTo>
                <a:lnTo>
                  <a:pt x="1686896" y="40649"/>
                </a:lnTo>
                <a:lnTo>
                  <a:pt x="1632213" y="57584"/>
                </a:lnTo>
                <a:lnTo>
                  <a:pt x="1595759" y="68874"/>
                </a:lnTo>
                <a:lnTo>
                  <a:pt x="1522849" y="9145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50">
            <a:extLst>
              <a:ext uri="{FF2B5EF4-FFF2-40B4-BE49-F238E27FC236}">
                <a16:creationId xmlns:a16="http://schemas.microsoft.com/office/drawing/2014/main" xmlns="" id="{4ADBACB3-DB29-4680-B013-CA3D43FE7AFC}"/>
              </a:ext>
            </a:extLst>
          </p:cNvPr>
          <p:cNvGrpSpPr/>
          <p:nvPr/>
        </p:nvGrpSpPr>
        <p:grpSpPr>
          <a:xfrm>
            <a:off x="2295171" y="4029659"/>
            <a:ext cx="676630" cy="663197"/>
            <a:chOff x="2295171" y="4029659"/>
            <a:chExt cx="676630" cy="663197"/>
          </a:xfrm>
        </p:grpSpPr>
        <p:sp>
          <p:nvSpPr>
            <p:cNvPr id="149" name="SMARTInkShape-229">
              <a:extLst>
                <a:ext uri="{FF2B5EF4-FFF2-40B4-BE49-F238E27FC236}">
                  <a16:creationId xmlns:a16="http://schemas.microsoft.com/office/drawing/2014/main" xmlns="" id="{445E9F87-73BA-4357-9D0B-16D4A10B8E0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95171" y="4294937"/>
              <a:ext cx="441680" cy="397714"/>
            </a:xfrm>
            <a:custGeom>
              <a:avLst/>
              <a:gdLst/>
              <a:ahLst/>
              <a:cxnLst/>
              <a:rect l="0" t="0" r="0" b="0"/>
              <a:pathLst>
                <a:path w="441680" h="397714">
                  <a:moveTo>
                    <a:pt x="35279" y="118313"/>
                  </a:moveTo>
                  <a:lnTo>
                    <a:pt x="35279" y="118313"/>
                  </a:lnTo>
                  <a:lnTo>
                    <a:pt x="31908" y="121684"/>
                  </a:lnTo>
                  <a:lnTo>
                    <a:pt x="28371" y="123339"/>
                  </a:lnTo>
                  <a:lnTo>
                    <a:pt x="26441" y="123780"/>
                  </a:lnTo>
                  <a:lnTo>
                    <a:pt x="25153" y="124780"/>
                  </a:lnTo>
                  <a:lnTo>
                    <a:pt x="19547" y="133424"/>
                  </a:lnTo>
                  <a:lnTo>
                    <a:pt x="17735" y="134031"/>
                  </a:lnTo>
                  <a:lnTo>
                    <a:pt x="15822" y="133731"/>
                  </a:lnTo>
                  <a:lnTo>
                    <a:pt x="11109" y="130810"/>
                  </a:lnTo>
                  <a:lnTo>
                    <a:pt x="4311" y="124808"/>
                  </a:lnTo>
                  <a:lnTo>
                    <a:pt x="349" y="111792"/>
                  </a:lnTo>
                  <a:lnTo>
                    <a:pt x="0" y="82749"/>
                  </a:lnTo>
                  <a:lnTo>
                    <a:pt x="6246" y="52977"/>
                  </a:lnTo>
                  <a:lnTo>
                    <a:pt x="24370" y="20584"/>
                  </a:lnTo>
                  <a:lnTo>
                    <a:pt x="38789" y="5552"/>
                  </a:lnTo>
                  <a:lnTo>
                    <a:pt x="49539" y="1169"/>
                  </a:lnTo>
                  <a:lnTo>
                    <a:pt x="55369" y="0"/>
                  </a:lnTo>
                  <a:lnTo>
                    <a:pt x="80429" y="5097"/>
                  </a:lnTo>
                  <a:lnTo>
                    <a:pt x="121913" y="26648"/>
                  </a:lnTo>
                  <a:lnTo>
                    <a:pt x="161294" y="57757"/>
                  </a:lnTo>
                  <a:lnTo>
                    <a:pt x="198676" y="93785"/>
                  </a:lnTo>
                  <a:lnTo>
                    <a:pt x="229665" y="131977"/>
                  </a:lnTo>
                  <a:lnTo>
                    <a:pt x="264325" y="173553"/>
                  </a:lnTo>
                  <a:lnTo>
                    <a:pt x="297250" y="213703"/>
                  </a:lnTo>
                  <a:lnTo>
                    <a:pt x="328643" y="255154"/>
                  </a:lnTo>
                  <a:lnTo>
                    <a:pt x="364892" y="299598"/>
                  </a:lnTo>
                  <a:lnTo>
                    <a:pt x="412465" y="346104"/>
                  </a:lnTo>
                  <a:lnTo>
                    <a:pt x="441255" y="390583"/>
                  </a:lnTo>
                  <a:lnTo>
                    <a:pt x="441679" y="39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0">
              <a:extLst>
                <a:ext uri="{FF2B5EF4-FFF2-40B4-BE49-F238E27FC236}">
                  <a16:creationId xmlns:a16="http://schemas.microsoft.com/office/drawing/2014/main" xmlns="" id="{80A792D2-DDA5-4BD5-9744-196B5FD62AD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55939" y="4232079"/>
              <a:ext cx="123762" cy="460777"/>
            </a:xfrm>
            <a:custGeom>
              <a:avLst/>
              <a:gdLst/>
              <a:ahLst/>
              <a:cxnLst/>
              <a:rect l="0" t="0" r="0" b="0"/>
              <a:pathLst>
                <a:path w="123762" h="460777">
                  <a:moveTo>
                    <a:pt x="123761" y="3371"/>
                  </a:moveTo>
                  <a:lnTo>
                    <a:pt x="123761" y="3371"/>
                  </a:lnTo>
                  <a:lnTo>
                    <a:pt x="123761" y="0"/>
                  </a:lnTo>
                  <a:lnTo>
                    <a:pt x="123761" y="4646"/>
                  </a:lnTo>
                  <a:lnTo>
                    <a:pt x="109946" y="49234"/>
                  </a:lnTo>
                  <a:lnTo>
                    <a:pt x="101393" y="80199"/>
                  </a:lnTo>
                  <a:lnTo>
                    <a:pt x="90536" y="117480"/>
                  </a:lnTo>
                  <a:lnTo>
                    <a:pt x="78656" y="163212"/>
                  </a:lnTo>
                  <a:lnTo>
                    <a:pt x="72524" y="188248"/>
                  </a:lnTo>
                  <a:lnTo>
                    <a:pt x="64909" y="213406"/>
                  </a:lnTo>
                  <a:lnTo>
                    <a:pt x="56304" y="238645"/>
                  </a:lnTo>
                  <a:lnTo>
                    <a:pt x="47040" y="263936"/>
                  </a:lnTo>
                  <a:lnTo>
                    <a:pt x="32983" y="308973"/>
                  </a:lnTo>
                  <a:lnTo>
                    <a:pt x="22032" y="348038"/>
                  </a:lnTo>
                  <a:lnTo>
                    <a:pt x="9344" y="393832"/>
                  </a:lnTo>
                  <a:lnTo>
                    <a:pt x="2461" y="439705"/>
                  </a:lnTo>
                  <a:lnTo>
                    <a:pt x="0" y="452003"/>
                  </a:lnTo>
                  <a:lnTo>
                    <a:pt x="1258" y="459820"/>
                  </a:lnTo>
                  <a:lnTo>
                    <a:pt x="2581" y="460776"/>
                  </a:lnTo>
                  <a:lnTo>
                    <a:pt x="4169" y="460002"/>
                  </a:lnTo>
                  <a:lnTo>
                    <a:pt x="9461" y="4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1">
              <a:extLst>
                <a:ext uri="{FF2B5EF4-FFF2-40B4-BE49-F238E27FC236}">
                  <a16:creationId xmlns:a16="http://schemas.microsoft.com/office/drawing/2014/main" xmlns="" id="{E4FBE00E-4DD3-4108-AA6D-61E300BB322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794000" y="4029659"/>
              <a:ext cx="177801" cy="115516"/>
            </a:xfrm>
            <a:custGeom>
              <a:avLst/>
              <a:gdLst/>
              <a:ahLst/>
              <a:cxnLst/>
              <a:rect l="0" t="0" r="0" b="0"/>
              <a:pathLst>
                <a:path w="177801" h="115516">
                  <a:moveTo>
                    <a:pt x="0" y="27991"/>
                  </a:moveTo>
                  <a:lnTo>
                    <a:pt x="0" y="27991"/>
                  </a:lnTo>
                  <a:lnTo>
                    <a:pt x="0" y="19153"/>
                  </a:lnTo>
                  <a:lnTo>
                    <a:pt x="1411" y="17160"/>
                  </a:lnTo>
                  <a:lnTo>
                    <a:pt x="6742" y="13064"/>
                  </a:lnTo>
                  <a:lnTo>
                    <a:pt x="44159" y="465"/>
                  </a:lnTo>
                  <a:lnTo>
                    <a:pt x="57021" y="0"/>
                  </a:lnTo>
                  <a:lnTo>
                    <a:pt x="63414" y="864"/>
                  </a:lnTo>
                  <a:lnTo>
                    <a:pt x="72398" y="5586"/>
                  </a:lnTo>
                  <a:lnTo>
                    <a:pt x="75782" y="8821"/>
                  </a:lnTo>
                  <a:lnTo>
                    <a:pt x="79542" y="18060"/>
                  </a:lnTo>
                  <a:lnTo>
                    <a:pt x="80545" y="23487"/>
                  </a:lnTo>
                  <a:lnTo>
                    <a:pt x="77896" y="37043"/>
                  </a:lnTo>
                  <a:lnTo>
                    <a:pt x="64697" y="65370"/>
                  </a:lnTo>
                  <a:lnTo>
                    <a:pt x="33786" y="109926"/>
                  </a:lnTo>
                  <a:lnTo>
                    <a:pt x="33107" y="112247"/>
                  </a:lnTo>
                  <a:lnTo>
                    <a:pt x="34066" y="113795"/>
                  </a:lnTo>
                  <a:lnTo>
                    <a:pt x="38894" y="115515"/>
                  </a:lnTo>
                  <a:lnTo>
                    <a:pt x="75111" y="114828"/>
                  </a:lnTo>
                  <a:lnTo>
                    <a:pt x="121689" y="111388"/>
                  </a:lnTo>
                  <a:lnTo>
                    <a:pt x="177800" y="110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51">
            <a:extLst>
              <a:ext uri="{FF2B5EF4-FFF2-40B4-BE49-F238E27FC236}">
                <a16:creationId xmlns:a16="http://schemas.microsoft.com/office/drawing/2014/main" xmlns="" id="{7FF0517B-F74C-4F80-846E-7BD2C32AC726}"/>
              </a:ext>
            </a:extLst>
          </p:cNvPr>
          <p:cNvGrpSpPr/>
          <p:nvPr/>
        </p:nvGrpSpPr>
        <p:grpSpPr>
          <a:xfrm>
            <a:off x="3365500" y="4470400"/>
            <a:ext cx="184151" cy="87607"/>
            <a:chOff x="3365500" y="4470400"/>
            <a:chExt cx="184151" cy="87607"/>
          </a:xfrm>
        </p:grpSpPr>
        <p:sp>
          <p:nvSpPr>
            <p:cNvPr id="153" name="SMARTInkShape-232">
              <a:extLst>
                <a:ext uri="{FF2B5EF4-FFF2-40B4-BE49-F238E27FC236}">
                  <a16:creationId xmlns:a16="http://schemas.microsoft.com/office/drawing/2014/main" xmlns="" id="{B4F2E1C1-4BBE-40D1-94E0-0C1EE1E9A7B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365500" y="44704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5679"/>
                  </a:lnTo>
                  <a:lnTo>
                    <a:pt x="65810" y="8066"/>
                  </a:lnTo>
                  <a:lnTo>
                    <a:pt x="113193" y="221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3">
              <a:extLst>
                <a:ext uri="{FF2B5EF4-FFF2-40B4-BE49-F238E27FC236}">
                  <a16:creationId xmlns:a16="http://schemas.microsoft.com/office/drawing/2014/main" xmlns="" id="{D0BFF12B-1006-4D87-A89E-1A43A8FD52C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90900" y="4533900"/>
              <a:ext cx="158751" cy="24107"/>
            </a:xfrm>
            <a:custGeom>
              <a:avLst/>
              <a:gdLst/>
              <a:ahLst/>
              <a:cxnLst/>
              <a:rect l="0" t="0" r="0" b="0"/>
              <a:pathLst>
                <a:path w="158751" h="24107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8789" y="24076"/>
                  </a:lnTo>
                  <a:lnTo>
                    <a:pt x="18723" y="24106"/>
                  </a:lnTo>
                  <a:lnTo>
                    <a:pt x="59594" y="18376"/>
                  </a:lnTo>
                  <a:lnTo>
                    <a:pt x="95974" y="12500"/>
                  </a:lnTo>
                  <a:lnTo>
                    <a:pt x="139451" y="419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52">
            <a:extLst>
              <a:ext uri="{FF2B5EF4-FFF2-40B4-BE49-F238E27FC236}">
                <a16:creationId xmlns:a16="http://schemas.microsoft.com/office/drawing/2014/main" xmlns="" id="{B9E09F78-0F91-42A5-B536-179AB73CD953}"/>
              </a:ext>
            </a:extLst>
          </p:cNvPr>
          <p:cNvGrpSpPr/>
          <p:nvPr/>
        </p:nvGrpSpPr>
        <p:grpSpPr>
          <a:xfrm>
            <a:off x="4079814" y="4001383"/>
            <a:ext cx="363972" cy="837318"/>
            <a:chOff x="4079814" y="4001383"/>
            <a:chExt cx="363972" cy="837318"/>
          </a:xfrm>
        </p:grpSpPr>
        <p:sp>
          <p:nvSpPr>
            <p:cNvPr id="156" name="SMARTInkShape-234">
              <a:extLst>
                <a:ext uri="{FF2B5EF4-FFF2-40B4-BE49-F238E27FC236}">
                  <a16:creationId xmlns:a16="http://schemas.microsoft.com/office/drawing/2014/main" xmlns="" id="{D668C2EC-0F27-43D0-8722-8966D5D5959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79814" y="4210050"/>
              <a:ext cx="320737" cy="355601"/>
            </a:xfrm>
            <a:custGeom>
              <a:avLst/>
              <a:gdLst/>
              <a:ahLst/>
              <a:cxnLst/>
              <a:rect l="0" t="0" r="0" b="0"/>
              <a:pathLst>
                <a:path w="320737" h="355601">
                  <a:moveTo>
                    <a:pt x="231836" y="0"/>
                  </a:moveTo>
                  <a:lnTo>
                    <a:pt x="231836" y="0"/>
                  </a:lnTo>
                  <a:lnTo>
                    <a:pt x="237924" y="0"/>
                  </a:lnTo>
                  <a:lnTo>
                    <a:pt x="234737" y="0"/>
                  </a:lnTo>
                  <a:lnTo>
                    <a:pt x="231244" y="1881"/>
                  </a:lnTo>
                  <a:lnTo>
                    <a:pt x="225928" y="5069"/>
                  </a:lnTo>
                  <a:lnTo>
                    <a:pt x="186736" y="22076"/>
                  </a:lnTo>
                  <a:lnTo>
                    <a:pt x="141553" y="42043"/>
                  </a:lnTo>
                  <a:lnTo>
                    <a:pt x="95233" y="69374"/>
                  </a:lnTo>
                  <a:lnTo>
                    <a:pt x="52135" y="101537"/>
                  </a:lnTo>
                  <a:lnTo>
                    <a:pt x="40067" y="116868"/>
                  </a:lnTo>
                  <a:lnTo>
                    <a:pt x="38373" y="120245"/>
                  </a:lnTo>
                  <a:lnTo>
                    <a:pt x="37950" y="123908"/>
                  </a:lnTo>
                  <a:lnTo>
                    <a:pt x="39360" y="131741"/>
                  </a:lnTo>
                  <a:lnTo>
                    <a:pt x="42136" y="134393"/>
                  </a:lnTo>
                  <a:lnTo>
                    <a:pt x="50864" y="137342"/>
                  </a:lnTo>
                  <a:lnTo>
                    <a:pt x="93286" y="143598"/>
                  </a:lnTo>
                  <a:lnTo>
                    <a:pt x="139400" y="145566"/>
                  </a:lnTo>
                  <a:lnTo>
                    <a:pt x="163525" y="147788"/>
                  </a:lnTo>
                  <a:lnTo>
                    <a:pt x="173254" y="151056"/>
                  </a:lnTo>
                  <a:lnTo>
                    <a:pt x="177577" y="154860"/>
                  </a:lnTo>
                  <a:lnTo>
                    <a:pt x="178025" y="157568"/>
                  </a:lnTo>
                  <a:lnTo>
                    <a:pt x="176640" y="164339"/>
                  </a:lnTo>
                  <a:lnTo>
                    <a:pt x="165152" y="179456"/>
                  </a:lnTo>
                  <a:lnTo>
                    <a:pt x="124233" y="214794"/>
                  </a:lnTo>
                  <a:lnTo>
                    <a:pt x="83346" y="244453"/>
                  </a:lnTo>
                  <a:lnTo>
                    <a:pt x="40984" y="281852"/>
                  </a:lnTo>
                  <a:lnTo>
                    <a:pt x="7397" y="322361"/>
                  </a:lnTo>
                  <a:lnTo>
                    <a:pt x="0" y="339088"/>
                  </a:lnTo>
                  <a:lnTo>
                    <a:pt x="373" y="343181"/>
                  </a:lnTo>
                  <a:lnTo>
                    <a:pt x="2033" y="346615"/>
                  </a:lnTo>
                  <a:lnTo>
                    <a:pt x="4551" y="349610"/>
                  </a:lnTo>
                  <a:lnTo>
                    <a:pt x="11111" y="352938"/>
                  </a:lnTo>
                  <a:lnTo>
                    <a:pt x="36934" y="355074"/>
                  </a:lnTo>
                  <a:lnTo>
                    <a:pt x="72565" y="352073"/>
                  </a:lnTo>
                  <a:lnTo>
                    <a:pt x="103899" y="348623"/>
                  </a:lnTo>
                  <a:lnTo>
                    <a:pt x="138992" y="345444"/>
                  </a:lnTo>
                  <a:lnTo>
                    <a:pt x="175755" y="344031"/>
                  </a:lnTo>
                  <a:lnTo>
                    <a:pt x="213261" y="343402"/>
                  </a:lnTo>
                  <a:lnTo>
                    <a:pt x="248980" y="343829"/>
                  </a:lnTo>
                  <a:lnTo>
                    <a:pt x="290068" y="348035"/>
                  </a:lnTo>
                  <a:lnTo>
                    <a:pt x="320736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5">
              <a:extLst>
                <a:ext uri="{FF2B5EF4-FFF2-40B4-BE49-F238E27FC236}">
                  <a16:creationId xmlns:a16="http://schemas.microsoft.com/office/drawing/2014/main" xmlns="" id="{DFB9BE5A-F483-46A0-901B-DDEEC719206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108450" y="47498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831" y="17312"/>
                  </a:lnTo>
                  <a:lnTo>
                    <a:pt x="17828" y="50431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6">
              <a:extLst>
                <a:ext uri="{FF2B5EF4-FFF2-40B4-BE49-F238E27FC236}">
                  <a16:creationId xmlns:a16="http://schemas.microsoft.com/office/drawing/2014/main" xmlns="" id="{968DCCA7-E94A-465F-A926-3BBB5E8C16D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21150" y="46635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7">
              <a:extLst>
                <a:ext uri="{FF2B5EF4-FFF2-40B4-BE49-F238E27FC236}">
                  <a16:creationId xmlns:a16="http://schemas.microsoft.com/office/drawing/2014/main" xmlns="" id="{42E6D5C0-F7FA-4FA1-9DC4-74EE706A154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35450" y="47244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42741" y="705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8">
              <a:extLst>
                <a:ext uri="{FF2B5EF4-FFF2-40B4-BE49-F238E27FC236}">
                  <a16:creationId xmlns:a16="http://schemas.microsoft.com/office/drawing/2014/main" xmlns="" id="{20643F7E-6BF4-428C-8130-E72AE99DD75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255383" y="4787900"/>
              <a:ext cx="75318" cy="12600"/>
            </a:xfrm>
            <a:custGeom>
              <a:avLst/>
              <a:gdLst/>
              <a:ahLst/>
              <a:cxnLst/>
              <a:rect l="0" t="0" r="0" b="0"/>
              <a:pathLst>
                <a:path w="75318" h="12600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16" y="10126"/>
                  </a:lnTo>
                  <a:lnTo>
                    <a:pt x="6120" y="11556"/>
                  </a:lnTo>
                  <a:lnTo>
                    <a:pt x="41203" y="12599"/>
                  </a:lnTo>
                  <a:lnTo>
                    <a:pt x="55216" y="8892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9">
              <a:extLst>
                <a:ext uri="{FF2B5EF4-FFF2-40B4-BE49-F238E27FC236}">
                  <a16:creationId xmlns:a16="http://schemas.microsoft.com/office/drawing/2014/main" xmlns="" id="{AC66C959-985C-44A8-96DD-7B443FE5C6B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426833" y="4699000"/>
              <a:ext cx="16953" cy="101601"/>
            </a:xfrm>
            <a:custGeom>
              <a:avLst/>
              <a:gdLst/>
              <a:ahLst/>
              <a:cxnLst/>
              <a:rect l="0" t="0" r="0" b="0"/>
              <a:pathLst>
                <a:path w="16953" h="101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12016" y="14747"/>
                  </a:lnTo>
                  <a:lnTo>
                    <a:pt x="14066" y="18298"/>
                  </a:lnTo>
                  <a:lnTo>
                    <a:pt x="16952" y="40150"/>
                  </a:lnTo>
                  <a:lnTo>
                    <a:pt x="11100" y="80660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0">
              <a:extLst>
                <a:ext uri="{FF2B5EF4-FFF2-40B4-BE49-F238E27FC236}">
                  <a16:creationId xmlns:a16="http://schemas.microsoft.com/office/drawing/2014/main" xmlns="" id="{CDACD4D9-A72E-4A17-A9B3-E122901D579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152900" y="4001383"/>
              <a:ext cx="17208" cy="183268"/>
            </a:xfrm>
            <a:custGeom>
              <a:avLst/>
              <a:gdLst/>
              <a:ahLst/>
              <a:cxnLst/>
              <a:rect l="0" t="0" r="0" b="0"/>
              <a:pathLst>
                <a:path w="17208" h="1832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7173" y="5772"/>
                  </a:lnTo>
                  <a:lnTo>
                    <a:pt x="12830" y="14775"/>
                  </a:lnTo>
                  <a:lnTo>
                    <a:pt x="17207" y="38486"/>
                  </a:lnTo>
                  <a:lnTo>
                    <a:pt x="13616" y="78102"/>
                  </a:lnTo>
                  <a:lnTo>
                    <a:pt x="7994" y="118018"/>
                  </a:lnTo>
                  <a:lnTo>
                    <a:pt x="5861" y="160459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1">
              <a:extLst>
                <a:ext uri="{FF2B5EF4-FFF2-40B4-BE49-F238E27FC236}">
                  <a16:creationId xmlns:a16="http://schemas.microsoft.com/office/drawing/2014/main" xmlns="" id="{F28AC8F7-7039-404F-96EA-F02FD051E3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72352" y="4013200"/>
              <a:ext cx="69449" cy="171451"/>
            </a:xfrm>
            <a:custGeom>
              <a:avLst/>
              <a:gdLst/>
              <a:ahLst/>
              <a:cxnLst/>
              <a:rect l="0" t="0" r="0" b="0"/>
              <a:pathLst>
                <a:path w="69449" h="171451">
                  <a:moveTo>
                    <a:pt x="69448" y="0"/>
                  </a:moveTo>
                  <a:lnTo>
                    <a:pt x="69448" y="0"/>
                  </a:lnTo>
                  <a:lnTo>
                    <a:pt x="66077" y="0"/>
                  </a:lnTo>
                  <a:lnTo>
                    <a:pt x="62541" y="1882"/>
                  </a:lnTo>
                  <a:lnTo>
                    <a:pt x="51150" y="12209"/>
                  </a:lnTo>
                  <a:lnTo>
                    <a:pt x="28563" y="55494"/>
                  </a:lnTo>
                  <a:lnTo>
                    <a:pt x="0" y="82158"/>
                  </a:lnTo>
                  <a:lnTo>
                    <a:pt x="3088" y="85805"/>
                  </a:lnTo>
                  <a:lnTo>
                    <a:pt x="23079" y="100961"/>
                  </a:lnTo>
                  <a:lnTo>
                    <a:pt x="36274" y="121778"/>
                  </a:lnTo>
                  <a:lnTo>
                    <a:pt x="45508" y="138152"/>
                  </a:lnTo>
                  <a:lnTo>
                    <a:pt x="6944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53">
            <a:extLst>
              <a:ext uri="{FF2B5EF4-FFF2-40B4-BE49-F238E27FC236}">
                <a16:creationId xmlns:a16="http://schemas.microsoft.com/office/drawing/2014/main" xmlns="" id="{C9CD7232-70D2-47FD-9529-EED6A172525F}"/>
              </a:ext>
            </a:extLst>
          </p:cNvPr>
          <p:cNvGrpSpPr/>
          <p:nvPr/>
        </p:nvGrpSpPr>
        <p:grpSpPr>
          <a:xfrm>
            <a:off x="4680211" y="4015434"/>
            <a:ext cx="488690" cy="581967"/>
            <a:chOff x="4680211" y="4015434"/>
            <a:chExt cx="488690" cy="581967"/>
          </a:xfrm>
        </p:grpSpPr>
        <p:sp>
          <p:nvSpPr>
            <p:cNvPr id="165" name="SMARTInkShape-242">
              <a:extLst>
                <a:ext uri="{FF2B5EF4-FFF2-40B4-BE49-F238E27FC236}">
                  <a16:creationId xmlns:a16="http://schemas.microsoft.com/office/drawing/2014/main" xmlns="" id="{8AC45BAD-E6CF-4936-B1A2-E2C97362BD0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680211" y="4203707"/>
              <a:ext cx="234675" cy="298444"/>
            </a:xfrm>
            <a:custGeom>
              <a:avLst/>
              <a:gdLst/>
              <a:ahLst/>
              <a:cxnLst/>
              <a:rect l="0" t="0" r="0" b="0"/>
              <a:pathLst>
                <a:path w="234675" h="298444">
                  <a:moveTo>
                    <a:pt x="6089" y="31743"/>
                  </a:moveTo>
                  <a:lnTo>
                    <a:pt x="6089" y="31743"/>
                  </a:lnTo>
                  <a:lnTo>
                    <a:pt x="0" y="31743"/>
                  </a:lnTo>
                  <a:lnTo>
                    <a:pt x="12325" y="29861"/>
                  </a:lnTo>
                  <a:lnTo>
                    <a:pt x="52066" y="20912"/>
                  </a:lnTo>
                  <a:lnTo>
                    <a:pt x="93638" y="14736"/>
                  </a:lnTo>
                  <a:lnTo>
                    <a:pt x="136138" y="9143"/>
                  </a:lnTo>
                  <a:lnTo>
                    <a:pt x="182819" y="5014"/>
                  </a:lnTo>
                  <a:lnTo>
                    <a:pt x="230245" y="189"/>
                  </a:lnTo>
                  <a:lnTo>
                    <a:pt x="234516" y="0"/>
                  </a:lnTo>
                  <a:lnTo>
                    <a:pt x="234674" y="8832"/>
                  </a:lnTo>
                  <a:lnTo>
                    <a:pt x="225849" y="30031"/>
                  </a:lnTo>
                  <a:lnTo>
                    <a:pt x="199142" y="76595"/>
                  </a:lnTo>
                  <a:lnTo>
                    <a:pt x="168139" y="121977"/>
                  </a:lnTo>
                  <a:lnTo>
                    <a:pt x="131624" y="168335"/>
                  </a:lnTo>
                  <a:lnTo>
                    <a:pt x="94281" y="210053"/>
                  </a:lnTo>
                  <a:lnTo>
                    <a:pt x="57439" y="252774"/>
                  </a:lnTo>
                  <a:lnTo>
                    <a:pt x="42129" y="270502"/>
                  </a:lnTo>
                  <a:lnTo>
                    <a:pt x="40699" y="273466"/>
                  </a:lnTo>
                  <a:lnTo>
                    <a:pt x="39039" y="275442"/>
                  </a:lnTo>
                  <a:lnTo>
                    <a:pt x="34040" y="278928"/>
                  </a:lnTo>
                  <a:lnTo>
                    <a:pt x="31518" y="285652"/>
                  </a:lnTo>
                  <a:lnTo>
                    <a:pt x="31490" y="291829"/>
                  </a:lnTo>
                  <a:lnTo>
                    <a:pt x="67576" y="292083"/>
                  </a:lnTo>
                  <a:lnTo>
                    <a:pt x="107093" y="292090"/>
                  </a:lnTo>
                  <a:lnTo>
                    <a:pt x="143731" y="292092"/>
                  </a:lnTo>
                  <a:lnTo>
                    <a:pt x="188386" y="292093"/>
                  </a:lnTo>
                  <a:lnTo>
                    <a:pt x="207555" y="292093"/>
                  </a:lnTo>
                  <a:lnTo>
                    <a:pt x="208132" y="292798"/>
                  </a:lnTo>
                  <a:lnTo>
                    <a:pt x="209289" y="29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3">
              <a:extLst>
                <a:ext uri="{FF2B5EF4-FFF2-40B4-BE49-F238E27FC236}">
                  <a16:creationId xmlns:a16="http://schemas.microsoft.com/office/drawing/2014/main" xmlns="" id="{83E8A2C8-16C6-4ACA-85BA-74778DE1B4B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29200" y="45148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3089" y="32913"/>
                  </a:lnTo>
                  <a:lnTo>
                    <a:pt x="6293" y="7969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4">
              <a:extLst>
                <a:ext uri="{FF2B5EF4-FFF2-40B4-BE49-F238E27FC236}">
                  <a16:creationId xmlns:a16="http://schemas.microsoft.com/office/drawing/2014/main" xmlns="" id="{00D1B50D-CD84-40B0-916E-96782C80E7A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007080" y="4400550"/>
              <a:ext cx="39895" cy="30245"/>
            </a:xfrm>
            <a:custGeom>
              <a:avLst/>
              <a:gdLst/>
              <a:ahLst/>
              <a:cxnLst/>
              <a:rect l="0" t="0" r="0" b="0"/>
              <a:pathLst>
                <a:path w="39895" h="30245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2" y="3371"/>
                  </a:lnTo>
                  <a:lnTo>
                    <a:pt x="0" y="5069"/>
                  </a:lnTo>
                  <a:lnTo>
                    <a:pt x="318" y="6908"/>
                  </a:lnTo>
                  <a:lnTo>
                    <a:pt x="5897" y="18298"/>
                  </a:lnTo>
                  <a:lnTo>
                    <a:pt x="11617" y="24124"/>
                  </a:lnTo>
                  <a:lnTo>
                    <a:pt x="18157" y="28361"/>
                  </a:lnTo>
                  <a:lnTo>
                    <a:pt x="23416" y="30244"/>
                  </a:lnTo>
                  <a:lnTo>
                    <a:pt x="25807" y="30040"/>
                  </a:lnTo>
                  <a:lnTo>
                    <a:pt x="30344" y="27933"/>
                  </a:lnTo>
                  <a:lnTo>
                    <a:pt x="36864" y="22779"/>
                  </a:lnTo>
                  <a:lnTo>
                    <a:pt x="39256" y="16944"/>
                  </a:lnTo>
                  <a:lnTo>
                    <a:pt x="39894" y="13413"/>
                  </a:lnTo>
                  <a:lnTo>
                    <a:pt x="38721" y="7607"/>
                  </a:lnTo>
                  <a:lnTo>
                    <a:pt x="37421" y="5071"/>
                  </a:lnTo>
                  <a:lnTo>
                    <a:pt x="35848" y="3381"/>
                  </a:lnTo>
                  <a:lnTo>
                    <a:pt x="32219" y="1502"/>
                  </a:lnTo>
                  <a:lnTo>
                    <a:pt x="22839" y="445"/>
                  </a:lnTo>
                  <a:lnTo>
                    <a:pt x="20483" y="1002"/>
                  </a:lnTo>
                  <a:lnTo>
                    <a:pt x="18912" y="2079"/>
                  </a:lnTo>
                  <a:lnTo>
                    <a:pt x="157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5">
              <a:extLst>
                <a:ext uri="{FF2B5EF4-FFF2-40B4-BE49-F238E27FC236}">
                  <a16:creationId xmlns:a16="http://schemas.microsoft.com/office/drawing/2014/main" xmlns="" id="{737CE885-62C7-4527-816C-395B35281A1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00142" y="4015434"/>
              <a:ext cx="168759" cy="118164"/>
            </a:xfrm>
            <a:custGeom>
              <a:avLst/>
              <a:gdLst/>
              <a:ahLst/>
              <a:cxnLst/>
              <a:rect l="0" t="0" r="0" b="0"/>
              <a:pathLst>
                <a:path w="168759" h="118164">
                  <a:moveTo>
                    <a:pt x="3658" y="48566"/>
                  </a:moveTo>
                  <a:lnTo>
                    <a:pt x="3658" y="48566"/>
                  </a:lnTo>
                  <a:lnTo>
                    <a:pt x="287" y="45195"/>
                  </a:lnTo>
                  <a:lnTo>
                    <a:pt x="0" y="42791"/>
                  </a:lnTo>
                  <a:lnTo>
                    <a:pt x="2966" y="32665"/>
                  </a:lnTo>
                  <a:lnTo>
                    <a:pt x="6407" y="24801"/>
                  </a:lnTo>
                  <a:lnTo>
                    <a:pt x="14052" y="18483"/>
                  </a:lnTo>
                  <a:lnTo>
                    <a:pt x="46582" y="1118"/>
                  </a:lnTo>
                  <a:lnTo>
                    <a:pt x="51324" y="0"/>
                  </a:lnTo>
                  <a:lnTo>
                    <a:pt x="62237" y="2522"/>
                  </a:lnTo>
                  <a:lnTo>
                    <a:pt x="73438" y="9052"/>
                  </a:lnTo>
                  <a:lnTo>
                    <a:pt x="83119" y="19010"/>
                  </a:lnTo>
                  <a:lnTo>
                    <a:pt x="88364" y="30491"/>
                  </a:lnTo>
                  <a:lnTo>
                    <a:pt x="89988" y="42650"/>
                  </a:lnTo>
                  <a:lnTo>
                    <a:pt x="88358" y="55109"/>
                  </a:lnTo>
                  <a:lnTo>
                    <a:pt x="81519" y="67702"/>
                  </a:lnTo>
                  <a:lnTo>
                    <a:pt x="39606" y="114098"/>
                  </a:lnTo>
                  <a:lnTo>
                    <a:pt x="36237" y="117563"/>
                  </a:lnTo>
                  <a:lnTo>
                    <a:pt x="36667" y="117847"/>
                  </a:lnTo>
                  <a:lnTo>
                    <a:pt x="39025" y="118163"/>
                  </a:lnTo>
                  <a:lnTo>
                    <a:pt x="84936" y="107570"/>
                  </a:lnTo>
                  <a:lnTo>
                    <a:pt x="131661" y="101195"/>
                  </a:lnTo>
                  <a:lnTo>
                    <a:pt x="168758" y="9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246">
            <a:extLst>
              <a:ext uri="{FF2B5EF4-FFF2-40B4-BE49-F238E27FC236}">
                <a16:creationId xmlns:a16="http://schemas.microsoft.com/office/drawing/2014/main" xmlns="" id="{9846A97E-6303-4E64-BEB1-024366F44C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49900" y="4591933"/>
            <a:ext cx="37839" cy="81668"/>
          </a:xfrm>
          <a:custGeom>
            <a:avLst/>
            <a:gdLst/>
            <a:ahLst/>
            <a:cxnLst/>
            <a:rect l="0" t="0" r="0" b="0"/>
            <a:pathLst>
              <a:path w="37839" h="81668">
                <a:moveTo>
                  <a:pt x="31750" y="5467"/>
                </a:moveTo>
                <a:lnTo>
                  <a:pt x="31750" y="5467"/>
                </a:lnTo>
                <a:lnTo>
                  <a:pt x="31750" y="2096"/>
                </a:lnTo>
                <a:lnTo>
                  <a:pt x="32456" y="1103"/>
                </a:lnTo>
                <a:lnTo>
                  <a:pt x="33631" y="441"/>
                </a:lnTo>
                <a:lnTo>
                  <a:pt x="35121" y="0"/>
                </a:lnTo>
                <a:lnTo>
                  <a:pt x="36114" y="411"/>
                </a:lnTo>
                <a:lnTo>
                  <a:pt x="36776" y="1391"/>
                </a:lnTo>
                <a:lnTo>
                  <a:pt x="37217" y="2749"/>
                </a:lnTo>
                <a:lnTo>
                  <a:pt x="37838" y="18146"/>
                </a:lnTo>
                <a:lnTo>
                  <a:pt x="32339" y="32739"/>
                </a:lnTo>
                <a:lnTo>
                  <a:pt x="0" y="816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55">
            <a:extLst>
              <a:ext uri="{FF2B5EF4-FFF2-40B4-BE49-F238E27FC236}">
                <a16:creationId xmlns:a16="http://schemas.microsoft.com/office/drawing/2014/main" xmlns="" id="{F48BE477-2C2C-4DB1-B9CF-D5AEFD1D70D1}"/>
              </a:ext>
            </a:extLst>
          </p:cNvPr>
          <p:cNvGrpSpPr/>
          <p:nvPr/>
        </p:nvGrpSpPr>
        <p:grpSpPr>
          <a:xfrm>
            <a:off x="6073680" y="4293483"/>
            <a:ext cx="663671" cy="246834"/>
            <a:chOff x="6073680" y="4293483"/>
            <a:chExt cx="663671" cy="246834"/>
          </a:xfrm>
        </p:grpSpPr>
        <p:sp>
          <p:nvSpPr>
            <p:cNvPr id="171" name="SMARTInkShape-247">
              <a:extLst>
                <a:ext uri="{FF2B5EF4-FFF2-40B4-BE49-F238E27FC236}">
                  <a16:creationId xmlns:a16="http://schemas.microsoft.com/office/drawing/2014/main" xmlns="" id="{611F82A0-4E52-4033-9AC5-782E79935BC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73680" y="4414133"/>
              <a:ext cx="132231" cy="126184"/>
            </a:xfrm>
            <a:custGeom>
              <a:avLst/>
              <a:gdLst/>
              <a:ahLst/>
              <a:cxnLst/>
              <a:rect l="0" t="0" r="0" b="0"/>
              <a:pathLst>
                <a:path w="132231" h="126184">
                  <a:moveTo>
                    <a:pt x="15970" y="5467"/>
                  </a:moveTo>
                  <a:lnTo>
                    <a:pt x="15970" y="5467"/>
                  </a:lnTo>
                  <a:lnTo>
                    <a:pt x="12599" y="2096"/>
                  </a:lnTo>
                  <a:lnTo>
                    <a:pt x="9063" y="441"/>
                  </a:lnTo>
                  <a:lnTo>
                    <a:pt x="7131" y="0"/>
                  </a:lnTo>
                  <a:lnTo>
                    <a:pt x="5844" y="411"/>
                  </a:lnTo>
                  <a:lnTo>
                    <a:pt x="4986" y="1391"/>
                  </a:lnTo>
                  <a:lnTo>
                    <a:pt x="4413" y="2749"/>
                  </a:lnTo>
                  <a:lnTo>
                    <a:pt x="0" y="47323"/>
                  </a:lnTo>
                  <a:lnTo>
                    <a:pt x="1203" y="79409"/>
                  </a:lnTo>
                  <a:lnTo>
                    <a:pt x="12295" y="118328"/>
                  </a:lnTo>
                  <a:lnTo>
                    <a:pt x="17394" y="126183"/>
                  </a:lnTo>
                  <a:lnTo>
                    <a:pt x="20447" y="125455"/>
                  </a:lnTo>
                  <a:lnTo>
                    <a:pt x="30780" y="112359"/>
                  </a:lnTo>
                  <a:lnTo>
                    <a:pt x="46382" y="84217"/>
                  </a:lnTo>
                  <a:lnTo>
                    <a:pt x="52770" y="88444"/>
                  </a:lnTo>
                  <a:lnTo>
                    <a:pt x="70747" y="105035"/>
                  </a:lnTo>
                  <a:lnTo>
                    <a:pt x="83118" y="109692"/>
                  </a:lnTo>
                  <a:lnTo>
                    <a:pt x="96614" y="111056"/>
                  </a:lnTo>
                  <a:lnTo>
                    <a:pt x="107315" y="109310"/>
                  </a:lnTo>
                  <a:lnTo>
                    <a:pt x="121274" y="100990"/>
                  </a:lnTo>
                  <a:lnTo>
                    <a:pt x="128153" y="91666"/>
                  </a:lnTo>
                  <a:lnTo>
                    <a:pt x="130975" y="86216"/>
                  </a:lnTo>
                  <a:lnTo>
                    <a:pt x="132230" y="76398"/>
                  </a:lnTo>
                  <a:lnTo>
                    <a:pt x="119516" y="31367"/>
                  </a:lnTo>
                  <a:lnTo>
                    <a:pt x="112452" y="14670"/>
                  </a:lnTo>
                  <a:lnTo>
                    <a:pt x="112747" y="14425"/>
                  </a:lnTo>
                  <a:lnTo>
                    <a:pt x="11757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8">
              <a:extLst>
                <a:ext uri="{FF2B5EF4-FFF2-40B4-BE49-F238E27FC236}">
                  <a16:creationId xmlns:a16="http://schemas.microsoft.com/office/drawing/2014/main" xmlns="" id="{51D86611-0454-4285-8E13-D88A7CE04EB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280412" y="4293483"/>
              <a:ext cx="75939" cy="216337"/>
            </a:xfrm>
            <a:custGeom>
              <a:avLst/>
              <a:gdLst/>
              <a:ahLst/>
              <a:cxnLst/>
              <a:rect l="0" t="0" r="0" b="0"/>
              <a:pathLst>
                <a:path w="75939" h="216337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0" y="6120"/>
                  </a:lnTo>
                  <a:lnTo>
                    <a:pt x="4797" y="51248"/>
                  </a:lnTo>
                  <a:lnTo>
                    <a:pt x="7587" y="96643"/>
                  </a:lnTo>
                  <a:lnTo>
                    <a:pt x="9118" y="143960"/>
                  </a:lnTo>
                  <a:lnTo>
                    <a:pt x="6986" y="185496"/>
                  </a:lnTo>
                  <a:lnTo>
                    <a:pt x="4471" y="210739"/>
                  </a:lnTo>
                  <a:lnTo>
                    <a:pt x="1842" y="215937"/>
                  </a:lnTo>
                  <a:lnTo>
                    <a:pt x="1141" y="216336"/>
                  </a:lnTo>
                  <a:lnTo>
                    <a:pt x="673" y="215896"/>
                  </a:lnTo>
                  <a:lnTo>
                    <a:pt x="15" y="205165"/>
                  </a:lnTo>
                  <a:lnTo>
                    <a:pt x="6561" y="181837"/>
                  </a:lnTo>
                  <a:lnTo>
                    <a:pt x="30506" y="142671"/>
                  </a:lnTo>
                  <a:lnTo>
                    <a:pt x="35065" y="137152"/>
                  </a:lnTo>
                  <a:lnTo>
                    <a:pt x="39518" y="134179"/>
                  </a:lnTo>
                  <a:lnTo>
                    <a:pt x="43897" y="132903"/>
                  </a:lnTo>
                  <a:lnTo>
                    <a:pt x="48227" y="132758"/>
                  </a:lnTo>
                  <a:lnTo>
                    <a:pt x="51820" y="134777"/>
                  </a:lnTo>
                  <a:lnTo>
                    <a:pt x="57693" y="142666"/>
                  </a:lnTo>
                  <a:lnTo>
                    <a:pt x="71589" y="186093"/>
                  </a:lnTo>
                  <a:lnTo>
                    <a:pt x="7593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9">
              <a:extLst>
                <a:ext uri="{FF2B5EF4-FFF2-40B4-BE49-F238E27FC236}">
                  <a16:creationId xmlns:a16="http://schemas.microsoft.com/office/drawing/2014/main" xmlns="" id="{7682BFE2-E378-45B2-A0EA-ED20B5FF77F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19850" y="4403016"/>
              <a:ext cx="76201" cy="109973"/>
            </a:xfrm>
            <a:custGeom>
              <a:avLst/>
              <a:gdLst/>
              <a:ahLst/>
              <a:cxnLst/>
              <a:rect l="0" t="0" r="0" b="0"/>
              <a:pathLst>
                <a:path w="76201" h="109973">
                  <a:moveTo>
                    <a:pt x="0" y="41984"/>
                  </a:moveTo>
                  <a:lnTo>
                    <a:pt x="0" y="41984"/>
                  </a:lnTo>
                  <a:lnTo>
                    <a:pt x="22075" y="41278"/>
                  </a:lnTo>
                  <a:lnTo>
                    <a:pt x="30037" y="38613"/>
                  </a:lnTo>
                  <a:lnTo>
                    <a:pt x="32725" y="36209"/>
                  </a:lnTo>
                  <a:lnTo>
                    <a:pt x="35711" y="29775"/>
                  </a:lnTo>
                  <a:lnTo>
                    <a:pt x="37392" y="18219"/>
                  </a:lnTo>
                  <a:lnTo>
                    <a:pt x="34519" y="5858"/>
                  </a:lnTo>
                  <a:lnTo>
                    <a:pt x="32186" y="3082"/>
                  </a:lnTo>
                  <a:lnTo>
                    <a:pt x="25829" y="0"/>
                  </a:lnTo>
                  <a:lnTo>
                    <a:pt x="22158" y="590"/>
                  </a:lnTo>
                  <a:lnTo>
                    <a:pt x="14317" y="5007"/>
                  </a:lnTo>
                  <a:lnTo>
                    <a:pt x="8009" y="15436"/>
                  </a:lnTo>
                  <a:lnTo>
                    <a:pt x="3559" y="30185"/>
                  </a:lnTo>
                  <a:lnTo>
                    <a:pt x="1760" y="57616"/>
                  </a:lnTo>
                  <a:lnTo>
                    <a:pt x="6088" y="82521"/>
                  </a:lnTo>
                  <a:lnTo>
                    <a:pt x="12348" y="94337"/>
                  </a:lnTo>
                  <a:lnTo>
                    <a:pt x="21715" y="102411"/>
                  </a:lnTo>
                  <a:lnTo>
                    <a:pt x="32934" y="107646"/>
                  </a:lnTo>
                  <a:lnTo>
                    <a:pt x="44976" y="109972"/>
                  </a:lnTo>
                  <a:lnTo>
                    <a:pt x="57384" y="107244"/>
                  </a:lnTo>
                  <a:lnTo>
                    <a:pt x="76200" y="9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50">
              <a:extLst>
                <a:ext uri="{FF2B5EF4-FFF2-40B4-BE49-F238E27FC236}">
                  <a16:creationId xmlns:a16="http://schemas.microsoft.com/office/drawing/2014/main" xmlns="" id="{5B37690A-CD39-4B94-BF23-3C75A6C3979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521450" y="4390542"/>
              <a:ext cx="88901" cy="123895"/>
            </a:xfrm>
            <a:custGeom>
              <a:avLst/>
              <a:gdLst/>
              <a:ahLst/>
              <a:cxnLst/>
              <a:rect l="0" t="0" r="0" b="0"/>
              <a:pathLst>
                <a:path w="88901" h="123895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63" y="4608"/>
                  </a:lnTo>
                  <a:lnTo>
                    <a:pt x="22367" y="20141"/>
                  </a:lnTo>
                  <a:lnTo>
                    <a:pt x="33224" y="30739"/>
                  </a:lnTo>
                  <a:lnTo>
                    <a:pt x="44494" y="55348"/>
                  </a:lnTo>
                  <a:lnTo>
                    <a:pt x="45561" y="81611"/>
                  </a:lnTo>
                  <a:lnTo>
                    <a:pt x="39599" y="113653"/>
                  </a:lnTo>
                  <a:lnTo>
                    <a:pt x="35709" y="122630"/>
                  </a:lnTo>
                  <a:lnTo>
                    <a:pt x="34389" y="123894"/>
                  </a:lnTo>
                  <a:lnTo>
                    <a:pt x="33510" y="123327"/>
                  </a:lnTo>
                  <a:lnTo>
                    <a:pt x="32531" y="117521"/>
                  </a:lnTo>
                  <a:lnTo>
                    <a:pt x="33392" y="97681"/>
                  </a:lnTo>
                  <a:lnTo>
                    <a:pt x="45610" y="63492"/>
                  </a:lnTo>
                  <a:lnTo>
                    <a:pt x="54138" y="50007"/>
                  </a:lnTo>
                  <a:lnTo>
                    <a:pt x="74978" y="31733"/>
                  </a:lnTo>
                  <a:lnTo>
                    <a:pt x="8890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1">
              <a:extLst>
                <a:ext uri="{FF2B5EF4-FFF2-40B4-BE49-F238E27FC236}">
                  <a16:creationId xmlns:a16="http://schemas.microsoft.com/office/drawing/2014/main" xmlns="" id="{163E7390-58BA-46B4-AA93-B00C4F1DFA7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41416" y="4385303"/>
              <a:ext cx="95935" cy="118244"/>
            </a:xfrm>
            <a:custGeom>
              <a:avLst/>
              <a:gdLst/>
              <a:ahLst/>
              <a:cxnLst/>
              <a:rect l="0" t="0" r="0" b="0"/>
              <a:pathLst>
                <a:path w="95935" h="118244">
                  <a:moveTo>
                    <a:pt x="684" y="53347"/>
                  </a:moveTo>
                  <a:lnTo>
                    <a:pt x="684" y="53347"/>
                  </a:lnTo>
                  <a:lnTo>
                    <a:pt x="6459" y="48278"/>
                  </a:lnTo>
                  <a:lnTo>
                    <a:pt x="49710" y="14154"/>
                  </a:lnTo>
                  <a:lnTo>
                    <a:pt x="54223" y="8176"/>
                  </a:lnTo>
                  <a:lnTo>
                    <a:pt x="56764" y="844"/>
                  </a:lnTo>
                  <a:lnTo>
                    <a:pt x="55710" y="0"/>
                  </a:lnTo>
                  <a:lnTo>
                    <a:pt x="50776" y="944"/>
                  </a:lnTo>
                  <a:lnTo>
                    <a:pt x="15743" y="32292"/>
                  </a:lnTo>
                  <a:lnTo>
                    <a:pt x="5495" y="49869"/>
                  </a:lnTo>
                  <a:lnTo>
                    <a:pt x="0" y="68029"/>
                  </a:lnTo>
                  <a:lnTo>
                    <a:pt x="873" y="90153"/>
                  </a:lnTo>
                  <a:lnTo>
                    <a:pt x="3826" y="103571"/>
                  </a:lnTo>
                  <a:lnTo>
                    <a:pt x="7012" y="108702"/>
                  </a:lnTo>
                  <a:lnTo>
                    <a:pt x="16196" y="116284"/>
                  </a:lnTo>
                  <a:lnTo>
                    <a:pt x="31097" y="118243"/>
                  </a:lnTo>
                  <a:lnTo>
                    <a:pt x="50184" y="115351"/>
                  </a:lnTo>
                  <a:lnTo>
                    <a:pt x="95934" y="97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56">
            <a:extLst>
              <a:ext uri="{FF2B5EF4-FFF2-40B4-BE49-F238E27FC236}">
                <a16:creationId xmlns:a16="http://schemas.microsoft.com/office/drawing/2014/main" xmlns="" id="{8631735A-57C2-4685-B332-19D9C65A5778}"/>
              </a:ext>
            </a:extLst>
          </p:cNvPr>
          <p:cNvGrpSpPr/>
          <p:nvPr/>
        </p:nvGrpSpPr>
        <p:grpSpPr>
          <a:xfrm>
            <a:off x="7150100" y="4305955"/>
            <a:ext cx="367891" cy="304146"/>
            <a:chOff x="7150100" y="4305955"/>
            <a:chExt cx="367891" cy="304146"/>
          </a:xfrm>
        </p:grpSpPr>
        <p:sp>
          <p:nvSpPr>
            <p:cNvPr id="177" name="SMARTInkShape-252">
              <a:extLst>
                <a:ext uri="{FF2B5EF4-FFF2-40B4-BE49-F238E27FC236}">
                  <a16:creationId xmlns:a16="http://schemas.microsoft.com/office/drawing/2014/main" xmlns="" id="{FFFAB51F-616C-4559-9BA7-648B4009698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50100" y="4305955"/>
              <a:ext cx="265495" cy="242352"/>
            </a:xfrm>
            <a:custGeom>
              <a:avLst/>
              <a:gdLst/>
              <a:ahLst/>
              <a:cxnLst/>
              <a:rect l="0" t="0" r="0" b="0"/>
              <a:pathLst>
                <a:path w="265495" h="242352">
                  <a:moveTo>
                    <a:pt x="0" y="18395"/>
                  </a:moveTo>
                  <a:lnTo>
                    <a:pt x="0" y="18395"/>
                  </a:lnTo>
                  <a:lnTo>
                    <a:pt x="33931" y="13326"/>
                  </a:lnTo>
                  <a:lnTo>
                    <a:pt x="79903" y="8270"/>
                  </a:lnTo>
                  <a:lnTo>
                    <a:pt x="112888" y="6840"/>
                  </a:lnTo>
                  <a:lnTo>
                    <a:pt x="146364" y="4322"/>
                  </a:lnTo>
                  <a:lnTo>
                    <a:pt x="179350" y="1557"/>
                  </a:lnTo>
                  <a:lnTo>
                    <a:pt x="223572" y="0"/>
                  </a:lnTo>
                  <a:lnTo>
                    <a:pt x="253372" y="950"/>
                  </a:lnTo>
                  <a:lnTo>
                    <a:pt x="263834" y="6173"/>
                  </a:lnTo>
                  <a:lnTo>
                    <a:pt x="265494" y="9541"/>
                  </a:lnTo>
                  <a:lnTo>
                    <a:pt x="265191" y="13198"/>
                  </a:lnTo>
                  <a:lnTo>
                    <a:pt x="263577" y="17047"/>
                  </a:lnTo>
                  <a:lnTo>
                    <a:pt x="218117" y="63990"/>
                  </a:lnTo>
                  <a:lnTo>
                    <a:pt x="179100" y="96938"/>
                  </a:lnTo>
                  <a:lnTo>
                    <a:pt x="137422" y="134987"/>
                  </a:lnTo>
                  <a:lnTo>
                    <a:pt x="97099" y="170411"/>
                  </a:lnTo>
                  <a:lnTo>
                    <a:pt x="55276" y="215325"/>
                  </a:lnTo>
                  <a:lnTo>
                    <a:pt x="46204" y="225394"/>
                  </a:lnTo>
                  <a:lnTo>
                    <a:pt x="44914" y="229066"/>
                  </a:lnTo>
                  <a:lnTo>
                    <a:pt x="45465" y="232220"/>
                  </a:lnTo>
                  <a:lnTo>
                    <a:pt x="47243" y="235028"/>
                  </a:lnTo>
                  <a:lnTo>
                    <a:pt x="56488" y="242351"/>
                  </a:lnTo>
                  <a:lnTo>
                    <a:pt x="102140" y="241357"/>
                  </a:lnTo>
                  <a:lnTo>
                    <a:pt x="147410" y="240786"/>
                  </a:lnTo>
                  <a:lnTo>
                    <a:pt x="191343" y="236308"/>
                  </a:lnTo>
                  <a:lnTo>
                    <a:pt x="233249" y="231189"/>
                  </a:lnTo>
                  <a:lnTo>
                    <a:pt x="245013" y="231268"/>
                  </a:lnTo>
                  <a:lnTo>
                    <a:pt x="260350" y="234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3">
              <a:extLst>
                <a:ext uri="{FF2B5EF4-FFF2-40B4-BE49-F238E27FC236}">
                  <a16:creationId xmlns:a16="http://schemas.microsoft.com/office/drawing/2014/main" xmlns="" id="{30967375-F108-4823-8B52-D64224B06D6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493000" y="4546600"/>
              <a:ext cx="6089" cy="63501"/>
            </a:xfrm>
            <a:custGeom>
              <a:avLst/>
              <a:gdLst/>
              <a:ahLst/>
              <a:cxnLst/>
              <a:rect l="0" t="0" r="0" b="0"/>
              <a:pathLst>
                <a:path w="6089" h="635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7611"/>
                  </a:lnTo>
                  <a:lnTo>
                    <a:pt x="6088" y="47866"/>
                  </a:lnTo>
                  <a:lnTo>
                    <a:pt x="4352" y="549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4">
              <a:extLst>
                <a:ext uri="{FF2B5EF4-FFF2-40B4-BE49-F238E27FC236}">
                  <a16:creationId xmlns:a16="http://schemas.microsoft.com/office/drawing/2014/main" xmlns="" id="{04FDA44F-54B5-409F-9421-16B9670A42A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00233" y="4432300"/>
              <a:ext cx="17758" cy="22431"/>
            </a:xfrm>
            <a:custGeom>
              <a:avLst/>
              <a:gdLst/>
              <a:ahLst/>
              <a:cxnLst/>
              <a:rect l="0" t="0" r="0" b="0"/>
              <a:pathLst>
                <a:path w="17758" h="2243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1116" y="15887"/>
                  </a:lnTo>
                  <a:lnTo>
                    <a:pt x="15055" y="22430"/>
                  </a:lnTo>
                  <a:lnTo>
                    <a:pt x="16092" y="22010"/>
                  </a:lnTo>
                  <a:lnTo>
                    <a:pt x="17757" y="19634"/>
                  </a:lnTo>
                  <a:lnTo>
                    <a:pt x="14674" y="15852"/>
                  </a:lnTo>
                  <a:lnTo>
                    <a:pt x="13016" y="15507"/>
                  </a:lnTo>
                  <a:lnTo>
                    <a:pt x="11205" y="15982"/>
                  </a:lnTo>
                  <a:lnTo>
                    <a:pt x="54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57">
            <a:extLst>
              <a:ext uri="{FF2B5EF4-FFF2-40B4-BE49-F238E27FC236}">
                <a16:creationId xmlns:a16="http://schemas.microsoft.com/office/drawing/2014/main" xmlns="" id="{AAC37119-DBAB-4B2F-AB3E-F4FDAFDF0BBB}"/>
              </a:ext>
            </a:extLst>
          </p:cNvPr>
          <p:cNvGrpSpPr/>
          <p:nvPr/>
        </p:nvGrpSpPr>
        <p:grpSpPr>
          <a:xfrm>
            <a:off x="7954630" y="4396957"/>
            <a:ext cx="395621" cy="138399"/>
            <a:chOff x="7954630" y="4396957"/>
            <a:chExt cx="395621" cy="138399"/>
          </a:xfrm>
        </p:grpSpPr>
        <p:sp>
          <p:nvSpPr>
            <p:cNvPr id="181" name="SMARTInkShape-255">
              <a:extLst>
                <a:ext uri="{FF2B5EF4-FFF2-40B4-BE49-F238E27FC236}">
                  <a16:creationId xmlns:a16="http://schemas.microsoft.com/office/drawing/2014/main" xmlns="" id="{D2318A02-E58A-4C37-A83D-1AAFAEDFDE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54630" y="4424231"/>
              <a:ext cx="141621" cy="111125"/>
            </a:xfrm>
            <a:custGeom>
              <a:avLst/>
              <a:gdLst/>
              <a:ahLst/>
              <a:cxnLst/>
              <a:rect l="0" t="0" r="0" b="0"/>
              <a:pathLst>
                <a:path w="141621" h="111125">
                  <a:moveTo>
                    <a:pt x="90820" y="27119"/>
                  </a:moveTo>
                  <a:lnTo>
                    <a:pt x="90820" y="27119"/>
                  </a:lnTo>
                  <a:lnTo>
                    <a:pt x="90820" y="23748"/>
                  </a:lnTo>
                  <a:lnTo>
                    <a:pt x="84078" y="11539"/>
                  </a:lnTo>
                  <a:lnTo>
                    <a:pt x="73144" y="1257"/>
                  </a:lnTo>
                  <a:lnTo>
                    <a:pt x="68452" y="0"/>
                  </a:lnTo>
                  <a:lnTo>
                    <a:pt x="57595" y="485"/>
                  </a:lnTo>
                  <a:lnTo>
                    <a:pt x="39583" y="8095"/>
                  </a:lnTo>
                  <a:lnTo>
                    <a:pt x="29007" y="19134"/>
                  </a:lnTo>
                  <a:lnTo>
                    <a:pt x="10720" y="52588"/>
                  </a:lnTo>
                  <a:lnTo>
                    <a:pt x="0" y="86687"/>
                  </a:lnTo>
                  <a:lnTo>
                    <a:pt x="596" y="98514"/>
                  </a:lnTo>
                  <a:lnTo>
                    <a:pt x="2449" y="102938"/>
                  </a:lnTo>
                  <a:lnTo>
                    <a:pt x="8270" y="109734"/>
                  </a:lnTo>
                  <a:lnTo>
                    <a:pt x="12503" y="111124"/>
                  </a:lnTo>
                  <a:lnTo>
                    <a:pt x="22851" y="110786"/>
                  </a:lnTo>
                  <a:lnTo>
                    <a:pt x="34506" y="104522"/>
                  </a:lnTo>
                  <a:lnTo>
                    <a:pt x="64119" y="77947"/>
                  </a:lnTo>
                  <a:lnTo>
                    <a:pt x="73657" y="64443"/>
                  </a:lnTo>
                  <a:lnTo>
                    <a:pt x="77533" y="54228"/>
                  </a:lnTo>
                  <a:lnTo>
                    <a:pt x="78434" y="55070"/>
                  </a:lnTo>
                  <a:lnTo>
                    <a:pt x="84950" y="68440"/>
                  </a:lnTo>
                  <a:lnTo>
                    <a:pt x="89622" y="78645"/>
                  </a:lnTo>
                  <a:lnTo>
                    <a:pt x="100891" y="92324"/>
                  </a:lnTo>
                  <a:lnTo>
                    <a:pt x="111523" y="101019"/>
                  </a:lnTo>
                  <a:lnTo>
                    <a:pt x="123305" y="105825"/>
                  </a:lnTo>
                  <a:lnTo>
                    <a:pt x="141620" y="109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6">
              <a:extLst>
                <a:ext uri="{FF2B5EF4-FFF2-40B4-BE49-F238E27FC236}">
                  <a16:creationId xmlns:a16="http://schemas.microsoft.com/office/drawing/2014/main" xmlns="" id="{CA71680F-1C31-4629-8261-F4FC9EE4326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37041" y="4396957"/>
              <a:ext cx="213210" cy="128500"/>
            </a:xfrm>
            <a:custGeom>
              <a:avLst/>
              <a:gdLst/>
              <a:ahLst/>
              <a:cxnLst/>
              <a:rect l="0" t="0" r="0" b="0"/>
              <a:pathLst>
                <a:path w="213210" h="128500">
                  <a:moveTo>
                    <a:pt x="3659" y="35343"/>
                  </a:moveTo>
                  <a:lnTo>
                    <a:pt x="3659" y="35343"/>
                  </a:lnTo>
                  <a:lnTo>
                    <a:pt x="3659" y="28601"/>
                  </a:lnTo>
                  <a:lnTo>
                    <a:pt x="2953" y="26615"/>
                  </a:lnTo>
                  <a:lnTo>
                    <a:pt x="1777" y="25291"/>
                  </a:lnTo>
                  <a:lnTo>
                    <a:pt x="288" y="24408"/>
                  </a:lnTo>
                  <a:lnTo>
                    <a:pt x="0" y="25231"/>
                  </a:lnTo>
                  <a:lnTo>
                    <a:pt x="1562" y="29908"/>
                  </a:lnTo>
                  <a:lnTo>
                    <a:pt x="14795" y="50183"/>
                  </a:lnTo>
                  <a:lnTo>
                    <a:pt x="52817" y="96394"/>
                  </a:lnTo>
                  <a:lnTo>
                    <a:pt x="64117" y="119996"/>
                  </a:lnTo>
                  <a:lnTo>
                    <a:pt x="65130" y="123528"/>
                  </a:lnTo>
                  <a:lnTo>
                    <a:pt x="65101" y="125883"/>
                  </a:lnTo>
                  <a:lnTo>
                    <a:pt x="64376" y="127453"/>
                  </a:lnTo>
                  <a:lnTo>
                    <a:pt x="63187" y="128499"/>
                  </a:lnTo>
                  <a:lnTo>
                    <a:pt x="61689" y="127081"/>
                  </a:lnTo>
                  <a:lnTo>
                    <a:pt x="58142" y="119860"/>
                  </a:lnTo>
                  <a:lnTo>
                    <a:pt x="55550" y="103894"/>
                  </a:lnTo>
                  <a:lnTo>
                    <a:pt x="58153" y="79016"/>
                  </a:lnTo>
                  <a:lnTo>
                    <a:pt x="65273" y="63220"/>
                  </a:lnTo>
                  <a:lnTo>
                    <a:pt x="79300" y="46190"/>
                  </a:lnTo>
                  <a:lnTo>
                    <a:pt x="83720" y="42574"/>
                  </a:lnTo>
                  <a:lnTo>
                    <a:pt x="88782" y="40869"/>
                  </a:lnTo>
                  <a:lnTo>
                    <a:pt x="100052" y="40856"/>
                  </a:lnTo>
                  <a:lnTo>
                    <a:pt x="123902" y="48490"/>
                  </a:lnTo>
                  <a:lnTo>
                    <a:pt x="145080" y="59515"/>
                  </a:lnTo>
                  <a:lnTo>
                    <a:pt x="151414" y="58316"/>
                  </a:lnTo>
                  <a:lnTo>
                    <a:pt x="155078" y="57008"/>
                  </a:lnTo>
                  <a:lnTo>
                    <a:pt x="161032" y="51792"/>
                  </a:lnTo>
                  <a:lnTo>
                    <a:pt x="172811" y="32178"/>
                  </a:lnTo>
                  <a:lnTo>
                    <a:pt x="179542" y="11199"/>
                  </a:lnTo>
                  <a:lnTo>
                    <a:pt x="180181" y="6547"/>
                  </a:lnTo>
                  <a:lnTo>
                    <a:pt x="179196" y="3446"/>
                  </a:lnTo>
                  <a:lnTo>
                    <a:pt x="177127" y="1378"/>
                  </a:lnTo>
                  <a:lnTo>
                    <a:pt x="174338" y="0"/>
                  </a:lnTo>
                  <a:lnTo>
                    <a:pt x="171067" y="492"/>
                  </a:lnTo>
                  <a:lnTo>
                    <a:pt x="163669" y="4802"/>
                  </a:lnTo>
                  <a:lnTo>
                    <a:pt x="143059" y="34275"/>
                  </a:lnTo>
                  <a:lnTo>
                    <a:pt x="130492" y="63797"/>
                  </a:lnTo>
                  <a:lnTo>
                    <a:pt x="127057" y="84443"/>
                  </a:lnTo>
                  <a:lnTo>
                    <a:pt x="131174" y="101615"/>
                  </a:lnTo>
                  <a:lnTo>
                    <a:pt x="139355" y="114892"/>
                  </a:lnTo>
                  <a:lnTo>
                    <a:pt x="147694" y="123144"/>
                  </a:lnTo>
                  <a:lnTo>
                    <a:pt x="153304" y="124922"/>
                  </a:lnTo>
                  <a:lnTo>
                    <a:pt x="167064" y="125015"/>
                  </a:lnTo>
                  <a:lnTo>
                    <a:pt x="213209" y="11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58">
            <a:extLst>
              <a:ext uri="{FF2B5EF4-FFF2-40B4-BE49-F238E27FC236}">
                <a16:creationId xmlns:a16="http://schemas.microsoft.com/office/drawing/2014/main" xmlns="" id="{5C76E709-C437-46CB-B98A-A74D6C99218F}"/>
              </a:ext>
            </a:extLst>
          </p:cNvPr>
          <p:cNvGrpSpPr/>
          <p:nvPr/>
        </p:nvGrpSpPr>
        <p:grpSpPr>
          <a:xfrm>
            <a:off x="8702050" y="4248150"/>
            <a:ext cx="302251" cy="334841"/>
            <a:chOff x="8702050" y="4248150"/>
            <a:chExt cx="302251" cy="334841"/>
          </a:xfrm>
        </p:grpSpPr>
        <p:sp>
          <p:nvSpPr>
            <p:cNvPr id="184" name="SMARTInkShape-257">
              <a:extLst>
                <a:ext uri="{FF2B5EF4-FFF2-40B4-BE49-F238E27FC236}">
                  <a16:creationId xmlns:a16="http://schemas.microsoft.com/office/drawing/2014/main" xmlns="" id="{4D6E9916-B0AB-4718-BA11-ADE3554BF85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70950" y="4248150"/>
              <a:ext cx="12701" cy="330201"/>
            </a:xfrm>
            <a:custGeom>
              <a:avLst/>
              <a:gdLst/>
              <a:ahLst/>
              <a:cxnLst/>
              <a:rect l="0" t="0" r="0" b="0"/>
              <a:pathLst>
                <a:path w="12701" h="3302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2117"/>
                  </a:lnTo>
                  <a:lnTo>
                    <a:pt x="3240" y="36628"/>
                  </a:lnTo>
                  <a:lnTo>
                    <a:pt x="7703" y="81408"/>
                  </a:lnTo>
                  <a:lnTo>
                    <a:pt x="10478" y="116615"/>
                  </a:lnTo>
                  <a:lnTo>
                    <a:pt x="11712" y="153429"/>
                  </a:lnTo>
                  <a:lnTo>
                    <a:pt x="12261" y="190957"/>
                  </a:lnTo>
                  <a:lnTo>
                    <a:pt x="10623" y="225041"/>
                  </a:lnTo>
                  <a:lnTo>
                    <a:pt x="5735" y="268232"/>
                  </a:lnTo>
                  <a:lnTo>
                    <a:pt x="1132" y="311060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8">
              <a:extLst>
                <a:ext uri="{FF2B5EF4-FFF2-40B4-BE49-F238E27FC236}">
                  <a16:creationId xmlns:a16="http://schemas.microsoft.com/office/drawing/2014/main" xmlns="" id="{4E8C6303-9100-473E-95F8-3740DB75ABC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02050" y="4552950"/>
              <a:ext cx="302251" cy="30041"/>
            </a:xfrm>
            <a:custGeom>
              <a:avLst/>
              <a:gdLst/>
              <a:ahLst/>
              <a:cxnLst/>
              <a:rect l="0" t="0" r="0" b="0"/>
              <a:pathLst>
                <a:path w="302251" h="30041">
                  <a:moveTo>
                    <a:pt x="29200" y="0"/>
                  </a:moveTo>
                  <a:lnTo>
                    <a:pt x="29200" y="0"/>
                  </a:lnTo>
                  <a:lnTo>
                    <a:pt x="14697" y="705"/>
                  </a:lnTo>
                  <a:lnTo>
                    <a:pt x="6056" y="3371"/>
                  </a:lnTo>
                  <a:lnTo>
                    <a:pt x="3188" y="5069"/>
                  </a:lnTo>
                  <a:lnTo>
                    <a:pt x="0" y="8838"/>
                  </a:lnTo>
                  <a:lnTo>
                    <a:pt x="561" y="11537"/>
                  </a:lnTo>
                  <a:lnTo>
                    <a:pt x="4946" y="18298"/>
                  </a:lnTo>
                  <a:lnTo>
                    <a:pt x="35576" y="26666"/>
                  </a:lnTo>
                  <a:lnTo>
                    <a:pt x="70368" y="29490"/>
                  </a:lnTo>
                  <a:lnTo>
                    <a:pt x="110997" y="30040"/>
                  </a:lnTo>
                  <a:lnTo>
                    <a:pt x="152572" y="27933"/>
                  </a:lnTo>
                  <a:lnTo>
                    <a:pt x="192688" y="24644"/>
                  </a:lnTo>
                  <a:lnTo>
                    <a:pt x="228155" y="20830"/>
                  </a:lnTo>
                  <a:lnTo>
                    <a:pt x="273251" y="13910"/>
                  </a:lnTo>
                  <a:lnTo>
                    <a:pt x="280251" y="13059"/>
                  </a:lnTo>
                  <a:lnTo>
                    <a:pt x="283771" y="14741"/>
                  </a:lnTo>
                  <a:lnTo>
                    <a:pt x="287687" y="17134"/>
                  </a:lnTo>
                  <a:lnTo>
                    <a:pt x="295950" y="18672"/>
                  </a:lnTo>
                  <a:lnTo>
                    <a:pt x="302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59">
            <a:extLst>
              <a:ext uri="{FF2B5EF4-FFF2-40B4-BE49-F238E27FC236}">
                <a16:creationId xmlns:a16="http://schemas.microsoft.com/office/drawing/2014/main" xmlns="" id="{5FD20DD1-0621-48DD-B2C1-C2E4CA44D507}"/>
              </a:ext>
            </a:extLst>
          </p:cNvPr>
          <p:cNvGrpSpPr/>
          <p:nvPr/>
        </p:nvGrpSpPr>
        <p:grpSpPr>
          <a:xfrm>
            <a:off x="9415528" y="4306183"/>
            <a:ext cx="528573" cy="287213"/>
            <a:chOff x="9415528" y="4306183"/>
            <a:chExt cx="528573" cy="287213"/>
          </a:xfrm>
        </p:grpSpPr>
        <p:sp>
          <p:nvSpPr>
            <p:cNvPr id="187" name="SMARTInkShape-259">
              <a:extLst>
                <a:ext uri="{FF2B5EF4-FFF2-40B4-BE49-F238E27FC236}">
                  <a16:creationId xmlns:a16="http://schemas.microsoft.com/office/drawing/2014/main" xmlns="" id="{83284FC7-83DF-432C-AF12-A2C08BB6E98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15528" y="4394617"/>
              <a:ext cx="103123" cy="188710"/>
            </a:xfrm>
            <a:custGeom>
              <a:avLst/>
              <a:gdLst/>
              <a:ahLst/>
              <a:cxnLst/>
              <a:rect l="0" t="0" r="0" b="0"/>
              <a:pathLst>
                <a:path w="103123" h="188710">
                  <a:moveTo>
                    <a:pt x="103122" y="18633"/>
                  </a:moveTo>
                  <a:lnTo>
                    <a:pt x="103122" y="18633"/>
                  </a:lnTo>
                  <a:lnTo>
                    <a:pt x="99751" y="11891"/>
                  </a:lnTo>
                  <a:lnTo>
                    <a:pt x="94333" y="6699"/>
                  </a:lnTo>
                  <a:lnTo>
                    <a:pt x="90913" y="4327"/>
                  </a:lnTo>
                  <a:lnTo>
                    <a:pt x="75986" y="989"/>
                  </a:lnTo>
                  <a:lnTo>
                    <a:pt x="54786" y="0"/>
                  </a:lnTo>
                  <a:lnTo>
                    <a:pt x="38835" y="5412"/>
                  </a:lnTo>
                  <a:lnTo>
                    <a:pt x="12342" y="22763"/>
                  </a:lnTo>
                  <a:lnTo>
                    <a:pt x="4450" y="35050"/>
                  </a:lnTo>
                  <a:lnTo>
                    <a:pt x="0" y="49213"/>
                  </a:lnTo>
                  <a:lnTo>
                    <a:pt x="376" y="62562"/>
                  </a:lnTo>
                  <a:lnTo>
                    <a:pt x="6657" y="75552"/>
                  </a:lnTo>
                  <a:lnTo>
                    <a:pt x="23974" y="94764"/>
                  </a:lnTo>
                  <a:lnTo>
                    <a:pt x="71200" y="139279"/>
                  </a:lnTo>
                  <a:lnTo>
                    <a:pt x="86999" y="154961"/>
                  </a:lnTo>
                  <a:lnTo>
                    <a:pt x="89551" y="159613"/>
                  </a:lnTo>
                  <a:lnTo>
                    <a:pt x="90547" y="164125"/>
                  </a:lnTo>
                  <a:lnTo>
                    <a:pt x="90505" y="168544"/>
                  </a:lnTo>
                  <a:lnTo>
                    <a:pt x="89066" y="172196"/>
                  </a:lnTo>
                  <a:lnTo>
                    <a:pt x="83705" y="178135"/>
                  </a:lnTo>
                  <a:lnTo>
                    <a:pt x="69381" y="185445"/>
                  </a:lnTo>
                  <a:lnTo>
                    <a:pt x="48362" y="188709"/>
                  </a:lnTo>
                  <a:lnTo>
                    <a:pt x="36215" y="185709"/>
                  </a:lnTo>
                  <a:lnTo>
                    <a:pt x="31001" y="182934"/>
                  </a:lnTo>
                  <a:lnTo>
                    <a:pt x="27524" y="179672"/>
                  </a:lnTo>
                  <a:lnTo>
                    <a:pt x="20572" y="16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0">
              <a:extLst>
                <a:ext uri="{FF2B5EF4-FFF2-40B4-BE49-F238E27FC236}">
                  <a16:creationId xmlns:a16="http://schemas.microsoft.com/office/drawing/2014/main" xmlns="" id="{78FA88EF-D4AF-4DE2-BEA2-9B40C109271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06402" y="4306183"/>
              <a:ext cx="70999" cy="287213"/>
            </a:xfrm>
            <a:custGeom>
              <a:avLst/>
              <a:gdLst/>
              <a:ahLst/>
              <a:cxnLst/>
              <a:rect l="0" t="0" r="0" b="0"/>
              <a:pathLst>
                <a:path w="70999" h="287213">
                  <a:moveTo>
                    <a:pt x="45598" y="5467"/>
                  </a:moveTo>
                  <a:lnTo>
                    <a:pt x="45598" y="5467"/>
                  </a:lnTo>
                  <a:lnTo>
                    <a:pt x="45597" y="0"/>
                  </a:lnTo>
                  <a:lnTo>
                    <a:pt x="40529" y="10841"/>
                  </a:lnTo>
                  <a:lnTo>
                    <a:pt x="32733" y="46222"/>
                  </a:lnTo>
                  <a:lnTo>
                    <a:pt x="24617" y="90685"/>
                  </a:lnTo>
                  <a:lnTo>
                    <a:pt x="17928" y="123775"/>
                  </a:lnTo>
                  <a:lnTo>
                    <a:pt x="12604" y="159648"/>
                  </a:lnTo>
                  <a:lnTo>
                    <a:pt x="6004" y="192996"/>
                  </a:lnTo>
                  <a:lnTo>
                    <a:pt x="0" y="235773"/>
                  </a:lnTo>
                  <a:lnTo>
                    <a:pt x="2048" y="258109"/>
                  </a:lnTo>
                  <a:lnTo>
                    <a:pt x="7662" y="275091"/>
                  </a:lnTo>
                  <a:lnTo>
                    <a:pt x="11136" y="280466"/>
                  </a:lnTo>
                  <a:lnTo>
                    <a:pt x="18757" y="286439"/>
                  </a:lnTo>
                  <a:lnTo>
                    <a:pt x="30611" y="287212"/>
                  </a:lnTo>
                  <a:lnTo>
                    <a:pt x="37723" y="286430"/>
                  </a:lnTo>
                  <a:lnTo>
                    <a:pt x="51271" y="278036"/>
                  </a:lnTo>
                  <a:lnTo>
                    <a:pt x="70998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1">
              <a:extLst>
                <a:ext uri="{FF2B5EF4-FFF2-40B4-BE49-F238E27FC236}">
                  <a16:creationId xmlns:a16="http://schemas.microsoft.com/office/drawing/2014/main" xmlns="" id="{FC6CB3DC-ABB7-4995-96A2-D5E6AB076B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95733" y="4457700"/>
              <a:ext cx="88018" cy="12701"/>
            </a:xfrm>
            <a:custGeom>
              <a:avLst/>
              <a:gdLst/>
              <a:ahLst/>
              <a:cxnLst/>
              <a:rect l="0" t="0" r="0" b="0"/>
              <a:pathLst>
                <a:path w="880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911" y="4364"/>
                  </a:lnTo>
                  <a:lnTo>
                    <a:pt x="53443" y="7839"/>
                  </a:lnTo>
                  <a:lnTo>
                    <a:pt x="880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2">
              <a:extLst>
                <a:ext uri="{FF2B5EF4-FFF2-40B4-BE49-F238E27FC236}">
                  <a16:creationId xmlns:a16="http://schemas.microsoft.com/office/drawing/2014/main" xmlns="" id="{E3C95FB5-978C-46EE-9EA9-F2D21E2BA1F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740911" y="4318780"/>
              <a:ext cx="135194" cy="264803"/>
            </a:xfrm>
            <a:custGeom>
              <a:avLst/>
              <a:gdLst/>
              <a:ahLst/>
              <a:cxnLst/>
              <a:rect l="0" t="0" r="0" b="0"/>
              <a:pathLst>
                <a:path w="135194" h="264803">
                  <a:moveTo>
                    <a:pt x="82539" y="145270"/>
                  </a:moveTo>
                  <a:lnTo>
                    <a:pt x="82539" y="145270"/>
                  </a:lnTo>
                  <a:lnTo>
                    <a:pt x="75797" y="145270"/>
                  </a:lnTo>
                  <a:lnTo>
                    <a:pt x="70606" y="143388"/>
                  </a:lnTo>
                  <a:lnTo>
                    <a:pt x="65946" y="140906"/>
                  </a:lnTo>
                  <a:lnTo>
                    <a:pt x="47866" y="135436"/>
                  </a:lnTo>
                  <a:lnTo>
                    <a:pt x="39848" y="136901"/>
                  </a:lnTo>
                  <a:lnTo>
                    <a:pt x="31579" y="143667"/>
                  </a:lnTo>
                  <a:lnTo>
                    <a:pt x="11403" y="168629"/>
                  </a:lnTo>
                  <a:lnTo>
                    <a:pt x="0" y="195857"/>
                  </a:lnTo>
                  <a:lnTo>
                    <a:pt x="2266" y="233010"/>
                  </a:lnTo>
                  <a:lnTo>
                    <a:pt x="11874" y="258442"/>
                  </a:lnTo>
                  <a:lnTo>
                    <a:pt x="16378" y="262346"/>
                  </a:lnTo>
                  <a:lnTo>
                    <a:pt x="21499" y="264243"/>
                  </a:lnTo>
                  <a:lnTo>
                    <a:pt x="27028" y="264802"/>
                  </a:lnTo>
                  <a:lnTo>
                    <a:pt x="38818" y="261660"/>
                  </a:lnTo>
                  <a:lnTo>
                    <a:pt x="44924" y="258847"/>
                  </a:lnTo>
                  <a:lnTo>
                    <a:pt x="67003" y="238032"/>
                  </a:lnTo>
                  <a:lnTo>
                    <a:pt x="88048" y="202780"/>
                  </a:lnTo>
                  <a:lnTo>
                    <a:pt x="101216" y="169654"/>
                  </a:lnTo>
                  <a:lnTo>
                    <a:pt x="113418" y="130708"/>
                  </a:lnTo>
                  <a:lnTo>
                    <a:pt x="123545" y="87527"/>
                  </a:lnTo>
                  <a:lnTo>
                    <a:pt x="130866" y="49992"/>
                  </a:lnTo>
                  <a:lnTo>
                    <a:pt x="135193" y="10500"/>
                  </a:lnTo>
                  <a:lnTo>
                    <a:pt x="134575" y="2506"/>
                  </a:lnTo>
                  <a:lnTo>
                    <a:pt x="132047" y="0"/>
                  </a:lnTo>
                  <a:lnTo>
                    <a:pt x="128243" y="1151"/>
                  </a:lnTo>
                  <a:lnTo>
                    <a:pt x="123592" y="4741"/>
                  </a:lnTo>
                  <a:lnTo>
                    <a:pt x="116542" y="18137"/>
                  </a:lnTo>
                  <a:lnTo>
                    <a:pt x="111762" y="37966"/>
                  </a:lnTo>
                  <a:lnTo>
                    <a:pt x="109071" y="80158"/>
                  </a:lnTo>
                  <a:lnTo>
                    <a:pt x="108275" y="124253"/>
                  </a:lnTo>
                  <a:lnTo>
                    <a:pt x="108744" y="166481"/>
                  </a:lnTo>
                  <a:lnTo>
                    <a:pt x="112985" y="207106"/>
                  </a:lnTo>
                  <a:lnTo>
                    <a:pt x="114289" y="234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3">
              <a:extLst>
                <a:ext uri="{FF2B5EF4-FFF2-40B4-BE49-F238E27FC236}">
                  <a16:creationId xmlns:a16="http://schemas.microsoft.com/office/drawing/2014/main" xmlns="" id="{396578EA-4923-4AA0-A27F-B037C48FD2A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44100" y="4527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60">
            <a:extLst>
              <a:ext uri="{FF2B5EF4-FFF2-40B4-BE49-F238E27FC236}">
                <a16:creationId xmlns:a16="http://schemas.microsoft.com/office/drawing/2014/main" xmlns="" id="{DEDB118C-F855-4ED6-BCCB-8B747509C017}"/>
              </a:ext>
            </a:extLst>
          </p:cNvPr>
          <p:cNvGrpSpPr/>
          <p:nvPr/>
        </p:nvGrpSpPr>
        <p:grpSpPr>
          <a:xfrm>
            <a:off x="10248935" y="4267362"/>
            <a:ext cx="1142966" cy="330447"/>
            <a:chOff x="10248935" y="4267362"/>
            <a:chExt cx="1142966" cy="330447"/>
          </a:xfrm>
        </p:grpSpPr>
        <p:sp>
          <p:nvSpPr>
            <p:cNvPr id="193" name="SMARTInkShape-264">
              <a:extLst>
                <a:ext uri="{FF2B5EF4-FFF2-40B4-BE49-F238E27FC236}">
                  <a16:creationId xmlns:a16="http://schemas.microsoft.com/office/drawing/2014/main" xmlns="" id="{C5DC5A20-0157-42BE-BEAA-1B11E25CF72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248935" y="4312385"/>
              <a:ext cx="215866" cy="259674"/>
            </a:xfrm>
            <a:custGeom>
              <a:avLst/>
              <a:gdLst/>
              <a:ahLst/>
              <a:cxnLst/>
              <a:rect l="0" t="0" r="0" b="0"/>
              <a:pathLst>
                <a:path w="215866" h="259674">
                  <a:moveTo>
                    <a:pt x="31715" y="81815"/>
                  </a:moveTo>
                  <a:lnTo>
                    <a:pt x="31715" y="81815"/>
                  </a:lnTo>
                  <a:lnTo>
                    <a:pt x="28345" y="81815"/>
                  </a:lnTo>
                  <a:lnTo>
                    <a:pt x="19506" y="91928"/>
                  </a:lnTo>
                  <a:lnTo>
                    <a:pt x="8946" y="130223"/>
                  </a:lnTo>
                  <a:lnTo>
                    <a:pt x="2939" y="170398"/>
                  </a:lnTo>
                  <a:lnTo>
                    <a:pt x="847" y="212170"/>
                  </a:lnTo>
                  <a:lnTo>
                    <a:pt x="16" y="259673"/>
                  </a:lnTo>
                  <a:lnTo>
                    <a:pt x="0" y="259654"/>
                  </a:lnTo>
                  <a:lnTo>
                    <a:pt x="6717" y="246143"/>
                  </a:lnTo>
                  <a:lnTo>
                    <a:pt x="12195" y="198968"/>
                  </a:lnTo>
                  <a:lnTo>
                    <a:pt x="15514" y="163281"/>
                  </a:lnTo>
                  <a:lnTo>
                    <a:pt x="19341" y="125782"/>
                  </a:lnTo>
                  <a:lnTo>
                    <a:pt x="24099" y="89362"/>
                  </a:lnTo>
                  <a:lnTo>
                    <a:pt x="34005" y="45324"/>
                  </a:lnTo>
                  <a:lnTo>
                    <a:pt x="39317" y="30789"/>
                  </a:lnTo>
                  <a:lnTo>
                    <a:pt x="41721" y="27336"/>
                  </a:lnTo>
                  <a:lnTo>
                    <a:pt x="44031" y="25740"/>
                  </a:lnTo>
                  <a:lnTo>
                    <a:pt x="46275" y="25382"/>
                  </a:lnTo>
                  <a:lnTo>
                    <a:pt x="54414" y="32509"/>
                  </a:lnTo>
                  <a:lnTo>
                    <a:pt x="65087" y="47201"/>
                  </a:lnTo>
                  <a:lnTo>
                    <a:pt x="82996" y="84651"/>
                  </a:lnTo>
                  <a:lnTo>
                    <a:pt x="95429" y="117648"/>
                  </a:lnTo>
                  <a:lnTo>
                    <a:pt x="108010" y="151598"/>
                  </a:lnTo>
                  <a:lnTo>
                    <a:pt x="125112" y="198682"/>
                  </a:lnTo>
                  <a:lnTo>
                    <a:pt x="140997" y="233799"/>
                  </a:lnTo>
                  <a:lnTo>
                    <a:pt x="152956" y="248141"/>
                  </a:lnTo>
                  <a:lnTo>
                    <a:pt x="165328" y="254515"/>
                  </a:lnTo>
                  <a:lnTo>
                    <a:pt x="169473" y="255509"/>
                  </a:lnTo>
                  <a:lnTo>
                    <a:pt x="172238" y="255467"/>
                  </a:lnTo>
                  <a:lnTo>
                    <a:pt x="174080" y="254733"/>
                  </a:lnTo>
                  <a:lnTo>
                    <a:pt x="183415" y="240216"/>
                  </a:lnTo>
                  <a:lnTo>
                    <a:pt x="198505" y="197065"/>
                  </a:lnTo>
                  <a:lnTo>
                    <a:pt x="204151" y="162435"/>
                  </a:lnTo>
                  <a:lnTo>
                    <a:pt x="209013" y="123526"/>
                  </a:lnTo>
                  <a:lnTo>
                    <a:pt x="212819" y="84831"/>
                  </a:lnTo>
                  <a:lnTo>
                    <a:pt x="214257" y="38102"/>
                  </a:lnTo>
                  <a:lnTo>
                    <a:pt x="210279" y="1426"/>
                  </a:lnTo>
                  <a:lnTo>
                    <a:pt x="210730" y="0"/>
                  </a:lnTo>
                  <a:lnTo>
                    <a:pt x="211736" y="461"/>
                  </a:lnTo>
                  <a:lnTo>
                    <a:pt x="215865" y="5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5">
              <a:extLst>
                <a:ext uri="{FF2B5EF4-FFF2-40B4-BE49-F238E27FC236}">
                  <a16:creationId xmlns:a16="http://schemas.microsoft.com/office/drawing/2014/main" xmlns="" id="{AD229E93-2D26-465D-9AE1-4CE3CBE4C3C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534739" y="4454804"/>
              <a:ext cx="81450" cy="118586"/>
            </a:xfrm>
            <a:custGeom>
              <a:avLst/>
              <a:gdLst/>
              <a:ahLst/>
              <a:cxnLst/>
              <a:rect l="0" t="0" r="0" b="0"/>
              <a:pathLst>
                <a:path w="81450" h="118586">
                  <a:moveTo>
                    <a:pt x="50711" y="15596"/>
                  </a:moveTo>
                  <a:lnTo>
                    <a:pt x="50711" y="15596"/>
                  </a:lnTo>
                  <a:lnTo>
                    <a:pt x="47341" y="12225"/>
                  </a:lnTo>
                  <a:lnTo>
                    <a:pt x="45685" y="8688"/>
                  </a:lnTo>
                  <a:lnTo>
                    <a:pt x="45243" y="6757"/>
                  </a:lnTo>
                  <a:lnTo>
                    <a:pt x="41251" y="669"/>
                  </a:lnTo>
                  <a:lnTo>
                    <a:pt x="38761" y="0"/>
                  </a:lnTo>
                  <a:lnTo>
                    <a:pt x="32230" y="1138"/>
                  </a:lnTo>
                  <a:lnTo>
                    <a:pt x="20619" y="9117"/>
                  </a:lnTo>
                  <a:lnTo>
                    <a:pt x="14289" y="22124"/>
                  </a:lnTo>
                  <a:lnTo>
                    <a:pt x="0" y="67961"/>
                  </a:lnTo>
                  <a:lnTo>
                    <a:pt x="8529" y="103866"/>
                  </a:lnTo>
                  <a:lnTo>
                    <a:pt x="12713" y="109015"/>
                  </a:lnTo>
                  <a:lnTo>
                    <a:pt x="24886" y="116617"/>
                  </a:lnTo>
                  <a:lnTo>
                    <a:pt x="41585" y="118585"/>
                  </a:lnTo>
                  <a:lnTo>
                    <a:pt x="58649" y="116402"/>
                  </a:lnTo>
                  <a:lnTo>
                    <a:pt x="70937" y="110729"/>
                  </a:lnTo>
                  <a:lnTo>
                    <a:pt x="74779" y="105123"/>
                  </a:lnTo>
                  <a:lnTo>
                    <a:pt x="80184" y="79674"/>
                  </a:lnTo>
                  <a:lnTo>
                    <a:pt x="81449" y="57480"/>
                  </a:lnTo>
                  <a:lnTo>
                    <a:pt x="74486" y="35387"/>
                  </a:lnTo>
                  <a:lnTo>
                    <a:pt x="58461" y="10641"/>
                  </a:lnTo>
                  <a:lnTo>
                    <a:pt x="49923" y="3516"/>
                  </a:lnTo>
                  <a:lnTo>
                    <a:pt x="46657" y="2604"/>
                  </a:lnTo>
                  <a:lnTo>
                    <a:pt x="38011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6">
              <a:extLst>
                <a:ext uri="{FF2B5EF4-FFF2-40B4-BE49-F238E27FC236}">
                  <a16:creationId xmlns:a16="http://schemas.microsoft.com/office/drawing/2014/main" xmlns="" id="{70C0AA84-8A17-418B-ABE2-522981C197F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655300" y="4438650"/>
              <a:ext cx="146051" cy="138122"/>
            </a:xfrm>
            <a:custGeom>
              <a:avLst/>
              <a:gdLst/>
              <a:ahLst/>
              <a:cxnLst/>
              <a:rect l="0" t="0" r="0" b="0"/>
              <a:pathLst>
                <a:path w="146051" h="138122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10670" y="19816"/>
                  </a:lnTo>
                  <a:lnTo>
                    <a:pt x="22381" y="15863"/>
                  </a:lnTo>
                  <a:lnTo>
                    <a:pt x="39345" y="14106"/>
                  </a:lnTo>
                  <a:lnTo>
                    <a:pt x="53000" y="17088"/>
                  </a:lnTo>
                  <a:lnTo>
                    <a:pt x="58617" y="19858"/>
                  </a:lnTo>
                  <a:lnTo>
                    <a:pt x="68620" y="30463"/>
                  </a:lnTo>
                  <a:lnTo>
                    <a:pt x="73264" y="37242"/>
                  </a:lnTo>
                  <a:lnTo>
                    <a:pt x="79798" y="63638"/>
                  </a:lnTo>
                  <a:lnTo>
                    <a:pt x="80594" y="103456"/>
                  </a:lnTo>
                  <a:lnTo>
                    <a:pt x="72955" y="127707"/>
                  </a:lnTo>
                  <a:lnTo>
                    <a:pt x="64885" y="138121"/>
                  </a:lnTo>
                  <a:lnTo>
                    <a:pt x="63909" y="125748"/>
                  </a:lnTo>
                  <a:lnTo>
                    <a:pt x="70062" y="94166"/>
                  </a:lnTo>
                  <a:lnTo>
                    <a:pt x="90196" y="48208"/>
                  </a:lnTo>
                  <a:lnTo>
                    <a:pt x="114557" y="14697"/>
                  </a:lnTo>
                  <a:lnTo>
                    <a:pt x="127114" y="653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7">
              <a:extLst>
                <a:ext uri="{FF2B5EF4-FFF2-40B4-BE49-F238E27FC236}">
                  <a16:creationId xmlns:a16="http://schemas.microsoft.com/office/drawing/2014/main" xmlns="" id="{6917F033-F879-47D4-A618-83125559A75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826750" y="4461698"/>
              <a:ext cx="169717" cy="120541"/>
            </a:xfrm>
            <a:custGeom>
              <a:avLst/>
              <a:gdLst/>
              <a:ahLst/>
              <a:cxnLst/>
              <a:rect l="0" t="0" r="0" b="0"/>
              <a:pathLst>
                <a:path w="169717" h="120541">
                  <a:moveTo>
                    <a:pt x="0" y="21402"/>
                  </a:moveTo>
                  <a:lnTo>
                    <a:pt x="0" y="21402"/>
                  </a:lnTo>
                  <a:lnTo>
                    <a:pt x="3370" y="14660"/>
                  </a:lnTo>
                  <a:lnTo>
                    <a:pt x="5069" y="12674"/>
                  </a:lnTo>
                  <a:lnTo>
                    <a:pt x="11556" y="9225"/>
                  </a:lnTo>
                  <a:lnTo>
                    <a:pt x="15732" y="18970"/>
                  </a:lnTo>
                  <a:lnTo>
                    <a:pt x="17688" y="50660"/>
                  </a:lnTo>
                  <a:lnTo>
                    <a:pt x="10124" y="96690"/>
                  </a:lnTo>
                  <a:lnTo>
                    <a:pt x="1213" y="120367"/>
                  </a:lnTo>
                  <a:lnTo>
                    <a:pt x="808" y="120540"/>
                  </a:lnTo>
                  <a:lnTo>
                    <a:pt x="538" y="119949"/>
                  </a:lnTo>
                  <a:lnTo>
                    <a:pt x="359" y="118850"/>
                  </a:lnTo>
                  <a:lnTo>
                    <a:pt x="10916" y="92444"/>
                  </a:lnTo>
                  <a:lnTo>
                    <a:pt x="32651" y="55557"/>
                  </a:lnTo>
                  <a:lnTo>
                    <a:pt x="53956" y="21406"/>
                  </a:lnTo>
                  <a:lnTo>
                    <a:pt x="61140" y="14348"/>
                  </a:lnTo>
                  <a:lnTo>
                    <a:pt x="64043" y="12466"/>
                  </a:lnTo>
                  <a:lnTo>
                    <a:pt x="66684" y="12622"/>
                  </a:lnTo>
                  <a:lnTo>
                    <a:pt x="69150" y="14138"/>
                  </a:lnTo>
                  <a:lnTo>
                    <a:pt x="71500" y="16559"/>
                  </a:lnTo>
                  <a:lnTo>
                    <a:pt x="74111" y="24894"/>
                  </a:lnTo>
                  <a:lnTo>
                    <a:pt x="74566" y="36360"/>
                  </a:lnTo>
                  <a:lnTo>
                    <a:pt x="67239" y="68153"/>
                  </a:lnTo>
                  <a:lnTo>
                    <a:pt x="60581" y="80156"/>
                  </a:lnTo>
                  <a:lnTo>
                    <a:pt x="60848" y="80327"/>
                  </a:lnTo>
                  <a:lnTo>
                    <a:pt x="61732" y="79735"/>
                  </a:lnTo>
                  <a:lnTo>
                    <a:pt x="96068" y="38121"/>
                  </a:lnTo>
                  <a:lnTo>
                    <a:pt x="120812" y="9495"/>
                  </a:lnTo>
                  <a:lnTo>
                    <a:pt x="133423" y="1999"/>
                  </a:lnTo>
                  <a:lnTo>
                    <a:pt x="139748" y="0"/>
                  </a:lnTo>
                  <a:lnTo>
                    <a:pt x="145376" y="78"/>
                  </a:lnTo>
                  <a:lnTo>
                    <a:pt x="155394" y="3928"/>
                  </a:lnTo>
                  <a:lnTo>
                    <a:pt x="162668" y="10343"/>
                  </a:lnTo>
                  <a:lnTo>
                    <a:pt x="165594" y="14029"/>
                  </a:lnTo>
                  <a:lnTo>
                    <a:pt x="168849" y="25651"/>
                  </a:lnTo>
                  <a:lnTo>
                    <a:pt x="169716" y="32701"/>
                  </a:lnTo>
                  <a:lnTo>
                    <a:pt x="164194" y="56108"/>
                  </a:lnTo>
                  <a:lnTo>
                    <a:pt x="139700" y="9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8">
              <a:extLst>
                <a:ext uri="{FF2B5EF4-FFF2-40B4-BE49-F238E27FC236}">
                  <a16:creationId xmlns:a16="http://schemas.microsoft.com/office/drawing/2014/main" xmlns="" id="{107E3A8B-697B-40EF-B334-EA88F760579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045733" y="4267362"/>
              <a:ext cx="276186" cy="304721"/>
            </a:xfrm>
            <a:custGeom>
              <a:avLst/>
              <a:gdLst/>
              <a:ahLst/>
              <a:cxnLst/>
              <a:rect l="0" t="0" r="0" b="0"/>
              <a:pathLst>
                <a:path w="276186" h="304721">
                  <a:moveTo>
                    <a:pt x="60417" y="260188"/>
                  </a:moveTo>
                  <a:lnTo>
                    <a:pt x="60417" y="260188"/>
                  </a:lnTo>
                  <a:lnTo>
                    <a:pt x="57046" y="253446"/>
                  </a:lnTo>
                  <a:lnTo>
                    <a:pt x="57273" y="244491"/>
                  </a:lnTo>
                  <a:lnTo>
                    <a:pt x="63604" y="206233"/>
                  </a:lnTo>
                  <a:lnTo>
                    <a:pt x="63247" y="202346"/>
                  </a:lnTo>
                  <a:lnTo>
                    <a:pt x="61598" y="199049"/>
                  </a:lnTo>
                  <a:lnTo>
                    <a:pt x="59088" y="196145"/>
                  </a:lnTo>
                  <a:lnTo>
                    <a:pt x="55297" y="195620"/>
                  </a:lnTo>
                  <a:lnTo>
                    <a:pt x="45442" y="198800"/>
                  </a:lnTo>
                  <a:lnTo>
                    <a:pt x="24622" y="218637"/>
                  </a:lnTo>
                  <a:lnTo>
                    <a:pt x="7320" y="243486"/>
                  </a:lnTo>
                  <a:lnTo>
                    <a:pt x="0" y="265352"/>
                  </a:lnTo>
                  <a:lnTo>
                    <a:pt x="167" y="276829"/>
                  </a:lnTo>
                  <a:lnTo>
                    <a:pt x="1200" y="281865"/>
                  </a:lnTo>
                  <a:lnTo>
                    <a:pt x="4711" y="284518"/>
                  </a:lnTo>
                  <a:lnTo>
                    <a:pt x="16138" y="285583"/>
                  </a:lnTo>
                  <a:lnTo>
                    <a:pt x="28742" y="278059"/>
                  </a:lnTo>
                  <a:lnTo>
                    <a:pt x="61129" y="244797"/>
                  </a:lnTo>
                  <a:lnTo>
                    <a:pt x="63008" y="241460"/>
                  </a:lnTo>
                  <a:lnTo>
                    <a:pt x="63555" y="239236"/>
                  </a:lnTo>
                  <a:lnTo>
                    <a:pt x="63215" y="237754"/>
                  </a:lnTo>
                  <a:lnTo>
                    <a:pt x="62282" y="236765"/>
                  </a:lnTo>
                  <a:lnTo>
                    <a:pt x="60955" y="238223"/>
                  </a:lnTo>
                  <a:lnTo>
                    <a:pt x="51743" y="264847"/>
                  </a:lnTo>
                  <a:lnTo>
                    <a:pt x="51388" y="278486"/>
                  </a:lnTo>
                  <a:lnTo>
                    <a:pt x="56909" y="301118"/>
                  </a:lnTo>
                  <a:lnTo>
                    <a:pt x="60195" y="303703"/>
                  </a:lnTo>
                  <a:lnTo>
                    <a:pt x="64503" y="304720"/>
                  </a:lnTo>
                  <a:lnTo>
                    <a:pt x="69491" y="304693"/>
                  </a:lnTo>
                  <a:lnTo>
                    <a:pt x="93366" y="294541"/>
                  </a:lnTo>
                  <a:lnTo>
                    <a:pt x="134450" y="255528"/>
                  </a:lnTo>
                  <a:lnTo>
                    <a:pt x="173761" y="209575"/>
                  </a:lnTo>
                  <a:lnTo>
                    <a:pt x="199692" y="171841"/>
                  </a:lnTo>
                  <a:lnTo>
                    <a:pt x="223447" y="129671"/>
                  </a:lnTo>
                  <a:lnTo>
                    <a:pt x="244352" y="87881"/>
                  </a:lnTo>
                  <a:lnTo>
                    <a:pt x="260699" y="52844"/>
                  </a:lnTo>
                  <a:lnTo>
                    <a:pt x="275060" y="15465"/>
                  </a:lnTo>
                  <a:lnTo>
                    <a:pt x="276185" y="8139"/>
                  </a:lnTo>
                  <a:lnTo>
                    <a:pt x="275523" y="3255"/>
                  </a:lnTo>
                  <a:lnTo>
                    <a:pt x="273671" y="0"/>
                  </a:lnTo>
                  <a:lnTo>
                    <a:pt x="268909" y="2062"/>
                  </a:lnTo>
                  <a:lnTo>
                    <a:pt x="254210" y="15643"/>
                  </a:lnTo>
                  <a:lnTo>
                    <a:pt x="226101" y="60573"/>
                  </a:lnTo>
                  <a:lnTo>
                    <a:pt x="209548" y="100445"/>
                  </a:lnTo>
                  <a:lnTo>
                    <a:pt x="195842" y="141919"/>
                  </a:lnTo>
                  <a:lnTo>
                    <a:pt x="185047" y="179167"/>
                  </a:lnTo>
                  <a:lnTo>
                    <a:pt x="174406" y="225128"/>
                  </a:lnTo>
                  <a:lnTo>
                    <a:pt x="178289" y="269987"/>
                  </a:lnTo>
                  <a:lnTo>
                    <a:pt x="181067" y="285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9">
              <a:extLst>
                <a:ext uri="{FF2B5EF4-FFF2-40B4-BE49-F238E27FC236}">
                  <a16:creationId xmlns:a16="http://schemas.microsoft.com/office/drawing/2014/main" xmlns="" id="{00A991F1-96B7-47CC-B1D1-531B289AC2F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239500" y="4448861"/>
              <a:ext cx="152401" cy="148948"/>
            </a:xfrm>
            <a:custGeom>
              <a:avLst/>
              <a:gdLst/>
              <a:ahLst/>
              <a:cxnLst/>
              <a:rect l="0" t="0" r="0" b="0"/>
              <a:pathLst>
                <a:path w="152401" h="148948">
                  <a:moveTo>
                    <a:pt x="152400" y="8839"/>
                  </a:moveTo>
                  <a:lnTo>
                    <a:pt x="152400" y="8839"/>
                  </a:lnTo>
                  <a:lnTo>
                    <a:pt x="122514" y="0"/>
                  </a:lnTo>
                  <a:lnTo>
                    <a:pt x="102152" y="654"/>
                  </a:lnTo>
                  <a:lnTo>
                    <a:pt x="97029" y="3382"/>
                  </a:lnTo>
                  <a:lnTo>
                    <a:pt x="89455" y="12059"/>
                  </a:lnTo>
                  <a:lnTo>
                    <a:pt x="88564" y="17335"/>
                  </a:lnTo>
                  <a:lnTo>
                    <a:pt x="91339" y="28843"/>
                  </a:lnTo>
                  <a:lnTo>
                    <a:pt x="115458" y="73580"/>
                  </a:lnTo>
                  <a:lnTo>
                    <a:pt x="129930" y="104456"/>
                  </a:lnTo>
                  <a:lnTo>
                    <a:pt x="133948" y="122597"/>
                  </a:lnTo>
                  <a:lnTo>
                    <a:pt x="133043" y="128422"/>
                  </a:lnTo>
                  <a:lnTo>
                    <a:pt x="131029" y="133010"/>
                  </a:lnTo>
                  <a:lnTo>
                    <a:pt x="117502" y="141873"/>
                  </a:lnTo>
                  <a:lnTo>
                    <a:pt x="107968" y="146211"/>
                  </a:lnTo>
                  <a:lnTo>
                    <a:pt x="70952" y="148947"/>
                  </a:lnTo>
                  <a:lnTo>
                    <a:pt x="32077" y="141918"/>
                  </a:lnTo>
                  <a:lnTo>
                    <a:pt x="0" y="129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61">
            <a:extLst>
              <a:ext uri="{FF2B5EF4-FFF2-40B4-BE49-F238E27FC236}">
                <a16:creationId xmlns:a16="http://schemas.microsoft.com/office/drawing/2014/main" xmlns="" id="{ED32FDC9-B4FB-47C3-B1F6-298EFABD77E7}"/>
              </a:ext>
            </a:extLst>
          </p:cNvPr>
          <p:cNvGrpSpPr/>
          <p:nvPr/>
        </p:nvGrpSpPr>
        <p:grpSpPr>
          <a:xfrm>
            <a:off x="2794000" y="4705350"/>
            <a:ext cx="139701" cy="184151"/>
            <a:chOff x="2794000" y="4705350"/>
            <a:chExt cx="139701" cy="184151"/>
          </a:xfrm>
        </p:grpSpPr>
        <p:sp>
          <p:nvSpPr>
            <p:cNvPr id="200" name="SMARTInkShape-270">
              <a:extLst>
                <a:ext uri="{FF2B5EF4-FFF2-40B4-BE49-F238E27FC236}">
                  <a16:creationId xmlns:a16="http://schemas.microsoft.com/office/drawing/2014/main" xmlns="" id="{2C90B8CE-B1C9-42A2-AE55-9FE1DB9C38C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794000" y="4707821"/>
              <a:ext cx="37901" cy="181680"/>
            </a:xfrm>
            <a:custGeom>
              <a:avLst/>
              <a:gdLst/>
              <a:ahLst/>
              <a:cxnLst/>
              <a:rect l="0" t="0" r="0" b="0"/>
              <a:pathLst>
                <a:path w="37901" h="181680">
                  <a:moveTo>
                    <a:pt x="0" y="16579"/>
                  </a:moveTo>
                  <a:lnTo>
                    <a:pt x="0" y="16579"/>
                  </a:lnTo>
                  <a:lnTo>
                    <a:pt x="5069" y="3487"/>
                  </a:lnTo>
                  <a:lnTo>
                    <a:pt x="8838" y="177"/>
                  </a:lnTo>
                  <a:lnTo>
                    <a:pt x="10831" y="0"/>
                  </a:lnTo>
                  <a:lnTo>
                    <a:pt x="14927" y="1685"/>
                  </a:lnTo>
                  <a:lnTo>
                    <a:pt x="24570" y="13342"/>
                  </a:lnTo>
                  <a:lnTo>
                    <a:pt x="32994" y="33572"/>
                  </a:lnTo>
                  <a:lnTo>
                    <a:pt x="37091" y="71467"/>
                  </a:lnTo>
                  <a:lnTo>
                    <a:pt x="37900" y="117105"/>
                  </a:lnTo>
                  <a:lnTo>
                    <a:pt x="33710" y="163768"/>
                  </a:lnTo>
                  <a:lnTo>
                    <a:pt x="31750" y="181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71">
              <a:extLst>
                <a:ext uri="{FF2B5EF4-FFF2-40B4-BE49-F238E27FC236}">
                  <a16:creationId xmlns:a16="http://schemas.microsoft.com/office/drawing/2014/main" xmlns="" id="{0C8E1E39-16E4-4401-94AE-7C9FEBB4DD6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35697" y="4705350"/>
              <a:ext cx="98004" cy="171451"/>
            </a:xfrm>
            <a:custGeom>
              <a:avLst/>
              <a:gdLst/>
              <a:ahLst/>
              <a:cxnLst/>
              <a:rect l="0" t="0" r="0" b="0"/>
              <a:pathLst>
                <a:path w="98004" h="171451">
                  <a:moveTo>
                    <a:pt x="78953" y="0"/>
                  </a:moveTo>
                  <a:lnTo>
                    <a:pt x="78953" y="0"/>
                  </a:lnTo>
                  <a:lnTo>
                    <a:pt x="77071" y="20723"/>
                  </a:lnTo>
                  <a:lnTo>
                    <a:pt x="70115" y="44780"/>
                  </a:lnTo>
                  <a:lnTo>
                    <a:pt x="57284" y="63598"/>
                  </a:lnTo>
                  <a:lnTo>
                    <a:pt x="29964" y="79208"/>
                  </a:lnTo>
                  <a:lnTo>
                    <a:pt x="4496" y="88397"/>
                  </a:lnTo>
                  <a:lnTo>
                    <a:pt x="1798" y="91386"/>
                  </a:lnTo>
                  <a:lnTo>
                    <a:pt x="0" y="94791"/>
                  </a:lnTo>
                  <a:lnTo>
                    <a:pt x="917" y="97060"/>
                  </a:lnTo>
                  <a:lnTo>
                    <a:pt x="3646" y="98574"/>
                  </a:lnTo>
                  <a:lnTo>
                    <a:pt x="7582" y="99582"/>
                  </a:lnTo>
                  <a:lnTo>
                    <a:pt x="49746" y="123144"/>
                  </a:lnTo>
                  <a:lnTo>
                    <a:pt x="79427" y="147354"/>
                  </a:lnTo>
                  <a:lnTo>
                    <a:pt x="9800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62">
            <a:extLst>
              <a:ext uri="{FF2B5EF4-FFF2-40B4-BE49-F238E27FC236}">
                <a16:creationId xmlns:a16="http://schemas.microsoft.com/office/drawing/2014/main" xmlns="" id="{628AAABF-9EEE-42B3-9773-700AD66BE645}"/>
              </a:ext>
            </a:extLst>
          </p:cNvPr>
          <p:cNvGrpSpPr/>
          <p:nvPr/>
        </p:nvGrpSpPr>
        <p:grpSpPr>
          <a:xfrm>
            <a:off x="2483734" y="5407611"/>
            <a:ext cx="1180217" cy="504240"/>
            <a:chOff x="2483734" y="5407611"/>
            <a:chExt cx="1180217" cy="504240"/>
          </a:xfrm>
        </p:grpSpPr>
        <p:sp>
          <p:nvSpPr>
            <p:cNvPr id="203" name="SMARTInkShape-272">
              <a:extLst>
                <a:ext uri="{FF2B5EF4-FFF2-40B4-BE49-F238E27FC236}">
                  <a16:creationId xmlns:a16="http://schemas.microsoft.com/office/drawing/2014/main" xmlns="" id="{DEBD3578-6C56-46AC-8722-7560885B671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83734" y="5407611"/>
              <a:ext cx="150821" cy="442565"/>
            </a:xfrm>
            <a:custGeom>
              <a:avLst/>
              <a:gdLst/>
              <a:ahLst/>
              <a:cxnLst/>
              <a:rect l="0" t="0" r="0" b="0"/>
              <a:pathLst>
                <a:path w="150821" h="442565">
                  <a:moveTo>
                    <a:pt x="18166" y="135939"/>
                  </a:moveTo>
                  <a:lnTo>
                    <a:pt x="18166" y="135939"/>
                  </a:lnTo>
                  <a:lnTo>
                    <a:pt x="18166" y="132568"/>
                  </a:lnTo>
                  <a:lnTo>
                    <a:pt x="17460" y="131575"/>
                  </a:lnTo>
                  <a:lnTo>
                    <a:pt x="16284" y="130913"/>
                  </a:lnTo>
                  <a:lnTo>
                    <a:pt x="14795" y="130472"/>
                  </a:lnTo>
                  <a:lnTo>
                    <a:pt x="13802" y="130883"/>
                  </a:lnTo>
                  <a:lnTo>
                    <a:pt x="13140" y="131863"/>
                  </a:lnTo>
                  <a:lnTo>
                    <a:pt x="8706" y="155360"/>
                  </a:lnTo>
                  <a:lnTo>
                    <a:pt x="9797" y="192101"/>
                  </a:lnTo>
                  <a:lnTo>
                    <a:pt x="10919" y="223694"/>
                  </a:lnTo>
                  <a:lnTo>
                    <a:pt x="10712" y="259607"/>
                  </a:lnTo>
                  <a:lnTo>
                    <a:pt x="8268" y="299088"/>
                  </a:lnTo>
                  <a:lnTo>
                    <a:pt x="6711" y="336390"/>
                  </a:lnTo>
                  <a:lnTo>
                    <a:pt x="6019" y="371078"/>
                  </a:lnTo>
                  <a:lnTo>
                    <a:pt x="5630" y="414846"/>
                  </a:lnTo>
                  <a:lnTo>
                    <a:pt x="5488" y="442564"/>
                  </a:lnTo>
                  <a:lnTo>
                    <a:pt x="2101" y="428893"/>
                  </a:lnTo>
                  <a:lnTo>
                    <a:pt x="0" y="389016"/>
                  </a:lnTo>
                  <a:lnTo>
                    <a:pt x="3272" y="341786"/>
                  </a:lnTo>
                  <a:lnTo>
                    <a:pt x="6120" y="313387"/>
                  </a:lnTo>
                  <a:lnTo>
                    <a:pt x="9430" y="282460"/>
                  </a:lnTo>
                  <a:lnTo>
                    <a:pt x="13047" y="249846"/>
                  </a:lnTo>
                  <a:lnTo>
                    <a:pt x="16870" y="216111"/>
                  </a:lnTo>
                  <a:lnTo>
                    <a:pt x="20830" y="185858"/>
                  </a:lnTo>
                  <a:lnTo>
                    <a:pt x="24881" y="157930"/>
                  </a:lnTo>
                  <a:lnTo>
                    <a:pt x="28992" y="131550"/>
                  </a:lnTo>
                  <a:lnTo>
                    <a:pt x="35443" y="89068"/>
                  </a:lnTo>
                  <a:lnTo>
                    <a:pt x="44922" y="43030"/>
                  </a:lnTo>
                  <a:lnTo>
                    <a:pt x="56668" y="15277"/>
                  </a:lnTo>
                  <a:lnTo>
                    <a:pt x="60767" y="8930"/>
                  </a:lnTo>
                  <a:lnTo>
                    <a:pt x="67028" y="4700"/>
                  </a:lnTo>
                  <a:lnTo>
                    <a:pt x="83391" y="0"/>
                  </a:lnTo>
                  <a:lnTo>
                    <a:pt x="102423" y="5437"/>
                  </a:lnTo>
                  <a:lnTo>
                    <a:pt x="112438" y="10837"/>
                  </a:lnTo>
                  <a:lnTo>
                    <a:pt x="129209" y="28127"/>
                  </a:lnTo>
                  <a:lnTo>
                    <a:pt x="142307" y="49923"/>
                  </a:lnTo>
                  <a:lnTo>
                    <a:pt x="150480" y="73721"/>
                  </a:lnTo>
                  <a:lnTo>
                    <a:pt x="150820" y="96527"/>
                  </a:lnTo>
                  <a:lnTo>
                    <a:pt x="145562" y="117717"/>
                  </a:lnTo>
                  <a:lnTo>
                    <a:pt x="136170" y="136542"/>
                  </a:lnTo>
                  <a:lnTo>
                    <a:pt x="108869" y="159636"/>
                  </a:lnTo>
                  <a:lnTo>
                    <a:pt x="68198" y="181333"/>
                  </a:lnTo>
                  <a:lnTo>
                    <a:pt x="47337" y="194153"/>
                  </a:lnTo>
                  <a:lnTo>
                    <a:pt x="37216" y="20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73">
              <a:extLst>
                <a:ext uri="{FF2B5EF4-FFF2-40B4-BE49-F238E27FC236}">
                  <a16:creationId xmlns:a16="http://schemas.microsoft.com/office/drawing/2014/main" xmlns="" id="{AFD81661-C142-4384-8C44-DC070B5C3EB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623433" y="5695950"/>
              <a:ext cx="132468" cy="126237"/>
            </a:xfrm>
            <a:custGeom>
              <a:avLst/>
              <a:gdLst/>
              <a:ahLst/>
              <a:cxnLst/>
              <a:rect l="0" t="0" r="0" b="0"/>
              <a:pathLst>
                <a:path w="132468" h="126237">
                  <a:moveTo>
                    <a:pt x="5467" y="31750"/>
                  </a:moveTo>
                  <a:lnTo>
                    <a:pt x="5467" y="31750"/>
                  </a:lnTo>
                  <a:lnTo>
                    <a:pt x="0" y="11976"/>
                  </a:lnTo>
                  <a:lnTo>
                    <a:pt x="411" y="9395"/>
                  </a:lnTo>
                  <a:lnTo>
                    <a:pt x="2749" y="4646"/>
                  </a:lnTo>
                  <a:lnTo>
                    <a:pt x="11785" y="2065"/>
                  </a:lnTo>
                  <a:lnTo>
                    <a:pt x="18146" y="1377"/>
                  </a:lnTo>
                  <a:lnTo>
                    <a:pt x="43953" y="7150"/>
                  </a:lnTo>
                  <a:lnTo>
                    <a:pt x="59966" y="19641"/>
                  </a:lnTo>
                  <a:lnTo>
                    <a:pt x="73433" y="38363"/>
                  </a:lnTo>
                  <a:lnTo>
                    <a:pt x="86832" y="75259"/>
                  </a:lnTo>
                  <a:lnTo>
                    <a:pt x="87961" y="98125"/>
                  </a:lnTo>
                  <a:lnTo>
                    <a:pt x="84229" y="114401"/>
                  </a:lnTo>
                  <a:lnTo>
                    <a:pt x="78572" y="124223"/>
                  </a:lnTo>
                  <a:lnTo>
                    <a:pt x="76076" y="125854"/>
                  </a:lnTo>
                  <a:lnTo>
                    <a:pt x="73706" y="126236"/>
                  </a:lnTo>
                  <a:lnTo>
                    <a:pt x="67310" y="121017"/>
                  </a:lnTo>
                  <a:lnTo>
                    <a:pt x="63629" y="116661"/>
                  </a:lnTo>
                  <a:lnTo>
                    <a:pt x="55077" y="90305"/>
                  </a:lnTo>
                  <a:lnTo>
                    <a:pt x="57855" y="67653"/>
                  </a:lnTo>
                  <a:lnTo>
                    <a:pt x="71319" y="34862"/>
                  </a:lnTo>
                  <a:lnTo>
                    <a:pt x="83418" y="17611"/>
                  </a:lnTo>
                  <a:lnTo>
                    <a:pt x="98203" y="5240"/>
                  </a:lnTo>
                  <a:lnTo>
                    <a:pt x="112299" y="68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74">
              <a:extLst>
                <a:ext uri="{FF2B5EF4-FFF2-40B4-BE49-F238E27FC236}">
                  <a16:creationId xmlns:a16="http://schemas.microsoft.com/office/drawing/2014/main" xmlns="" id="{07C23A6B-0179-4CE3-9351-D3979851839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43277" y="5494310"/>
              <a:ext cx="141679" cy="366741"/>
            </a:xfrm>
            <a:custGeom>
              <a:avLst/>
              <a:gdLst/>
              <a:ahLst/>
              <a:cxnLst/>
              <a:rect l="0" t="0" r="0" b="0"/>
              <a:pathLst>
                <a:path w="141679" h="366741">
                  <a:moveTo>
                    <a:pt x="130123" y="30190"/>
                  </a:moveTo>
                  <a:lnTo>
                    <a:pt x="130123" y="30190"/>
                  </a:lnTo>
                  <a:lnTo>
                    <a:pt x="141106" y="6341"/>
                  </a:lnTo>
                  <a:lnTo>
                    <a:pt x="141678" y="3707"/>
                  </a:lnTo>
                  <a:lnTo>
                    <a:pt x="140649" y="1951"/>
                  </a:lnTo>
                  <a:lnTo>
                    <a:pt x="138551" y="781"/>
                  </a:lnTo>
                  <a:lnTo>
                    <a:pt x="135742" y="0"/>
                  </a:lnTo>
                  <a:lnTo>
                    <a:pt x="118304" y="5644"/>
                  </a:lnTo>
                  <a:lnTo>
                    <a:pt x="88521" y="26366"/>
                  </a:lnTo>
                  <a:lnTo>
                    <a:pt x="56256" y="68333"/>
                  </a:lnTo>
                  <a:lnTo>
                    <a:pt x="34969" y="110408"/>
                  </a:lnTo>
                  <a:lnTo>
                    <a:pt x="24354" y="134469"/>
                  </a:lnTo>
                  <a:lnTo>
                    <a:pt x="15866" y="160387"/>
                  </a:lnTo>
                  <a:lnTo>
                    <a:pt x="8796" y="187544"/>
                  </a:lnTo>
                  <a:lnTo>
                    <a:pt x="2672" y="215526"/>
                  </a:lnTo>
                  <a:lnTo>
                    <a:pt x="0" y="240531"/>
                  </a:lnTo>
                  <a:lnTo>
                    <a:pt x="794" y="285247"/>
                  </a:lnTo>
                  <a:lnTo>
                    <a:pt x="11495" y="318761"/>
                  </a:lnTo>
                  <a:lnTo>
                    <a:pt x="19288" y="332638"/>
                  </a:lnTo>
                  <a:lnTo>
                    <a:pt x="41117" y="349937"/>
                  </a:lnTo>
                  <a:lnTo>
                    <a:pt x="79323" y="36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75">
              <a:extLst>
                <a:ext uri="{FF2B5EF4-FFF2-40B4-BE49-F238E27FC236}">
                  <a16:creationId xmlns:a16="http://schemas.microsoft.com/office/drawing/2014/main" xmlns="" id="{ACE104A7-4755-47F1-BD1C-185C94DB61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92377" y="5555770"/>
              <a:ext cx="242974" cy="269898"/>
            </a:xfrm>
            <a:custGeom>
              <a:avLst/>
              <a:gdLst/>
              <a:ahLst/>
              <a:cxnLst/>
              <a:rect l="0" t="0" r="0" b="0"/>
              <a:pathLst>
                <a:path w="242974" h="269898">
                  <a:moveTo>
                    <a:pt x="8023" y="76680"/>
                  </a:moveTo>
                  <a:lnTo>
                    <a:pt x="8023" y="76680"/>
                  </a:lnTo>
                  <a:lnTo>
                    <a:pt x="0" y="48380"/>
                  </a:lnTo>
                  <a:lnTo>
                    <a:pt x="459" y="33763"/>
                  </a:lnTo>
                  <a:lnTo>
                    <a:pt x="4897" y="22092"/>
                  </a:lnTo>
                  <a:lnTo>
                    <a:pt x="19243" y="3103"/>
                  </a:lnTo>
                  <a:lnTo>
                    <a:pt x="23264" y="818"/>
                  </a:lnTo>
                  <a:lnTo>
                    <a:pt x="27356" y="0"/>
                  </a:lnTo>
                  <a:lnTo>
                    <a:pt x="31495" y="160"/>
                  </a:lnTo>
                  <a:lnTo>
                    <a:pt x="47434" y="7127"/>
                  </a:lnTo>
                  <a:lnTo>
                    <a:pt x="82627" y="43107"/>
                  </a:lnTo>
                  <a:lnTo>
                    <a:pt x="117381" y="83587"/>
                  </a:lnTo>
                  <a:lnTo>
                    <a:pt x="153785" y="130310"/>
                  </a:lnTo>
                  <a:lnTo>
                    <a:pt x="185816" y="175042"/>
                  </a:lnTo>
                  <a:lnTo>
                    <a:pt x="207928" y="214010"/>
                  </a:lnTo>
                  <a:lnTo>
                    <a:pt x="228419" y="258706"/>
                  </a:lnTo>
                  <a:lnTo>
                    <a:pt x="234858" y="266942"/>
                  </a:lnTo>
                  <a:lnTo>
                    <a:pt x="237564" y="269138"/>
                  </a:lnTo>
                  <a:lnTo>
                    <a:pt x="239367" y="269897"/>
                  </a:lnTo>
                  <a:lnTo>
                    <a:pt x="240568" y="269696"/>
                  </a:lnTo>
                  <a:lnTo>
                    <a:pt x="242973" y="26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6">
              <a:extLst>
                <a:ext uri="{FF2B5EF4-FFF2-40B4-BE49-F238E27FC236}">
                  <a16:creationId xmlns:a16="http://schemas.microsoft.com/office/drawing/2014/main" xmlns="" id="{2EB8AC15-40E7-4ADD-BF2D-CABC80388CA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88417" y="5571355"/>
              <a:ext cx="152401" cy="283346"/>
            </a:xfrm>
            <a:custGeom>
              <a:avLst/>
              <a:gdLst/>
              <a:ahLst/>
              <a:cxnLst/>
              <a:rect l="0" t="0" r="0" b="0"/>
              <a:pathLst>
                <a:path w="152401" h="283346">
                  <a:moveTo>
                    <a:pt x="146933" y="29345"/>
                  </a:moveTo>
                  <a:lnTo>
                    <a:pt x="146933" y="29345"/>
                  </a:lnTo>
                  <a:lnTo>
                    <a:pt x="147638" y="14842"/>
                  </a:lnTo>
                  <a:lnTo>
                    <a:pt x="152400" y="144"/>
                  </a:lnTo>
                  <a:lnTo>
                    <a:pt x="151989" y="0"/>
                  </a:lnTo>
                  <a:lnTo>
                    <a:pt x="149650" y="1721"/>
                  </a:lnTo>
                  <a:lnTo>
                    <a:pt x="122753" y="49216"/>
                  </a:lnTo>
                  <a:lnTo>
                    <a:pt x="107494" y="81686"/>
                  </a:lnTo>
                  <a:lnTo>
                    <a:pt x="90599" y="118929"/>
                  </a:lnTo>
                  <a:lnTo>
                    <a:pt x="71331" y="156649"/>
                  </a:lnTo>
                  <a:lnTo>
                    <a:pt x="52890" y="192699"/>
                  </a:lnTo>
                  <a:lnTo>
                    <a:pt x="26640" y="239083"/>
                  </a:lnTo>
                  <a:lnTo>
                    <a:pt x="616" y="276367"/>
                  </a:lnTo>
                  <a:lnTo>
                    <a:pt x="0" y="278693"/>
                  </a:lnTo>
                  <a:lnTo>
                    <a:pt x="883" y="28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77">
              <a:extLst>
                <a:ext uri="{FF2B5EF4-FFF2-40B4-BE49-F238E27FC236}">
                  <a16:creationId xmlns:a16="http://schemas.microsoft.com/office/drawing/2014/main" xmlns="" id="{BDA0A535-F644-47E6-93CB-889630DBD27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79800" y="5454989"/>
              <a:ext cx="82551" cy="90421"/>
            </a:xfrm>
            <a:custGeom>
              <a:avLst/>
              <a:gdLst/>
              <a:ahLst/>
              <a:cxnLst/>
              <a:rect l="0" t="0" r="0" b="0"/>
              <a:pathLst>
                <a:path w="82551" h="90421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7007" y="423"/>
                  </a:lnTo>
                  <a:lnTo>
                    <a:pt x="21199" y="0"/>
                  </a:lnTo>
                  <a:lnTo>
                    <a:pt x="27296" y="5456"/>
                  </a:lnTo>
                  <a:lnTo>
                    <a:pt x="33298" y="14231"/>
                  </a:lnTo>
                  <a:lnTo>
                    <a:pt x="35966" y="22835"/>
                  </a:lnTo>
                  <a:lnTo>
                    <a:pt x="35270" y="31362"/>
                  </a:lnTo>
                  <a:lnTo>
                    <a:pt x="26488" y="54300"/>
                  </a:lnTo>
                  <a:lnTo>
                    <a:pt x="21251" y="61384"/>
                  </a:lnTo>
                  <a:lnTo>
                    <a:pt x="20028" y="65429"/>
                  </a:lnTo>
                  <a:lnTo>
                    <a:pt x="22711" y="75043"/>
                  </a:lnTo>
                  <a:lnTo>
                    <a:pt x="27974" y="83458"/>
                  </a:lnTo>
                  <a:lnTo>
                    <a:pt x="44115" y="90420"/>
                  </a:lnTo>
                  <a:lnTo>
                    <a:pt x="82550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78">
              <a:extLst>
                <a:ext uri="{FF2B5EF4-FFF2-40B4-BE49-F238E27FC236}">
                  <a16:creationId xmlns:a16="http://schemas.microsoft.com/office/drawing/2014/main" xmlns="" id="{3433EA9E-6FBD-4F9C-82C5-103AD9FA26C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56000" y="5756379"/>
              <a:ext cx="15597" cy="155472"/>
            </a:xfrm>
            <a:custGeom>
              <a:avLst/>
              <a:gdLst/>
              <a:ahLst/>
              <a:cxnLst/>
              <a:rect l="0" t="0" r="0" b="0"/>
              <a:pathLst>
                <a:path w="15597" h="155472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2" y="318"/>
                  </a:lnTo>
                  <a:lnTo>
                    <a:pt x="3371" y="1236"/>
                  </a:lnTo>
                  <a:lnTo>
                    <a:pt x="8838" y="16011"/>
                  </a:lnTo>
                  <a:lnTo>
                    <a:pt x="15596" y="57132"/>
                  </a:lnTo>
                  <a:lnTo>
                    <a:pt x="13166" y="96386"/>
                  </a:lnTo>
                  <a:lnTo>
                    <a:pt x="7387" y="142707"/>
                  </a:lnTo>
                  <a:lnTo>
                    <a:pt x="6350" y="15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9">
              <a:extLst>
                <a:ext uri="{FF2B5EF4-FFF2-40B4-BE49-F238E27FC236}">
                  <a16:creationId xmlns:a16="http://schemas.microsoft.com/office/drawing/2014/main" xmlns="" id="{BB57F0FD-DED4-40B9-8104-730F838129A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77015" y="5778761"/>
              <a:ext cx="86936" cy="107690"/>
            </a:xfrm>
            <a:custGeom>
              <a:avLst/>
              <a:gdLst/>
              <a:ahLst/>
              <a:cxnLst/>
              <a:rect l="0" t="0" r="0" b="0"/>
              <a:pathLst>
                <a:path w="86936" h="107690">
                  <a:moveTo>
                    <a:pt x="67885" y="6089"/>
                  </a:moveTo>
                  <a:lnTo>
                    <a:pt x="67885" y="6089"/>
                  </a:lnTo>
                  <a:lnTo>
                    <a:pt x="73973" y="0"/>
                  </a:lnTo>
                  <a:lnTo>
                    <a:pt x="34915" y="44527"/>
                  </a:lnTo>
                  <a:lnTo>
                    <a:pt x="4670" y="73481"/>
                  </a:lnTo>
                  <a:lnTo>
                    <a:pt x="0" y="83050"/>
                  </a:lnTo>
                  <a:lnTo>
                    <a:pt x="51" y="84913"/>
                  </a:lnTo>
                  <a:lnTo>
                    <a:pt x="790" y="86154"/>
                  </a:lnTo>
                  <a:lnTo>
                    <a:pt x="1989" y="86983"/>
                  </a:lnTo>
                  <a:lnTo>
                    <a:pt x="48274" y="99373"/>
                  </a:lnTo>
                  <a:lnTo>
                    <a:pt x="86935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63">
            <a:extLst>
              <a:ext uri="{FF2B5EF4-FFF2-40B4-BE49-F238E27FC236}">
                <a16:creationId xmlns:a16="http://schemas.microsoft.com/office/drawing/2014/main" xmlns="" id="{897E1EED-ED64-4910-AA18-6A176DC07D10}"/>
              </a:ext>
            </a:extLst>
          </p:cNvPr>
          <p:cNvGrpSpPr/>
          <p:nvPr/>
        </p:nvGrpSpPr>
        <p:grpSpPr>
          <a:xfrm>
            <a:off x="4112016" y="5505450"/>
            <a:ext cx="828846" cy="361951"/>
            <a:chOff x="4112016" y="5505450"/>
            <a:chExt cx="828846" cy="361951"/>
          </a:xfrm>
        </p:grpSpPr>
        <p:sp>
          <p:nvSpPr>
            <p:cNvPr id="212" name="SMARTInkShape-280">
              <a:extLst>
                <a:ext uri="{FF2B5EF4-FFF2-40B4-BE49-F238E27FC236}">
                  <a16:creationId xmlns:a16="http://schemas.microsoft.com/office/drawing/2014/main" xmlns="" id="{3E07336B-5415-4948-8AC8-BA6552B30F0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12016" y="5626100"/>
              <a:ext cx="161535" cy="139701"/>
            </a:xfrm>
            <a:custGeom>
              <a:avLst/>
              <a:gdLst/>
              <a:ahLst/>
              <a:cxnLst/>
              <a:rect l="0" t="0" r="0" b="0"/>
              <a:pathLst>
                <a:path w="161535" h="139701">
                  <a:moveTo>
                    <a:pt x="136134" y="0"/>
                  </a:moveTo>
                  <a:lnTo>
                    <a:pt x="136134" y="0"/>
                  </a:lnTo>
                  <a:lnTo>
                    <a:pt x="122319" y="11933"/>
                  </a:lnTo>
                  <a:lnTo>
                    <a:pt x="75332" y="37266"/>
                  </a:lnTo>
                  <a:lnTo>
                    <a:pt x="34205" y="58239"/>
                  </a:lnTo>
                  <a:lnTo>
                    <a:pt x="6090" y="76990"/>
                  </a:lnTo>
                  <a:lnTo>
                    <a:pt x="726" y="83136"/>
                  </a:lnTo>
                  <a:lnTo>
                    <a:pt x="0" y="86469"/>
                  </a:lnTo>
                  <a:lnTo>
                    <a:pt x="1076" y="93935"/>
                  </a:lnTo>
                  <a:lnTo>
                    <a:pt x="15762" y="109441"/>
                  </a:lnTo>
                  <a:lnTo>
                    <a:pt x="48100" y="124070"/>
                  </a:lnTo>
                  <a:lnTo>
                    <a:pt x="88961" y="133972"/>
                  </a:lnTo>
                  <a:lnTo>
                    <a:pt x="132348" y="138003"/>
                  </a:lnTo>
                  <a:lnTo>
                    <a:pt x="16153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1">
              <a:extLst>
                <a:ext uri="{FF2B5EF4-FFF2-40B4-BE49-F238E27FC236}">
                  <a16:creationId xmlns:a16="http://schemas.microsoft.com/office/drawing/2014/main" xmlns="" id="{B512AA22-D73E-4153-832A-B146AD9FB6F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28242" y="5616091"/>
              <a:ext cx="189809" cy="181460"/>
            </a:xfrm>
            <a:custGeom>
              <a:avLst/>
              <a:gdLst/>
              <a:ahLst/>
              <a:cxnLst/>
              <a:rect l="0" t="0" r="0" b="0"/>
              <a:pathLst>
                <a:path w="189809" h="181460">
                  <a:moveTo>
                    <a:pt x="189808" y="3659"/>
                  </a:moveTo>
                  <a:lnTo>
                    <a:pt x="189808" y="3659"/>
                  </a:lnTo>
                  <a:lnTo>
                    <a:pt x="189808" y="0"/>
                  </a:lnTo>
                  <a:lnTo>
                    <a:pt x="189808" y="1563"/>
                  </a:lnTo>
                  <a:lnTo>
                    <a:pt x="165389" y="43474"/>
                  </a:lnTo>
                  <a:lnTo>
                    <a:pt x="135536" y="80366"/>
                  </a:lnTo>
                  <a:lnTo>
                    <a:pt x="96508" y="111367"/>
                  </a:lnTo>
                  <a:lnTo>
                    <a:pt x="60407" y="131684"/>
                  </a:lnTo>
                  <a:lnTo>
                    <a:pt x="38222" y="136289"/>
                  </a:lnTo>
                  <a:lnTo>
                    <a:pt x="27368" y="136529"/>
                  </a:lnTo>
                  <a:lnTo>
                    <a:pt x="11544" y="131151"/>
                  </a:lnTo>
                  <a:lnTo>
                    <a:pt x="5349" y="126754"/>
                  </a:lnTo>
                  <a:lnTo>
                    <a:pt x="1924" y="120294"/>
                  </a:lnTo>
                  <a:lnTo>
                    <a:pt x="0" y="103710"/>
                  </a:lnTo>
                  <a:lnTo>
                    <a:pt x="5260" y="88343"/>
                  </a:lnTo>
                  <a:lnTo>
                    <a:pt x="9626" y="81281"/>
                  </a:lnTo>
                  <a:lnTo>
                    <a:pt x="22003" y="71554"/>
                  </a:lnTo>
                  <a:lnTo>
                    <a:pt x="29255" y="67973"/>
                  </a:lnTo>
                  <a:lnTo>
                    <a:pt x="44838" y="65874"/>
                  </a:lnTo>
                  <a:lnTo>
                    <a:pt x="61877" y="68704"/>
                  </a:lnTo>
                  <a:lnTo>
                    <a:pt x="90597" y="82903"/>
                  </a:lnTo>
                  <a:lnTo>
                    <a:pt x="134532" y="124126"/>
                  </a:lnTo>
                  <a:lnTo>
                    <a:pt x="171248" y="168186"/>
                  </a:lnTo>
                  <a:lnTo>
                    <a:pt x="183458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2">
              <a:extLst>
                <a:ext uri="{FF2B5EF4-FFF2-40B4-BE49-F238E27FC236}">
                  <a16:creationId xmlns:a16="http://schemas.microsoft.com/office/drawing/2014/main" xmlns="" id="{77BD4A8B-68FB-4656-B57C-306B4AD4AF6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45050" y="5505450"/>
              <a:ext cx="95812" cy="361951"/>
            </a:xfrm>
            <a:custGeom>
              <a:avLst/>
              <a:gdLst/>
              <a:ahLst/>
              <a:cxnLst/>
              <a:rect l="0" t="0" r="0" b="0"/>
              <a:pathLst>
                <a:path w="95812" h="361951">
                  <a:moveTo>
                    <a:pt x="44450" y="0"/>
                  </a:moveTo>
                  <a:lnTo>
                    <a:pt x="44450" y="0"/>
                  </a:lnTo>
                  <a:lnTo>
                    <a:pt x="51192" y="3371"/>
                  </a:lnTo>
                  <a:lnTo>
                    <a:pt x="65498" y="18951"/>
                  </a:lnTo>
                  <a:lnTo>
                    <a:pt x="83142" y="58296"/>
                  </a:lnTo>
                  <a:lnTo>
                    <a:pt x="91750" y="95995"/>
                  </a:lnTo>
                  <a:lnTo>
                    <a:pt x="95811" y="138619"/>
                  </a:lnTo>
                  <a:lnTo>
                    <a:pt x="92913" y="183435"/>
                  </a:lnTo>
                  <a:lnTo>
                    <a:pt x="81276" y="227341"/>
                  </a:lnTo>
                  <a:lnTo>
                    <a:pt x="64345" y="268963"/>
                  </a:lnTo>
                  <a:lnTo>
                    <a:pt x="45061" y="30627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64">
            <a:extLst>
              <a:ext uri="{FF2B5EF4-FFF2-40B4-BE49-F238E27FC236}">
                <a16:creationId xmlns:a16="http://schemas.microsoft.com/office/drawing/2014/main" xmlns="" id="{3BC80790-F81D-4678-80B1-5156F4DF66F2}"/>
              </a:ext>
            </a:extLst>
          </p:cNvPr>
          <p:cNvGrpSpPr/>
          <p:nvPr/>
        </p:nvGrpSpPr>
        <p:grpSpPr>
          <a:xfrm>
            <a:off x="5492750" y="5717692"/>
            <a:ext cx="95251" cy="79859"/>
            <a:chOff x="5492750" y="5717692"/>
            <a:chExt cx="95251" cy="79859"/>
          </a:xfrm>
        </p:grpSpPr>
        <p:sp>
          <p:nvSpPr>
            <p:cNvPr id="216" name="SMARTInkShape-283">
              <a:extLst>
                <a:ext uri="{FF2B5EF4-FFF2-40B4-BE49-F238E27FC236}">
                  <a16:creationId xmlns:a16="http://schemas.microsoft.com/office/drawing/2014/main" xmlns="" id="{6AC2D17B-F7FC-4084-A8C7-1C52A5210C3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92750" y="5717692"/>
              <a:ext cx="95251" cy="3659"/>
            </a:xfrm>
            <a:custGeom>
              <a:avLst/>
              <a:gdLst/>
              <a:ahLst/>
              <a:cxnLst/>
              <a:rect l="0" t="0" r="0" b="0"/>
              <a:pathLst>
                <a:path w="95251" h="3659">
                  <a:moveTo>
                    <a:pt x="0" y="3658"/>
                  </a:moveTo>
                  <a:lnTo>
                    <a:pt x="0" y="3658"/>
                  </a:lnTo>
                  <a:lnTo>
                    <a:pt x="25347" y="0"/>
                  </a:lnTo>
                  <a:lnTo>
                    <a:pt x="64326" y="2726"/>
                  </a:lnTo>
                  <a:lnTo>
                    <a:pt x="952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4">
              <a:extLst>
                <a:ext uri="{FF2B5EF4-FFF2-40B4-BE49-F238E27FC236}">
                  <a16:creationId xmlns:a16="http://schemas.microsoft.com/office/drawing/2014/main" xmlns="" id="{6787A2FB-F40F-4AB4-820A-BA6AD36EDCF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11800" y="5791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0620" y="297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65">
            <a:extLst>
              <a:ext uri="{FF2B5EF4-FFF2-40B4-BE49-F238E27FC236}">
                <a16:creationId xmlns:a16="http://schemas.microsoft.com/office/drawing/2014/main" xmlns="" id="{3884BDD9-CCEB-4234-8996-CEA8FA63B594}"/>
              </a:ext>
            </a:extLst>
          </p:cNvPr>
          <p:cNvGrpSpPr/>
          <p:nvPr/>
        </p:nvGrpSpPr>
        <p:grpSpPr>
          <a:xfrm>
            <a:off x="6203729" y="5315212"/>
            <a:ext cx="1930622" cy="698239"/>
            <a:chOff x="6203729" y="5315212"/>
            <a:chExt cx="1930622" cy="698239"/>
          </a:xfrm>
        </p:grpSpPr>
        <p:sp>
          <p:nvSpPr>
            <p:cNvPr id="219" name="SMARTInkShape-285">
              <a:extLst>
                <a:ext uri="{FF2B5EF4-FFF2-40B4-BE49-F238E27FC236}">
                  <a16:creationId xmlns:a16="http://schemas.microsoft.com/office/drawing/2014/main" xmlns="" id="{8E0C65FF-797A-482B-A9C2-ECBB4FB31E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03729" y="5466931"/>
              <a:ext cx="178298" cy="431657"/>
            </a:xfrm>
            <a:custGeom>
              <a:avLst/>
              <a:gdLst/>
              <a:ahLst/>
              <a:cxnLst/>
              <a:rect l="0" t="0" r="0" b="0"/>
              <a:pathLst>
                <a:path w="178298" h="431657">
                  <a:moveTo>
                    <a:pt x="25621" y="178219"/>
                  </a:moveTo>
                  <a:lnTo>
                    <a:pt x="25621" y="178219"/>
                  </a:lnTo>
                  <a:lnTo>
                    <a:pt x="22250" y="178219"/>
                  </a:lnTo>
                  <a:lnTo>
                    <a:pt x="18714" y="183864"/>
                  </a:lnTo>
                  <a:lnTo>
                    <a:pt x="10694" y="214847"/>
                  </a:lnTo>
                  <a:lnTo>
                    <a:pt x="11164" y="259627"/>
                  </a:lnTo>
                  <a:lnTo>
                    <a:pt x="12140" y="296715"/>
                  </a:lnTo>
                  <a:lnTo>
                    <a:pt x="13279" y="336012"/>
                  </a:lnTo>
                  <a:lnTo>
                    <a:pt x="16137" y="374643"/>
                  </a:lnTo>
                  <a:lnTo>
                    <a:pt x="18342" y="415237"/>
                  </a:lnTo>
                  <a:lnTo>
                    <a:pt x="16977" y="428200"/>
                  </a:lnTo>
                  <a:lnTo>
                    <a:pt x="15624" y="431656"/>
                  </a:lnTo>
                  <a:lnTo>
                    <a:pt x="14017" y="430432"/>
                  </a:lnTo>
                  <a:lnTo>
                    <a:pt x="4488" y="393714"/>
                  </a:lnTo>
                  <a:lnTo>
                    <a:pt x="0" y="354427"/>
                  </a:lnTo>
                  <a:lnTo>
                    <a:pt x="780" y="328147"/>
                  </a:lnTo>
                  <a:lnTo>
                    <a:pt x="2710" y="299338"/>
                  </a:lnTo>
                  <a:lnTo>
                    <a:pt x="7524" y="268137"/>
                  </a:lnTo>
                  <a:lnTo>
                    <a:pt x="14262" y="235342"/>
                  </a:lnTo>
                  <a:lnTo>
                    <a:pt x="22282" y="201485"/>
                  </a:lnTo>
                  <a:lnTo>
                    <a:pt x="31156" y="170446"/>
                  </a:lnTo>
                  <a:lnTo>
                    <a:pt x="40600" y="141287"/>
                  </a:lnTo>
                  <a:lnTo>
                    <a:pt x="50424" y="113381"/>
                  </a:lnTo>
                  <a:lnTo>
                    <a:pt x="66983" y="69204"/>
                  </a:lnTo>
                  <a:lnTo>
                    <a:pt x="90087" y="24092"/>
                  </a:lnTo>
                  <a:lnTo>
                    <a:pt x="98232" y="14084"/>
                  </a:lnTo>
                  <a:lnTo>
                    <a:pt x="116689" y="2965"/>
                  </a:lnTo>
                  <a:lnTo>
                    <a:pt x="126550" y="0"/>
                  </a:lnTo>
                  <a:lnTo>
                    <a:pt x="136651" y="1551"/>
                  </a:lnTo>
                  <a:lnTo>
                    <a:pt x="157283" y="12681"/>
                  </a:lnTo>
                  <a:lnTo>
                    <a:pt x="170686" y="36913"/>
                  </a:lnTo>
                  <a:lnTo>
                    <a:pt x="177583" y="67439"/>
                  </a:lnTo>
                  <a:lnTo>
                    <a:pt x="178297" y="97468"/>
                  </a:lnTo>
                  <a:lnTo>
                    <a:pt x="168736" y="125397"/>
                  </a:lnTo>
                  <a:lnTo>
                    <a:pt x="150611" y="151215"/>
                  </a:lnTo>
                  <a:lnTo>
                    <a:pt x="108672" y="183466"/>
                  </a:lnTo>
                  <a:lnTo>
                    <a:pt x="62615" y="202195"/>
                  </a:lnTo>
                  <a:lnTo>
                    <a:pt x="12921" y="216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6">
              <a:extLst>
                <a:ext uri="{FF2B5EF4-FFF2-40B4-BE49-F238E27FC236}">
                  <a16:creationId xmlns:a16="http://schemas.microsoft.com/office/drawing/2014/main" xmlns="" id="{11A7828A-799A-47EC-B963-E967BB07B6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59329" y="5695950"/>
              <a:ext cx="206572" cy="183357"/>
            </a:xfrm>
            <a:custGeom>
              <a:avLst/>
              <a:gdLst/>
              <a:ahLst/>
              <a:cxnLst/>
              <a:rect l="0" t="0" r="0" b="0"/>
              <a:pathLst>
                <a:path w="206572" h="183357">
                  <a:moveTo>
                    <a:pt x="3371" y="63500"/>
                  </a:moveTo>
                  <a:lnTo>
                    <a:pt x="3371" y="63500"/>
                  </a:lnTo>
                  <a:lnTo>
                    <a:pt x="0" y="56758"/>
                  </a:lnTo>
                  <a:lnTo>
                    <a:pt x="418" y="54066"/>
                  </a:lnTo>
                  <a:lnTo>
                    <a:pt x="2108" y="51567"/>
                  </a:lnTo>
                  <a:lnTo>
                    <a:pt x="4646" y="49195"/>
                  </a:lnTo>
                  <a:lnTo>
                    <a:pt x="14991" y="46559"/>
                  </a:lnTo>
                  <a:lnTo>
                    <a:pt x="21702" y="45856"/>
                  </a:lnTo>
                  <a:lnTo>
                    <a:pt x="48000" y="54980"/>
                  </a:lnTo>
                  <a:lnTo>
                    <a:pt x="74764" y="81201"/>
                  </a:lnTo>
                  <a:lnTo>
                    <a:pt x="84490" y="105704"/>
                  </a:lnTo>
                  <a:lnTo>
                    <a:pt x="86696" y="131646"/>
                  </a:lnTo>
                  <a:lnTo>
                    <a:pt x="80621" y="154935"/>
                  </a:lnTo>
                  <a:lnTo>
                    <a:pt x="70866" y="171401"/>
                  </a:lnTo>
                  <a:lnTo>
                    <a:pt x="65301" y="177767"/>
                  </a:lnTo>
                  <a:lnTo>
                    <a:pt x="60179" y="181306"/>
                  </a:lnTo>
                  <a:lnTo>
                    <a:pt x="55354" y="182959"/>
                  </a:lnTo>
                  <a:lnTo>
                    <a:pt x="50727" y="183356"/>
                  </a:lnTo>
                  <a:lnTo>
                    <a:pt x="46230" y="180799"/>
                  </a:lnTo>
                  <a:lnTo>
                    <a:pt x="37471" y="170431"/>
                  </a:lnTo>
                  <a:lnTo>
                    <a:pt x="34519" y="152652"/>
                  </a:lnTo>
                  <a:lnTo>
                    <a:pt x="34720" y="141985"/>
                  </a:lnTo>
                  <a:lnTo>
                    <a:pt x="51856" y="96631"/>
                  </a:lnTo>
                  <a:lnTo>
                    <a:pt x="89391" y="56462"/>
                  </a:lnTo>
                  <a:lnTo>
                    <a:pt x="132889" y="25588"/>
                  </a:lnTo>
                  <a:lnTo>
                    <a:pt x="177056" y="8679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7">
              <a:extLst>
                <a:ext uri="{FF2B5EF4-FFF2-40B4-BE49-F238E27FC236}">
                  <a16:creationId xmlns:a16="http://schemas.microsoft.com/office/drawing/2014/main" xmlns="" id="{54B0A1B2-9DDE-472D-941D-01E44BDFA19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34219" y="5513566"/>
              <a:ext cx="199982" cy="423685"/>
            </a:xfrm>
            <a:custGeom>
              <a:avLst/>
              <a:gdLst/>
              <a:ahLst/>
              <a:cxnLst/>
              <a:rect l="0" t="0" r="0" b="0"/>
              <a:pathLst>
                <a:path w="199982" h="423685">
                  <a:moveTo>
                    <a:pt x="161881" y="10934"/>
                  </a:moveTo>
                  <a:lnTo>
                    <a:pt x="161881" y="10934"/>
                  </a:lnTo>
                  <a:lnTo>
                    <a:pt x="158510" y="4192"/>
                  </a:lnTo>
                  <a:lnTo>
                    <a:pt x="156106" y="2206"/>
                  </a:lnTo>
                  <a:lnTo>
                    <a:pt x="149672" y="0"/>
                  </a:lnTo>
                  <a:lnTo>
                    <a:pt x="145980" y="822"/>
                  </a:lnTo>
                  <a:lnTo>
                    <a:pt x="138115" y="5499"/>
                  </a:lnTo>
                  <a:lnTo>
                    <a:pt x="110019" y="48875"/>
                  </a:lnTo>
                  <a:lnTo>
                    <a:pt x="88737" y="89180"/>
                  </a:lnTo>
                  <a:lnTo>
                    <a:pt x="75723" y="113898"/>
                  </a:lnTo>
                  <a:lnTo>
                    <a:pt x="61404" y="140960"/>
                  </a:lnTo>
                  <a:lnTo>
                    <a:pt x="46213" y="169585"/>
                  </a:lnTo>
                  <a:lnTo>
                    <a:pt x="33263" y="197840"/>
                  </a:lnTo>
                  <a:lnTo>
                    <a:pt x="21808" y="225849"/>
                  </a:lnTo>
                  <a:lnTo>
                    <a:pt x="11349" y="253694"/>
                  </a:lnTo>
                  <a:lnTo>
                    <a:pt x="1609" y="299685"/>
                  </a:lnTo>
                  <a:lnTo>
                    <a:pt x="0" y="319852"/>
                  </a:lnTo>
                  <a:lnTo>
                    <a:pt x="11382" y="355428"/>
                  </a:lnTo>
                  <a:lnTo>
                    <a:pt x="21331" y="371831"/>
                  </a:lnTo>
                  <a:lnTo>
                    <a:pt x="54964" y="395700"/>
                  </a:lnTo>
                  <a:lnTo>
                    <a:pt x="98840" y="411246"/>
                  </a:lnTo>
                  <a:lnTo>
                    <a:pt x="123381" y="415392"/>
                  </a:lnTo>
                  <a:lnTo>
                    <a:pt x="165937" y="419999"/>
                  </a:lnTo>
                  <a:lnTo>
                    <a:pt x="199981" y="42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8">
              <a:extLst>
                <a:ext uri="{FF2B5EF4-FFF2-40B4-BE49-F238E27FC236}">
                  <a16:creationId xmlns:a16="http://schemas.microsoft.com/office/drawing/2014/main" xmlns="" id="{FCCA6A82-A767-4D8D-9124-9AD9806B783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138498" y="5543627"/>
              <a:ext cx="246553" cy="259240"/>
            </a:xfrm>
            <a:custGeom>
              <a:avLst/>
              <a:gdLst/>
              <a:ahLst/>
              <a:cxnLst/>
              <a:rect l="0" t="0" r="0" b="0"/>
              <a:pathLst>
                <a:path w="246553" h="259240">
                  <a:moveTo>
                    <a:pt x="195752" y="6273"/>
                  </a:moveTo>
                  <a:lnTo>
                    <a:pt x="195752" y="6273"/>
                  </a:lnTo>
                  <a:lnTo>
                    <a:pt x="201219" y="806"/>
                  </a:lnTo>
                  <a:lnTo>
                    <a:pt x="207491" y="0"/>
                  </a:lnTo>
                  <a:lnTo>
                    <a:pt x="177207" y="27719"/>
                  </a:lnTo>
                  <a:lnTo>
                    <a:pt x="136478" y="52922"/>
                  </a:lnTo>
                  <a:lnTo>
                    <a:pt x="104967" y="69809"/>
                  </a:lnTo>
                  <a:lnTo>
                    <a:pt x="61138" y="95184"/>
                  </a:lnTo>
                  <a:lnTo>
                    <a:pt x="24836" y="122300"/>
                  </a:lnTo>
                  <a:lnTo>
                    <a:pt x="21130" y="127369"/>
                  </a:lnTo>
                  <a:lnTo>
                    <a:pt x="19365" y="132159"/>
                  </a:lnTo>
                  <a:lnTo>
                    <a:pt x="18895" y="136763"/>
                  </a:lnTo>
                  <a:lnTo>
                    <a:pt x="22108" y="141245"/>
                  </a:lnTo>
                  <a:lnTo>
                    <a:pt x="35087" y="149986"/>
                  </a:lnTo>
                  <a:lnTo>
                    <a:pt x="81596" y="162026"/>
                  </a:lnTo>
                  <a:lnTo>
                    <a:pt x="128517" y="171199"/>
                  </a:lnTo>
                  <a:lnTo>
                    <a:pt x="144702" y="175529"/>
                  </a:lnTo>
                  <a:lnTo>
                    <a:pt x="151897" y="179805"/>
                  </a:lnTo>
                  <a:lnTo>
                    <a:pt x="151699" y="182639"/>
                  </a:lnTo>
                  <a:lnTo>
                    <a:pt x="145834" y="189550"/>
                  </a:lnTo>
                  <a:lnTo>
                    <a:pt x="100179" y="210555"/>
                  </a:lnTo>
                  <a:lnTo>
                    <a:pt x="58151" y="228138"/>
                  </a:lnTo>
                  <a:lnTo>
                    <a:pt x="13193" y="245197"/>
                  </a:lnTo>
                  <a:lnTo>
                    <a:pt x="549" y="251338"/>
                  </a:lnTo>
                  <a:lnTo>
                    <a:pt x="0" y="252198"/>
                  </a:lnTo>
                  <a:lnTo>
                    <a:pt x="16082" y="256783"/>
                  </a:lnTo>
                  <a:lnTo>
                    <a:pt x="63416" y="259239"/>
                  </a:lnTo>
                  <a:lnTo>
                    <a:pt x="106597" y="257932"/>
                  </a:lnTo>
                  <a:lnTo>
                    <a:pt x="153306" y="255705"/>
                  </a:lnTo>
                  <a:lnTo>
                    <a:pt x="199935" y="254715"/>
                  </a:lnTo>
                  <a:lnTo>
                    <a:pt x="246552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9">
              <a:extLst>
                <a:ext uri="{FF2B5EF4-FFF2-40B4-BE49-F238E27FC236}">
                  <a16:creationId xmlns:a16="http://schemas.microsoft.com/office/drawing/2014/main" xmlns="" id="{9F6F39E9-FB2D-4ACE-A0C2-6AFDDA204C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19950" y="5937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0">
              <a:extLst>
                <a:ext uri="{FF2B5EF4-FFF2-40B4-BE49-F238E27FC236}">
                  <a16:creationId xmlns:a16="http://schemas.microsoft.com/office/drawing/2014/main" xmlns="" id="{75E39C6E-25A6-41E1-9C01-2BC2601CB06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39000" y="5854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1">
              <a:extLst>
                <a:ext uri="{FF2B5EF4-FFF2-40B4-BE49-F238E27FC236}">
                  <a16:creationId xmlns:a16="http://schemas.microsoft.com/office/drawing/2014/main" xmlns="" id="{598862FC-9D06-41DB-BD63-60814B2250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89800" y="59372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38724" y="5467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92">
              <a:extLst>
                <a:ext uri="{FF2B5EF4-FFF2-40B4-BE49-F238E27FC236}">
                  <a16:creationId xmlns:a16="http://schemas.microsoft.com/office/drawing/2014/main" xmlns="" id="{BA85E1CD-78CF-4409-8F61-F93C65501A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200" y="60007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5417" y="132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93">
              <a:extLst>
                <a:ext uri="{FF2B5EF4-FFF2-40B4-BE49-F238E27FC236}">
                  <a16:creationId xmlns:a16="http://schemas.microsoft.com/office/drawing/2014/main" xmlns="" id="{3A4A8F94-0F2C-4B70-AEAF-4C8BF634D16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73950" y="5924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88" y="26745"/>
                  </a:lnTo>
                  <a:lnTo>
                    <a:pt x="77" y="714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94">
              <a:extLst>
                <a:ext uri="{FF2B5EF4-FFF2-40B4-BE49-F238E27FC236}">
                  <a16:creationId xmlns:a16="http://schemas.microsoft.com/office/drawing/2014/main" xmlns="" id="{04175FA5-C84D-46CD-96BA-4FDA1D57730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245350" y="5315212"/>
              <a:ext cx="6351" cy="164839"/>
            </a:xfrm>
            <a:custGeom>
              <a:avLst/>
              <a:gdLst/>
              <a:ahLst/>
              <a:cxnLst/>
              <a:rect l="0" t="0" r="0" b="0"/>
              <a:pathLst>
                <a:path w="6351" h="1648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4363" y="16409"/>
                  </a:lnTo>
                  <a:lnTo>
                    <a:pt x="5958" y="54040"/>
                  </a:lnTo>
                  <a:lnTo>
                    <a:pt x="6233" y="89676"/>
                  </a:lnTo>
                  <a:lnTo>
                    <a:pt x="6327" y="132901"/>
                  </a:lnTo>
                  <a:lnTo>
                    <a:pt x="635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95">
              <a:extLst>
                <a:ext uri="{FF2B5EF4-FFF2-40B4-BE49-F238E27FC236}">
                  <a16:creationId xmlns:a16="http://schemas.microsoft.com/office/drawing/2014/main" xmlns="" id="{79B2FD75-16B1-4A09-B213-5F36A4BE95D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39388" y="5317929"/>
              <a:ext cx="126613" cy="143072"/>
            </a:xfrm>
            <a:custGeom>
              <a:avLst/>
              <a:gdLst/>
              <a:ahLst/>
              <a:cxnLst/>
              <a:rect l="0" t="0" r="0" b="0"/>
              <a:pathLst>
                <a:path w="126613" h="143072">
                  <a:moveTo>
                    <a:pt x="126612" y="3371"/>
                  </a:moveTo>
                  <a:lnTo>
                    <a:pt x="126612" y="3371"/>
                  </a:lnTo>
                  <a:lnTo>
                    <a:pt x="119870" y="0"/>
                  </a:lnTo>
                  <a:lnTo>
                    <a:pt x="116472" y="418"/>
                  </a:lnTo>
                  <a:lnTo>
                    <a:pt x="77744" y="24749"/>
                  </a:lnTo>
                  <a:lnTo>
                    <a:pt x="38955" y="48281"/>
                  </a:lnTo>
                  <a:lnTo>
                    <a:pt x="4040" y="70381"/>
                  </a:lnTo>
                  <a:lnTo>
                    <a:pt x="2565" y="70622"/>
                  </a:lnTo>
                  <a:lnTo>
                    <a:pt x="1580" y="70077"/>
                  </a:lnTo>
                  <a:lnTo>
                    <a:pt x="0" y="67504"/>
                  </a:lnTo>
                  <a:lnTo>
                    <a:pt x="11239" y="73477"/>
                  </a:lnTo>
                  <a:lnTo>
                    <a:pt x="39172" y="97338"/>
                  </a:lnTo>
                  <a:lnTo>
                    <a:pt x="88512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6">
              <a:extLst>
                <a:ext uri="{FF2B5EF4-FFF2-40B4-BE49-F238E27FC236}">
                  <a16:creationId xmlns:a16="http://schemas.microsoft.com/office/drawing/2014/main" xmlns="" id="{38AB7696-1968-4E1D-AABA-7F104D2605A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12182" y="5540430"/>
              <a:ext cx="261819" cy="229049"/>
            </a:xfrm>
            <a:custGeom>
              <a:avLst/>
              <a:gdLst/>
              <a:ahLst/>
              <a:cxnLst/>
              <a:rect l="0" t="0" r="0" b="0"/>
              <a:pathLst>
                <a:path w="261819" h="229049">
                  <a:moveTo>
                    <a:pt x="26868" y="9470"/>
                  </a:moveTo>
                  <a:lnTo>
                    <a:pt x="26868" y="9470"/>
                  </a:lnTo>
                  <a:lnTo>
                    <a:pt x="23497" y="6099"/>
                  </a:lnTo>
                  <a:lnTo>
                    <a:pt x="18079" y="4444"/>
                  </a:lnTo>
                  <a:lnTo>
                    <a:pt x="9845" y="3382"/>
                  </a:lnTo>
                  <a:lnTo>
                    <a:pt x="18531" y="6569"/>
                  </a:lnTo>
                  <a:lnTo>
                    <a:pt x="54097" y="8191"/>
                  </a:lnTo>
                  <a:lnTo>
                    <a:pt x="87181" y="5844"/>
                  </a:lnTo>
                  <a:lnTo>
                    <a:pt x="127287" y="2449"/>
                  </a:lnTo>
                  <a:lnTo>
                    <a:pt x="167455" y="0"/>
                  </a:lnTo>
                  <a:lnTo>
                    <a:pt x="212457" y="1882"/>
                  </a:lnTo>
                  <a:lnTo>
                    <a:pt x="240764" y="4164"/>
                  </a:lnTo>
                  <a:lnTo>
                    <a:pt x="244254" y="6638"/>
                  </a:lnTo>
                  <a:lnTo>
                    <a:pt x="245876" y="9699"/>
                  </a:lnTo>
                  <a:lnTo>
                    <a:pt x="240150" y="22507"/>
                  </a:lnTo>
                  <a:lnTo>
                    <a:pt x="225377" y="39958"/>
                  </a:lnTo>
                  <a:lnTo>
                    <a:pt x="183914" y="71028"/>
                  </a:lnTo>
                  <a:lnTo>
                    <a:pt x="147231" y="97036"/>
                  </a:lnTo>
                  <a:lnTo>
                    <a:pt x="109290" y="123177"/>
                  </a:lnTo>
                  <a:lnTo>
                    <a:pt x="73378" y="147495"/>
                  </a:lnTo>
                  <a:lnTo>
                    <a:pt x="31476" y="176347"/>
                  </a:lnTo>
                  <a:lnTo>
                    <a:pt x="6831" y="197909"/>
                  </a:lnTo>
                  <a:lnTo>
                    <a:pt x="324" y="208697"/>
                  </a:lnTo>
                  <a:lnTo>
                    <a:pt x="0" y="213549"/>
                  </a:lnTo>
                  <a:lnTo>
                    <a:pt x="3402" y="222703"/>
                  </a:lnTo>
                  <a:lnTo>
                    <a:pt x="7696" y="225709"/>
                  </a:lnTo>
                  <a:lnTo>
                    <a:pt x="19993" y="229048"/>
                  </a:lnTo>
                  <a:lnTo>
                    <a:pt x="52897" y="227557"/>
                  </a:lnTo>
                  <a:lnTo>
                    <a:pt x="87355" y="224460"/>
                  </a:lnTo>
                  <a:lnTo>
                    <a:pt x="127129" y="220027"/>
                  </a:lnTo>
                  <a:lnTo>
                    <a:pt x="165973" y="213353"/>
                  </a:lnTo>
                  <a:lnTo>
                    <a:pt x="213428" y="208404"/>
                  </a:lnTo>
                  <a:lnTo>
                    <a:pt x="261818" y="206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7">
              <a:extLst>
                <a:ext uri="{FF2B5EF4-FFF2-40B4-BE49-F238E27FC236}">
                  <a16:creationId xmlns:a16="http://schemas.microsoft.com/office/drawing/2014/main" xmlns="" id="{FE3D355A-0B69-4835-8A48-70AF4C7DA41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50200" y="57848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3861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8">
              <a:extLst>
                <a:ext uri="{FF2B5EF4-FFF2-40B4-BE49-F238E27FC236}">
                  <a16:creationId xmlns:a16="http://schemas.microsoft.com/office/drawing/2014/main" xmlns="" id="{3022E69A-419B-41BE-A16E-EB4019A0412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64305" y="5676900"/>
              <a:ext cx="43427" cy="33832"/>
            </a:xfrm>
            <a:custGeom>
              <a:avLst/>
              <a:gdLst/>
              <a:ahLst/>
              <a:cxnLst/>
              <a:rect l="0" t="0" r="0" b="0"/>
              <a:pathLst>
                <a:path w="43427" h="33832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5712" y="1881"/>
                  </a:lnTo>
                  <a:lnTo>
                    <a:pt x="3339" y="3371"/>
                  </a:lnTo>
                  <a:lnTo>
                    <a:pt x="1758" y="5774"/>
                  </a:lnTo>
                  <a:lnTo>
                    <a:pt x="0" y="12209"/>
                  </a:lnTo>
                  <a:lnTo>
                    <a:pt x="1101" y="19773"/>
                  </a:lnTo>
                  <a:lnTo>
                    <a:pt x="2382" y="23765"/>
                  </a:lnTo>
                  <a:lnTo>
                    <a:pt x="7569" y="30083"/>
                  </a:lnTo>
                  <a:lnTo>
                    <a:pt x="10927" y="32755"/>
                  </a:lnTo>
                  <a:lnTo>
                    <a:pt x="15282" y="33831"/>
                  </a:lnTo>
                  <a:lnTo>
                    <a:pt x="25767" y="33146"/>
                  </a:lnTo>
                  <a:lnTo>
                    <a:pt x="40199" y="28793"/>
                  </a:lnTo>
                  <a:lnTo>
                    <a:pt x="42559" y="26251"/>
                  </a:lnTo>
                  <a:lnTo>
                    <a:pt x="43426" y="23145"/>
                  </a:lnTo>
                  <a:lnTo>
                    <a:pt x="42509" y="16637"/>
                  </a:lnTo>
                  <a:lnTo>
                    <a:pt x="39748" y="11392"/>
                  </a:lnTo>
                  <a:lnTo>
                    <a:pt x="30526" y="8591"/>
                  </a:lnTo>
                  <a:lnTo>
                    <a:pt x="19136" y="8051"/>
                  </a:lnTo>
                  <a:lnTo>
                    <a:pt x="494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9">
              <a:extLst>
                <a:ext uri="{FF2B5EF4-FFF2-40B4-BE49-F238E27FC236}">
                  <a16:creationId xmlns:a16="http://schemas.microsoft.com/office/drawing/2014/main" xmlns="" id="{6A2F897D-00E5-4703-BDE6-3EAA6AD8CD5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94650" y="5394779"/>
              <a:ext cx="139701" cy="129722"/>
            </a:xfrm>
            <a:custGeom>
              <a:avLst/>
              <a:gdLst/>
              <a:ahLst/>
              <a:cxnLst/>
              <a:rect l="0" t="0" r="0" b="0"/>
              <a:pathLst>
                <a:path w="139701" h="129722">
                  <a:moveTo>
                    <a:pt x="0" y="21771"/>
                  </a:moveTo>
                  <a:lnTo>
                    <a:pt x="0" y="21771"/>
                  </a:lnTo>
                  <a:lnTo>
                    <a:pt x="13815" y="9838"/>
                  </a:lnTo>
                  <a:lnTo>
                    <a:pt x="29853" y="756"/>
                  </a:lnTo>
                  <a:lnTo>
                    <a:pt x="33308" y="0"/>
                  </a:lnTo>
                  <a:lnTo>
                    <a:pt x="36316" y="201"/>
                  </a:lnTo>
                  <a:lnTo>
                    <a:pt x="39027" y="1041"/>
                  </a:lnTo>
                  <a:lnTo>
                    <a:pt x="43921" y="7619"/>
                  </a:lnTo>
                  <a:lnTo>
                    <a:pt x="46213" y="12336"/>
                  </a:lnTo>
                  <a:lnTo>
                    <a:pt x="44999" y="26985"/>
                  </a:lnTo>
                  <a:lnTo>
                    <a:pt x="29574" y="73963"/>
                  </a:lnTo>
                  <a:lnTo>
                    <a:pt x="14034" y="117318"/>
                  </a:lnTo>
                  <a:lnTo>
                    <a:pt x="15001" y="120042"/>
                  </a:lnTo>
                  <a:lnTo>
                    <a:pt x="19837" y="124948"/>
                  </a:lnTo>
                  <a:lnTo>
                    <a:pt x="40606" y="128307"/>
                  </a:lnTo>
                  <a:lnTo>
                    <a:pt x="75845" y="129302"/>
                  </a:lnTo>
                  <a:lnTo>
                    <a:pt x="122696" y="129638"/>
                  </a:lnTo>
                  <a:lnTo>
                    <a:pt x="139700" y="12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300">
            <a:extLst>
              <a:ext uri="{FF2B5EF4-FFF2-40B4-BE49-F238E27FC236}">
                <a16:creationId xmlns:a16="http://schemas.microsoft.com/office/drawing/2014/main" xmlns="" id="{6215AAD3-12D1-4119-8391-9AF9791416C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42550" y="5633594"/>
            <a:ext cx="212501" cy="214757"/>
          </a:xfrm>
          <a:custGeom>
            <a:avLst/>
            <a:gdLst/>
            <a:ahLst/>
            <a:cxnLst/>
            <a:rect l="0" t="0" r="0" b="0"/>
            <a:pathLst>
              <a:path w="212501" h="214757">
                <a:moveTo>
                  <a:pt x="174400" y="11556"/>
                </a:moveTo>
                <a:lnTo>
                  <a:pt x="174400" y="11556"/>
                </a:lnTo>
                <a:lnTo>
                  <a:pt x="174400" y="8185"/>
                </a:lnTo>
                <a:lnTo>
                  <a:pt x="176281" y="4648"/>
                </a:lnTo>
                <a:lnTo>
                  <a:pt x="177770" y="2718"/>
                </a:lnTo>
                <a:lnTo>
                  <a:pt x="181307" y="572"/>
                </a:lnTo>
                <a:lnTo>
                  <a:pt x="183238" y="0"/>
                </a:lnTo>
                <a:lnTo>
                  <a:pt x="184526" y="324"/>
                </a:lnTo>
                <a:lnTo>
                  <a:pt x="185384" y="1246"/>
                </a:lnTo>
                <a:lnTo>
                  <a:pt x="185956" y="2566"/>
                </a:lnTo>
                <a:lnTo>
                  <a:pt x="183390" y="14537"/>
                </a:lnTo>
                <a:lnTo>
                  <a:pt x="168048" y="34860"/>
                </a:lnTo>
                <a:lnTo>
                  <a:pt x="132144" y="58755"/>
                </a:lnTo>
                <a:lnTo>
                  <a:pt x="92500" y="80339"/>
                </a:lnTo>
                <a:lnTo>
                  <a:pt x="46953" y="101526"/>
                </a:lnTo>
                <a:lnTo>
                  <a:pt x="8074" y="123601"/>
                </a:lnTo>
                <a:lnTo>
                  <a:pt x="1700" y="132145"/>
                </a:lnTo>
                <a:lnTo>
                  <a:pt x="0" y="136398"/>
                </a:lnTo>
                <a:lnTo>
                  <a:pt x="983" y="140645"/>
                </a:lnTo>
                <a:lnTo>
                  <a:pt x="7720" y="149127"/>
                </a:lnTo>
                <a:lnTo>
                  <a:pt x="45911" y="170434"/>
                </a:lnTo>
                <a:lnTo>
                  <a:pt x="90311" y="184533"/>
                </a:lnTo>
                <a:lnTo>
                  <a:pt x="137098" y="196942"/>
                </a:lnTo>
                <a:lnTo>
                  <a:pt x="183703" y="207815"/>
                </a:lnTo>
                <a:lnTo>
                  <a:pt x="212500" y="214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67">
            <a:extLst>
              <a:ext uri="{FF2B5EF4-FFF2-40B4-BE49-F238E27FC236}">
                <a16:creationId xmlns:a16="http://schemas.microsoft.com/office/drawing/2014/main" xmlns="" id="{E3974B6C-88C5-420F-9C12-191ADF604EBC}"/>
              </a:ext>
            </a:extLst>
          </p:cNvPr>
          <p:cNvGrpSpPr/>
          <p:nvPr/>
        </p:nvGrpSpPr>
        <p:grpSpPr>
          <a:xfrm>
            <a:off x="8966255" y="5579830"/>
            <a:ext cx="404862" cy="395521"/>
            <a:chOff x="8966255" y="5579830"/>
            <a:chExt cx="404862" cy="395521"/>
          </a:xfrm>
        </p:grpSpPr>
        <p:sp>
          <p:nvSpPr>
            <p:cNvPr id="236" name="SMARTInkShape-301">
              <a:extLst>
                <a:ext uri="{FF2B5EF4-FFF2-40B4-BE49-F238E27FC236}">
                  <a16:creationId xmlns:a16="http://schemas.microsoft.com/office/drawing/2014/main" xmlns="" id="{6896238F-458F-4ACE-8883-26B9258D349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966255" y="5651500"/>
              <a:ext cx="196796" cy="228601"/>
            </a:xfrm>
            <a:custGeom>
              <a:avLst/>
              <a:gdLst/>
              <a:ahLst/>
              <a:cxnLst/>
              <a:rect l="0" t="0" r="0" b="0"/>
              <a:pathLst>
                <a:path w="196796" h="228601">
                  <a:moveTo>
                    <a:pt x="184095" y="0"/>
                  </a:moveTo>
                  <a:lnTo>
                    <a:pt x="184095" y="0"/>
                  </a:lnTo>
                  <a:lnTo>
                    <a:pt x="180724" y="24419"/>
                  </a:lnTo>
                  <a:lnTo>
                    <a:pt x="161713" y="65815"/>
                  </a:lnTo>
                  <a:lnTo>
                    <a:pt x="133876" y="102286"/>
                  </a:lnTo>
                  <a:lnTo>
                    <a:pt x="96385" y="137786"/>
                  </a:lnTo>
                  <a:lnTo>
                    <a:pt x="53279" y="166054"/>
                  </a:lnTo>
                  <a:lnTo>
                    <a:pt x="43967" y="169970"/>
                  </a:lnTo>
                  <a:lnTo>
                    <a:pt x="27977" y="170556"/>
                  </a:lnTo>
                  <a:lnTo>
                    <a:pt x="20750" y="168738"/>
                  </a:lnTo>
                  <a:lnTo>
                    <a:pt x="8956" y="161072"/>
                  </a:lnTo>
                  <a:lnTo>
                    <a:pt x="3835" y="156064"/>
                  </a:lnTo>
                  <a:lnTo>
                    <a:pt x="1128" y="149904"/>
                  </a:lnTo>
                  <a:lnTo>
                    <a:pt x="0" y="135534"/>
                  </a:lnTo>
                  <a:lnTo>
                    <a:pt x="5614" y="119738"/>
                  </a:lnTo>
                  <a:lnTo>
                    <a:pt x="15164" y="104722"/>
                  </a:lnTo>
                  <a:lnTo>
                    <a:pt x="26464" y="93345"/>
                  </a:lnTo>
                  <a:lnTo>
                    <a:pt x="42304" y="87348"/>
                  </a:lnTo>
                  <a:lnTo>
                    <a:pt x="51468" y="85749"/>
                  </a:lnTo>
                  <a:lnTo>
                    <a:pt x="71056" y="89616"/>
                  </a:lnTo>
                  <a:lnTo>
                    <a:pt x="101918" y="105575"/>
                  </a:lnTo>
                  <a:lnTo>
                    <a:pt x="140580" y="139623"/>
                  </a:lnTo>
                  <a:lnTo>
                    <a:pt x="164550" y="179613"/>
                  </a:lnTo>
                  <a:lnTo>
                    <a:pt x="178692" y="211660"/>
                  </a:lnTo>
                  <a:lnTo>
                    <a:pt x="185927" y="221070"/>
                  </a:lnTo>
                  <a:lnTo>
                    <a:pt x="19679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2">
              <a:extLst>
                <a:ext uri="{FF2B5EF4-FFF2-40B4-BE49-F238E27FC236}">
                  <a16:creationId xmlns:a16="http://schemas.microsoft.com/office/drawing/2014/main" xmlns="" id="{CBEE057C-6B7B-4654-8A4D-09C8E67491A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32900" y="5579830"/>
              <a:ext cx="138217" cy="395521"/>
            </a:xfrm>
            <a:custGeom>
              <a:avLst/>
              <a:gdLst/>
              <a:ahLst/>
              <a:cxnLst/>
              <a:rect l="0" t="0" r="0" b="0"/>
              <a:pathLst>
                <a:path w="138217" h="395521">
                  <a:moveTo>
                    <a:pt x="114300" y="8170"/>
                  </a:moveTo>
                  <a:lnTo>
                    <a:pt x="114300" y="8170"/>
                  </a:lnTo>
                  <a:lnTo>
                    <a:pt x="114299" y="1428"/>
                  </a:lnTo>
                  <a:lnTo>
                    <a:pt x="115005" y="147"/>
                  </a:lnTo>
                  <a:lnTo>
                    <a:pt x="116181" y="0"/>
                  </a:lnTo>
                  <a:lnTo>
                    <a:pt x="117670" y="607"/>
                  </a:lnTo>
                  <a:lnTo>
                    <a:pt x="126509" y="21686"/>
                  </a:lnTo>
                  <a:lnTo>
                    <a:pt x="132191" y="54394"/>
                  </a:lnTo>
                  <a:lnTo>
                    <a:pt x="136363" y="99269"/>
                  </a:lnTo>
                  <a:lnTo>
                    <a:pt x="137475" y="126052"/>
                  </a:lnTo>
                  <a:lnTo>
                    <a:pt x="138216" y="154492"/>
                  </a:lnTo>
                  <a:lnTo>
                    <a:pt x="135889" y="182623"/>
                  </a:lnTo>
                  <a:lnTo>
                    <a:pt x="131515" y="210550"/>
                  </a:lnTo>
                  <a:lnTo>
                    <a:pt x="125777" y="238340"/>
                  </a:lnTo>
                  <a:lnTo>
                    <a:pt x="117718" y="263921"/>
                  </a:lnTo>
                  <a:lnTo>
                    <a:pt x="97474" y="311162"/>
                  </a:lnTo>
                  <a:lnTo>
                    <a:pt x="63077" y="348150"/>
                  </a:lnTo>
                  <a:lnTo>
                    <a:pt x="0" y="395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011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68">
            <a:extLst>
              <a:ext uri="{FF2B5EF4-FFF2-40B4-BE49-F238E27FC236}">
                <a16:creationId xmlns:a16="http://schemas.microsoft.com/office/drawing/2014/main" xmlns="" id="{3604A510-C40E-46D1-B879-B5D5F807EB80}"/>
              </a:ext>
            </a:extLst>
          </p:cNvPr>
          <p:cNvGrpSpPr/>
          <p:nvPr/>
        </p:nvGrpSpPr>
        <p:grpSpPr>
          <a:xfrm>
            <a:off x="1949450" y="889883"/>
            <a:ext cx="4622801" cy="2075568"/>
            <a:chOff x="1949450" y="889883"/>
            <a:chExt cx="4622801" cy="2075568"/>
          </a:xfrm>
        </p:grpSpPr>
        <p:sp>
          <p:nvSpPr>
            <p:cNvPr id="4" name="SMARTInkShape-303">
              <a:extLst>
                <a:ext uri="{FF2B5EF4-FFF2-40B4-BE49-F238E27FC236}">
                  <a16:creationId xmlns:a16="http://schemas.microsoft.com/office/drawing/2014/main" xmlns="" id="{D0A1BD23-A6C1-45B4-A838-F4C06F1A29D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392743" y="1136650"/>
              <a:ext cx="3179508" cy="107488"/>
            </a:xfrm>
            <a:custGeom>
              <a:avLst/>
              <a:gdLst/>
              <a:ahLst/>
              <a:cxnLst/>
              <a:rect l="0" t="0" r="0" b="0"/>
              <a:pathLst>
                <a:path w="3179508" h="107488">
                  <a:moveTo>
                    <a:pt x="0" y="107487"/>
                  </a:moveTo>
                  <a:lnTo>
                    <a:pt x="0" y="107487"/>
                  </a:lnTo>
                  <a:lnTo>
                    <a:pt x="73007" y="102238"/>
                  </a:lnTo>
                  <a:lnTo>
                    <a:pt x="168707" y="95675"/>
                  </a:lnTo>
                  <a:lnTo>
                    <a:pt x="266374" y="89183"/>
                  </a:lnTo>
                  <a:lnTo>
                    <a:pt x="363940" y="82739"/>
                  </a:lnTo>
                  <a:lnTo>
                    <a:pt x="461440" y="76326"/>
                  </a:lnTo>
                  <a:lnTo>
                    <a:pt x="558896" y="69934"/>
                  </a:lnTo>
                  <a:lnTo>
                    <a:pt x="657027" y="64262"/>
                  </a:lnTo>
                  <a:lnTo>
                    <a:pt x="755610" y="59069"/>
                  </a:lnTo>
                  <a:lnTo>
                    <a:pt x="854492" y="54196"/>
                  </a:lnTo>
                  <a:lnTo>
                    <a:pt x="956397" y="49536"/>
                  </a:lnTo>
                  <a:lnTo>
                    <a:pt x="1060317" y="45019"/>
                  </a:lnTo>
                  <a:lnTo>
                    <a:pt x="1165580" y="40596"/>
                  </a:lnTo>
                  <a:lnTo>
                    <a:pt x="1269622" y="36941"/>
                  </a:lnTo>
                  <a:lnTo>
                    <a:pt x="1372850" y="33800"/>
                  </a:lnTo>
                  <a:lnTo>
                    <a:pt x="1475536" y="31000"/>
                  </a:lnTo>
                  <a:lnTo>
                    <a:pt x="1576448" y="28428"/>
                  </a:lnTo>
                  <a:lnTo>
                    <a:pt x="1676179" y="26007"/>
                  </a:lnTo>
                  <a:lnTo>
                    <a:pt x="1775122" y="23688"/>
                  </a:lnTo>
                  <a:lnTo>
                    <a:pt x="1872128" y="21437"/>
                  </a:lnTo>
                  <a:lnTo>
                    <a:pt x="1967844" y="19230"/>
                  </a:lnTo>
                  <a:lnTo>
                    <a:pt x="2062698" y="17053"/>
                  </a:lnTo>
                  <a:lnTo>
                    <a:pt x="2152745" y="14897"/>
                  </a:lnTo>
                  <a:lnTo>
                    <a:pt x="2239588" y="12753"/>
                  </a:lnTo>
                  <a:lnTo>
                    <a:pt x="2324294" y="10619"/>
                  </a:lnTo>
                  <a:lnTo>
                    <a:pt x="2404049" y="9196"/>
                  </a:lnTo>
                  <a:lnTo>
                    <a:pt x="2480500" y="8247"/>
                  </a:lnTo>
                  <a:lnTo>
                    <a:pt x="2554753" y="7615"/>
                  </a:lnTo>
                  <a:lnTo>
                    <a:pt x="2625421" y="6488"/>
                  </a:lnTo>
                  <a:lnTo>
                    <a:pt x="2693699" y="5031"/>
                  </a:lnTo>
                  <a:lnTo>
                    <a:pt x="2760385" y="3354"/>
                  </a:lnTo>
                  <a:lnTo>
                    <a:pt x="2820364" y="2236"/>
                  </a:lnTo>
                  <a:lnTo>
                    <a:pt x="2875874" y="1491"/>
                  </a:lnTo>
                  <a:lnTo>
                    <a:pt x="2928401" y="994"/>
                  </a:lnTo>
                  <a:lnTo>
                    <a:pt x="2972592" y="662"/>
                  </a:lnTo>
                  <a:lnTo>
                    <a:pt x="3011224" y="442"/>
                  </a:lnTo>
                  <a:lnTo>
                    <a:pt x="3046152" y="294"/>
                  </a:lnTo>
                  <a:lnTo>
                    <a:pt x="3075787" y="196"/>
                  </a:lnTo>
                  <a:lnTo>
                    <a:pt x="3101894" y="131"/>
                  </a:lnTo>
                  <a:lnTo>
                    <a:pt x="3142895" y="58"/>
                  </a:lnTo>
                  <a:lnTo>
                    <a:pt x="3179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4">
              <a:extLst>
                <a:ext uri="{FF2B5EF4-FFF2-40B4-BE49-F238E27FC236}">
                  <a16:creationId xmlns:a16="http://schemas.microsoft.com/office/drawing/2014/main" xmlns="" id="{F5667E93-7B5A-4F4B-B1A9-A2D48F3A534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889250" y="889883"/>
              <a:ext cx="119196" cy="2075568"/>
            </a:xfrm>
            <a:custGeom>
              <a:avLst/>
              <a:gdLst/>
              <a:ahLst/>
              <a:cxnLst/>
              <a:rect l="0" t="0" r="0" b="0"/>
              <a:pathLst>
                <a:path w="119196" h="2075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11260" y="22687"/>
                  </a:lnTo>
                  <a:lnTo>
                    <a:pt x="15786" y="59668"/>
                  </a:lnTo>
                  <a:lnTo>
                    <a:pt x="24825" y="102117"/>
                  </a:lnTo>
                  <a:lnTo>
                    <a:pt x="30554" y="137793"/>
                  </a:lnTo>
                  <a:lnTo>
                    <a:pt x="35452" y="180695"/>
                  </a:lnTo>
                  <a:lnTo>
                    <a:pt x="37746" y="206952"/>
                  </a:lnTo>
                  <a:lnTo>
                    <a:pt x="39980" y="235040"/>
                  </a:lnTo>
                  <a:lnTo>
                    <a:pt x="42176" y="265055"/>
                  </a:lnTo>
                  <a:lnTo>
                    <a:pt x="44345" y="296353"/>
                  </a:lnTo>
                  <a:lnTo>
                    <a:pt x="46496" y="328508"/>
                  </a:lnTo>
                  <a:lnTo>
                    <a:pt x="48637" y="364055"/>
                  </a:lnTo>
                  <a:lnTo>
                    <a:pt x="50769" y="401865"/>
                  </a:lnTo>
                  <a:lnTo>
                    <a:pt x="52896" y="441182"/>
                  </a:lnTo>
                  <a:lnTo>
                    <a:pt x="55019" y="484327"/>
                  </a:lnTo>
                  <a:lnTo>
                    <a:pt x="57141" y="530024"/>
                  </a:lnTo>
                  <a:lnTo>
                    <a:pt x="59261" y="577422"/>
                  </a:lnTo>
                  <a:lnTo>
                    <a:pt x="61379" y="628070"/>
                  </a:lnTo>
                  <a:lnTo>
                    <a:pt x="63497" y="680886"/>
                  </a:lnTo>
                  <a:lnTo>
                    <a:pt x="65615" y="735146"/>
                  </a:lnTo>
                  <a:lnTo>
                    <a:pt x="69143" y="790370"/>
                  </a:lnTo>
                  <a:lnTo>
                    <a:pt x="73612" y="846235"/>
                  </a:lnTo>
                  <a:lnTo>
                    <a:pt x="78708" y="902529"/>
                  </a:lnTo>
                  <a:lnTo>
                    <a:pt x="84222" y="961225"/>
                  </a:lnTo>
                  <a:lnTo>
                    <a:pt x="90015" y="1021522"/>
                  </a:lnTo>
                  <a:lnTo>
                    <a:pt x="95993" y="1082887"/>
                  </a:lnTo>
                  <a:lnTo>
                    <a:pt x="100684" y="1143553"/>
                  </a:lnTo>
                  <a:lnTo>
                    <a:pt x="104517" y="1203752"/>
                  </a:lnTo>
                  <a:lnTo>
                    <a:pt x="107778" y="1263640"/>
                  </a:lnTo>
                  <a:lnTo>
                    <a:pt x="110658" y="1324027"/>
                  </a:lnTo>
                  <a:lnTo>
                    <a:pt x="113283" y="1384746"/>
                  </a:lnTo>
                  <a:lnTo>
                    <a:pt x="115739" y="1445686"/>
                  </a:lnTo>
                  <a:lnTo>
                    <a:pt x="117376" y="1503952"/>
                  </a:lnTo>
                  <a:lnTo>
                    <a:pt x="118467" y="1560435"/>
                  </a:lnTo>
                  <a:lnTo>
                    <a:pt x="119195" y="1615729"/>
                  </a:lnTo>
                  <a:lnTo>
                    <a:pt x="118269" y="1667408"/>
                  </a:lnTo>
                  <a:lnTo>
                    <a:pt x="116240" y="1716678"/>
                  </a:lnTo>
                  <a:lnTo>
                    <a:pt x="113477" y="1764341"/>
                  </a:lnTo>
                  <a:lnTo>
                    <a:pt x="110224" y="1807405"/>
                  </a:lnTo>
                  <a:lnTo>
                    <a:pt x="106643" y="1847404"/>
                  </a:lnTo>
                  <a:lnTo>
                    <a:pt x="102846" y="1885358"/>
                  </a:lnTo>
                  <a:lnTo>
                    <a:pt x="98903" y="1918422"/>
                  </a:lnTo>
                  <a:lnTo>
                    <a:pt x="94863" y="1948226"/>
                  </a:lnTo>
                  <a:lnTo>
                    <a:pt x="90758" y="1975856"/>
                  </a:lnTo>
                  <a:lnTo>
                    <a:pt x="86198" y="2015964"/>
                  </a:lnTo>
                  <a:lnTo>
                    <a:pt x="83270" y="2060344"/>
                  </a:lnTo>
                  <a:lnTo>
                    <a:pt x="82550" y="207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5">
              <a:extLst>
                <a:ext uri="{FF2B5EF4-FFF2-40B4-BE49-F238E27FC236}">
                  <a16:creationId xmlns:a16="http://schemas.microsoft.com/office/drawing/2014/main" xmlns="" id="{46CA20C8-9874-4F46-A3C2-C81D2486A28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949450" y="1266546"/>
              <a:ext cx="1167084" cy="124105"/>
            </a:xfrm>
            <a:custGeom>
              <a:avLst/>
              <a:gdLst/>
              <a:ahLst/>
              <a:cxnLst/>
              <a:rect l="0" t="0" r="0" b="0"/>
              <a:pathLst>
                <a:path w="1167084" h="124105">
                  <a:moveTo>
                    <a:pt x="0" y="124104"/>
                  </a:moveTo>
                  <a:lnTo>
                    <a:pt x="0" y="124104"/>
                  </a:lnTo>
                  <a:lnTo>
                    <a:pt x="3371" y="124104"/>
                  </a:lnTo>
                  <a:lnTo>
                    <a:pt x="4364" y="123398"/>
                  </a:lnTo>
                  <a:lnTo>
                    <a:pt x="5026" y="122222"/>
                  </a:lnTo>
                  <a:lnTo>
                    <a:pt x="5467" y="120733"/>
                  </a:lnTo>
                  <a:lnTo>
                    <a:pt x="6467" y="119740"/>
                  </a:lnTo>
                  <a:lnTo>
                    <a:pt x="9460" y="118637"/>
                  </a:lnTo>
                  <a:lnTo>
                    <a:pt x="45672" y="117832"/>
                  </a:lnTo>
                  <a:lnTo>
                    <a:pt x="85185" y="114406"/>
                  </a:lnTo>
                  <a:lnTo>
                    <a:pt x="125819" y="110857"/>
                  </a:lnTo>
                  <a:lnTo>
                    <a:pt x="149496" y="108922"/>
                  </a:lnTo>
                  <a:lnTo>
                    <a:pt x="177275" y="106222"/>
                  </a:lnTo>
                  <a:lnTo>
                    <a:pt x="207789" y="103010"/>
                  </a:lnTo>
                  <a:lnTo>
                    <a:pt x="240126" y="99458"/>
                  </a:lnTo>
                  <a:lnTo>
                    <a:pt x="278617" y="94973"/>
                  </a:lnTo>
                  <a:lnTo>
                    <a:pt x="321211" y="89867"/>
                  </a:lnTo>
                  <a:lnTo>
                    <a:pt x="366541" y="84346"/>
                  </a:lnTo>
                  <a:lnTo>
                    <a:pt x="415810" y="78549"/>
                  </a:lnTo>
                  <a:lnTo>
                    <a:pt x="467707" y="72567"/>
                  </a:lnTo>
                  <a:lnTo>
                    <a:pt x="521355" y="66463"/>
                  </a:lnTo>
                  <a:lnTo>
                    <a:pt x="579697" y="59571"/>
                  </a:lnTo>
                  <a:lnTo>
                    <a:pt x="641170" y="52154"/>
                  </a:lnTo>
                  <a:lnTo>
                    <a:pt x="704730" y="44387"/>
                  </a:lnTo>
                  <a:lnTo>
                    <a:pt x="773915" y="37093"/>
                  </a:lnTo>
                  <a:lnTo>
                    <a:pt x="846849" y="30113"/>
                  </a:lnTo>
                  <a:lnTo>
                    <a:pt x="922282" y="23343"/>
                  </a:lnTo>
                  <a:lnTo>
                    <a:pt x="1000794" y="16008"/>
                  </a:lnTo>
                  <a:lnTo>
                    <a:pt x="1081357" y="8296"/>
                  </a:lnTo>
                  <a:lnTo>
                    <a:pt x="1163288" y="332"/>
                  </a:lnTo>
                  <a:lnTo>
                    <a:pt x="1167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70">
            <a:extLst>
              <a:ext uri="{FF2B5EF4-FFF2-40B4-BE49-F238E27FC236}">
                <a16:creationId xmlns:a16="http://schemas.microsoft.com/office/drawing/2014/main" xmlns="" id="{0AE765BE-28F5-41BB-8275-2F74C74AD62F}"/>
              </a:ext>
            </a:extLst>
          </p:cNvPr>
          <p:cNvGrpSpPr/>
          <p:nvPr/>
        </p:nvGrpSpPr>
        <p:grpSpPr>
          <a:xfrm>
            <a:off x="2953633" y="1174750"/>
            <a:ext cx="907168" cy="82551"/>
            <a:chOff x="2953633" y="1174750"/>
            <a:chExt cx="907168" cy="82551"/>
          </a:xfrm>
        </p:grpSpPr>
        <p:sp>
          <p:nvSpPr>
            <p:cNvPr id="8" name="SMARTInkShape-306">
              <a:extLst>
                <a:ext uri="{FF2B5EF4-FFF2-40B4-BE49-F238E27FC236}">
                  <a16:creationId xmlns:a16="http://schemas.microsoft.com/office/drawing/2014/main" xmlns="" id="{B4B11013-4593-420D-9DEB-9BEEADCA6E2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05200" y="1174750"/>
              <a:ext cx="355601" cy="25401"/>
            </a:xfrm>
            <a:custGeom>
              <a:avLst/>
              <a:gdLst/>
              <a:ahLst/>
              <a:cxnLst/>
              <a:rect l="0" t="0" r="0" b="0"/>
              <a:pathLst>
                <a:path w="355601" h="25401">
                  <a:moveTo>
                    <a:pt x="0" y="25400"/>
                  </a:moveTo>
                  <a:lnTo>
                    <a:pt x="0" y="25400"/>
                  </a:lnTo>
                  <a:lnTo>
                    <a:pt x="40620" y="25400"/>
                  </a:lnTo>
                  <a:lnTo>
                    <a:pt x="83689" y="22029"/>
                  </a:lnTo>
                  <a:lnTo>
                    <a:pt x="119510" y="18493"/>
                  </a:lnTo>
                  <a:lnTo>
                    <a:pt x="159654" y="14569"/>
                  </a:lnTo>
                  <a:lnTo>
                    <a:pt x="203367" y="10473"/>
                  </a:lnTo>
                  <a:lnTo>
                    <a:pt x="244902" y="6301"/>
                  </a:lnTo>
                  <a:lnTo>
                    <a:pt x="283823" y="2800"/>
                  </a:lnTo>
                  <a:lnTo>
                    <a:pt x="319936" y="1245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7">
              <a:extLst>
                <a:ext uri="{FF2B5EF4-FFF2-40B4-BE49-F238E27FC236}">
                  <a16:creationId xmlns:a16="http://schemas.microsoft.com/office/drawing/2014/main" xmlns="" id="{31C2CDF4-851B-44D7-A5BF-CB1783BE60E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953633" y="1174750"/>
              <a:ext cx="767468" cy="82551"/>
            </a:xfrm>
            <a:custGeom>
              <a:avLst/>
              <a:gdLst/>
              <a:ahLst/>
              <a:cxnLst/>
              <a:rect l="0" t="0" r="0" b="0"/>
              <a:pathLst>
                <a:path w="767468" h="82551">
                  <a:moveTo>
                    <a:pt x="5467" y="82550"/>
                  </a:moveTo>
                  <a:lnTo>
                    <a:pt x="5467" y="82550"/>
                  </a:lnTo>
                  <a:lnTo>
                    <a:pt x="0" y="82550"/>
                  </a:lnTo>
                  <a:lnTo>
                    <a:pt x="45291" y="80668"/>
                  </a:lnTo>
                  <a:lnTo>
                    <a:pt x="77494" y="76775"/>
                  </a:lnTo>
                  <a:lnTo>
                    <a:pt x="120029" y="70341"/>
                  </a:lnTo>
                  <a:lnTo>
                    <a:pt x="146753" y="66649"/>
                  </a:lnTo>
                  <a:lnTo>
                    <a:pt x="176563" y="62777"/>
                  </a:lnTo>
                  <a:lnTo>
                    <a:pt x="208431" y="58785"/>
                  </a:lnTo>
                  <a:lnTo>
                    <a:pt x="242376" y="54006"/>
                  </a:lnTo>
                  <a:lnTo>
                    <a:pt x="277707" y="48704"/>
                  </a:lnTo>
                  <a:lnTo>
                    <a:pt x="313960" y="43053"/>
                  </a:lnTo>
                  <a:lnTo>
                    <a:pt x="349418" y="38580"/>
                  </a:lnTo>
                  <a:lnTo>
                    <a:pt x="384345" y="34892"/>
                  </a:lnTo>
                  <a:lnTo>
                    <a:pt x="418919" y="31728"/>
                  </a:lnTo>
                  <a:lnTo>
                    <a:pt x="450435" y="28207"/>
                  </a:lnTo>
                  <a:lnTo>
                    <a:pt x="479912" y="24449"/>
                  </a:lnTo>
                  <a:lnTo>
                    <a:pt x="508031" y="20533"/>
                  </a:lnTo>
                  <a:lnTo>
                    <a:pt x="554325" y="14300"/>
                  </a:lnTo>
                  <a:lnTo>
                    <a:pt x="590893" y="9883"/>
                  </a:lnTo>
                  <a:lnTo>
                    <a:pt x="629838" y="5166"/>
                  </a:lnTo>
                  <a:lnTo>
                    <a:pt x="638368" y="1020"/>
                  </a:lnTo>
                  <a:lnTo>
                    <a:pt x="592642" y="6527"/>
                  </a:lnTo>
                  <a:lnTo>
                    <a:pt x="556211" y="10557"/>
                  </a:lnTo>
                  <a:lnTo>
                    <a:pt x="513040" y="12065"/>
                  </a:lnTo>
                  <a:lnTo>
                    <a:pt x="478705" y="12418"/>
                  </a:lnTo>
                  <a:lnTo>
                    <a:pt x="440397" y="12575"/>
                  </a:lnTo>
                  <a:lnTo>
                    <a:pt x="399852" y="12644"/>
                  </a:lnTo>
                  <a:lnTo>
                    <a:pt x="358314" y="12675"/>
                  </a:lnTo>
                  <a:lnTo>
                    <a:pt x="314452" y="14570"/>
                  </a:lnTo>
                  <a:lnTo>
                    <a:pt x="271205" y="18470"/>
                  </a:lnTo>
                  <a:lnTo>
                    <a:pt x="233169" y="24907"/>
                  </a:lnTo>
                  <a:lnTo>
                    <a:pt x="193506" y="36464"/>
                  </a:lnTo>
                  <a:lnTo>
                    <a:pt x="173992" y="45455"/>
                  </a:lnTo>
                  <a:lnTo>
                    <a:pt x="172851" y="47942"/>
                  </a:lnTo>
                  <a:lnTo>
                    <a:pt x="174206" y="50306"/>
                  </a:lnTo>
                  <a:lnTo>
                    <a:pt x="177226" y="52587"/>
                  </a:lnTo>
                  <a:lnTo>
                    <a:pt x="215187" y="55798"/>
                  </a:lnTo>
                  <a:lnTo>
                    <a:pt x="259072" y="54668"/>
                  </a:lnTo>
                  <a:lnTo>
                    <a:pt x="284604" y="53379"/>
                  </a:lnTo>
                  <a:lnTo>
                    <a:pt x="314325" y="51108"/>
                  </a:lnTo>
                  <a:lnTo>
                    <a:pt x="346839" y="48183"/>
                  </a:lnTo>
                  <a:lnTo>
                    <a:pt x="381215" y="44822"/>
                  </a:lnTo>
                  <a:lnTo>
                    <a:pt x="416832" y="40465"/>
                  </a:lnTo>
                  <a:lnTo>
                    <a:pt x="453277" y="35443"/>
                  </a:lnTo>
                  <a:lnTo>
                    <a:pt x="490274" y="29979"/>
                  </a:lnTo>
                  <a:lnTo>
                    <a:pt x="524816" y="25630"/>
                  </a:lnTo>
                  <a:lnTo>
                    <a:pt x="557722" y="22026"/>
                  </a:lnTo>
                  <a:lnTo>
                    <a:pt x="589537" y="18917"/>
                  </a:lnTo>
                  <a:lnTo>
                    <a:pt x="618508" y="15434"/>
                  </a:lnTo>
                  <a:lnTo>
                    <a:pt x="645583" y="11700"/>
                  </a:lnTo>
                  <a:lnTo>
                    <a:pt x="692129" y="5200"/>
                  </a:lnTo>
                  <a:lnTo>
                    <a:pt x="736051" y="1541"/>
                  </a:lnTo>
                  <a:lnTo>
                    <a:pt x="767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8">
              <a:extLst>
                <a:ext uri="{FF2B5EF4-FFF2-40B4-BE49-F238E27FC236}">
                  <a16:creationId xmlns:a16="http://schemas.microsoft.com/office/drawing/2014/main" xmlns="" id="{859A0280-F664-4FA3-9475-F963D5A2CB9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035639" y="1181100"/>
              <a:ext cx="488612" cy="57073"/>
            </a:xfrm>
            <a:custGeom>
              <a:avLst/>
              <a:gdLst/>
              <a:ahLst/>
              <a:cxnLst/>
              <a:rect l="0" t="0" r="0" b="0"/>
              <a:pathLst>
                <a:path w="488612" h="57073">
                  <a:moveTo>
                    <a:pt x="12361" y="50800"/>
                  </a:moveTo>
                  <a:lnTo>
                    <a:pt x="12361" y="50800"/>
                  </a:lnTo>
                  <a:lnTo>
                    <a:pt x="8990" y="50800"/>
                  </a:lnTo>
                  <a:lnTo>
                    <a:pt x="5454" y="52681"/>
                  </a:lnTo>
                  <a:lnTo>
                    <a:pt x="0" y="56888"/>
                  </a:lnTo>
                  <a:lnTo>
                    <a:pt x="3132" y="57072"/>
                  </a:lnTo>
                  <a:lnTo>
                    <a:pt x="49129" y="48305"/>
                  </a:lnTo>
                  <a:lnTo>
                    <a:pt x="82795" y="46163"/>
                  </a:lnTo>
                  <a:lnTo>
                    <a:pt x="124099" y="43800"/>
                  </a:lnTo>
                  <a:lnTo>
                    <a:pt x="148941" y="41195"/>
                  </a:lnTo>
                  <a:lnTo>
                    <a:pt x="175381" y="38046"/>
                  </a:lnTo>
                  <a:lnTo>
                    <a:pt x="203591" y="35242"/>
                  </a:lnTo>
                  <a:lnTo>
                    <a:pt x="232981" y="32667"/>
                  </a:lnTo>
                  <a:lnTo>
                    <a:pt x="263157" y="30245"/>
                  </a:lnTo>
                  <a:lnTo>
                    <a:pt x="294564" y="26513"/>
                  </a:lnTo>
                  <a:lnTo>
                    <a:pt x="326791" y="21909"/>
                  </a:lnTo>
                  <a:lnTo>
                    <a:pt x="359564" y="16722"/>
                  </a:lnTo>
                  <a:lnTo>
                    <a:pt x="388469" y="12559"/>
                  </a:lnTo>
                  <a:lnTo>
                    <a:pt x="414794" y="9079"/>
                  </a:lnTo>
                  <a:lnTo>
                    <a:pt x="455804" y="4035"/>
                  </a:lnTo>
                  <a:lnTo>
                    <a:pt x="488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1">
            <a:extLst>
              <a:ext uri="{FF2B5EF4-FFF2-40B4-BE49-F238E27FC236}">
                <a16:creationId xmlns:a16="http://schemas.microsoft.com/office/drawing/2014/main" xmlns="" id="{5D8AD7B6-A43D-4007-990F-5F5527367C33}"/>
              </a:ext>
            </a:extLst>
          </p:cNvPr>
          <p:cNvGrpSpPr/>
          <p:nvPr/>
        </p:nvGrpSpPr>
        <p:grpSpPr>
          <a:xfrm>
            <a:off x="3182233" y="803653"/>
            <a:ext cx="564268" cy="281185"/>
            <a:chOff x="3182233" y="803653"/>
            <a:chExt cx="564268" cy="281185"/>
          </a:xfrm>
        </p:grpSpPr>
        <p:sp>
          <p:nvSpPr>
            <p:cNvPr id="12" name="SMARTInkShape-309">
              <a:extLst>
                <a:ext uri="{FF2B5EF4-FFF2-40B4-BE49-F238E27FC236}">
                  <a16:creationId xmlns:a16="http://schemas.microsoft.com/office/drawing/2014/main" xmlns="" id="{D6520D01-F8A8-4D60-BD55-36D24201E57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56763" y="886207"/>
              <a:ext cx="189738" cy="123857"/>
            </a:xfrm>
            <a:custGeom>
              <a:avLst/>
              <a:gdLst/>
              <a:ahLst/>
              <a:cxnLst/>
              <a:rect l="0" t="0" r="0" b="0"/>
              <a:pathLst>
                <a:path w="189738" h="123857">
                  <a:moveTo>
                    <a:pt x="11937" y="40893"/>
                  </a:moveTo>
                  <a:lnTo>
                    <a:pt x="11937" y="40893"/>
                  </a:lnTo>
                  <a:lnTo>
                    <a:pt x="8566" y="40893"/>
                  </a:lnTo>
                  <a:lnTo>
                    <a:pt x="5030" y="44656"/>
                  </a:lnTo>
                  <a:lnTo>
                    <a:pt x="3099" y="47635"/>
                  </a:lnTo>
                  <a:lnTo>
                    <a:pt x="0" y="72694"/>
                  </a:lnTo>
                  <a:lnTo>
                    <a:pt x="9" y="111378"/>
                  </a:lnTo>
                  <a:lnTo>
                    <a:pt x="2915" y="123004"/>
                  </a:lnTo>
                  <a:lnTo>
                    <a:pt x="2395" y="123856"/>
                  </a:lnTo>
                  <a:lnTo>
                    <a:pt x="1342" y="123718"/>
                  </a:lnTo>
                  <a:lnTo>
                    <a:pt x="2054" y="117921"/>
                  </a:lnTo>
                  <a:lnTo>
                    <a:pt x="14066" y="74188"/>
                  </a:lnTo>
                  <a:lnTo>
                    <a:pt x="27149" y="43232"/>
                  </a:lnTo>
                  <a:lnTo>
                    <a:pt x="42550" y="21831"/>
                  </a:lnTo>
                  <a:lnTo>
                    <a:pt x="47162" y="17601"/>
                  </a:lnTo>
                  <a:lnTo>
                    <a:pt x="51648" y="15487"/>
                  </a:lnTo>
                  <a:lnTo>
                    <a:pt x="60395" y="15020"/>
                  </a:lnTo>
                  <a:lnTo>
                    <a:pt x="68987" y="20927"/>
                  </a:lnTo>
                  <a:lnTo>
                    <a:pt x="73254" y="25466"/>
                  </a:lnTo>
                  <a:lnTo>
                    <a:pt x="77995" y="39916"/>
                  </a:lnTo>
                  <a:lnTo>
                    <a:pt x="78782" y="66003"/>
                  </a:lnTo>
                  <a:lnTo>
                    <a:pt x="76098" y="93361"/>
                  </a:lnTo>
                  <a:lnTo>
                    <a:pt x="76583" y="97038"/>
                  </a:lnTo>
                  <a:lnTo>
                    <a:pt x="77612" y="99490"/>
                  </a:lnTo>
                  <a:lnTo>
                    <a:pt x="79003" y="101124"/>
                  </a:lnTo>
                  <a:lnTo>
                    <a:pt x="79931" y="101508"/>
                  </a:lnTo>
                  <a:lnTo>
                    <a:pt x="80550" y="101059"/>
                  </a:lnTo>
                  <a:lnTo>
                    <a:pt x="93924" y="59495"/>
                  </a:lnTo>
                  <a:lnTo>
                    <a:pt x="118767" y="14450"/>
                  </a:lnTo>
                  <a:lnTo>
                    <a:pt x="123374" y="8447"/>
                  </a:lnTo>
                  <a:lnTo>
                    <a:pt x="134137" y="1778"/>
                  </a:lnTo>
                  <a:lnTo>
                    <a:pt x="139970" y="0"/>
                  </a:lnTo>
                  <a:lnTo>
                    <a:pt x="145270" y="225"/>
                  </a:lnTo>
                  <a:lnTo>
                    <a:pt x="154922" y="4239"/>
                  </a:lnTo>
                  <a:lnTo>
                    <a:pt x="168289" y="21174"/>
                  </a:lnTo>
                  <a:lnTo>
                    <a:pt x="184037" y="57250"/>
                  </a:lnTo>
                  <a:lnTo>
                    <a:pt x="188986" y="102087"/>
                  </a:lnTo>
                  <a:lnTo>
                    <a:pt x="189737" y="117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0">
              <a:extLst>
                <a:ext uri="{FF2B5EF4-FFF2-40B4-BE49-F238E27FC236}">
                  <a16:creationId xmlns:a16="http://schemas.microsoft.com/office/drawing/2014/main" xmlns="" id="{55DDB2C7-3898-417D-BB75-C8F9F633CE5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384550" y="913840"/>
              <a:ext cx="114301" cy="129671"/>
            </a:xfrm>
            <a:custGeom>
              <a:avLst/>
              <a:gdLst/>
              <a:ahLst/>
              <a:cxnLst/>
              <a:rect l="0" t="0" r="0" b="0"/>
              <a:pathLst>
                <a:path w="114301" h="129671">
                  <a:moveTo>
                    <a:pt x="0" y="76760"/>
                  </a:moveTo>
                  <a:lnTo>
                    <a:pt x="0" y="76760"/>
                  </a:lnTo>
                  <a:lnTo>
                    <a:pt x="26731" y="60154"/>
                  </a:lnTo>
                  <a:lnTo>
                    <a:pt x="53954" y="31796"/>
                  </a:lnTo>
                  <a:lnTo>
                    <a:pt x="59257" y="21263"/>
                  </a:lnTo>
                  <a:lnTo>
                    <a:pt x="60671" y="16479"/>
                  </a:lnTo>
                  <a:lnTo>
                    <a:pt x="60361" y="7400"/>
                  </a:lnTo>
                  <a:lnTo>
                    <a:pt x="59291" y="3003"/>
                  </a:lnTo>
                  <a:lnTo>
                    <a:pt x="57166" y="778"/>
                  </a:lnTo>
                  <a:lnTo>
                    <a:pt x="54339" y="0"/>
                  </a:lnTo>
                  <a:lnTo>
                    <a:pt x="51043" y="186"/>
                  </a:lnTo>
                  <a:lnTo>
                    <a:pt x="43617" y="6038"/>
                  </a:lnTo>
                  <a:lnTo>
                    <a:pt x="35613" y="17812"/>
                  </a:lnTo>
                  <a:lnTo>
                    <a:pt x="24585" y="47534"/>
                  </a:lnTo>
                  <a:lnTo>
                    <a:pt x="21395" y="78292"/>
                  </a:lnTo>
                  <a:lnTo>
                    <a:pt x="23149" y="96726"/>
                  </a:lnTo>
                  <a:lnTo>
                    <a:pt x="30044" y="112445"/>
                  </a:lnTo>
                  <a:lnTo>
                    <a:pt x="34846" y="119600"/>
                  </a:lnTo>
                  <a:lnTo>
                    <a:pt x="41575" y="124370"/>
                  </a:lnTo>
                  <a:lnTo>
                    <a:pt x="58460" y="129670"/>
                  </a:lnTo>
                  <a:lnTo>
                    <a:pt x="79604" y="126381"/>
                  </a:lnTo>
                  <a:lnTo>
                    <a:pt x="114300" y="114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1">
              <a:extLst>
                <a:ext uri="{FF2B5EF4-FFF2-40B4-BE49-F238E27FC236}">
                  <a16:creationId xmlns:a16="http://schemas.microsoft.com/office/drawing/2014/main" xmlns="" id="{B367350A-2552-4FE5-A841-4669652AE46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182233" y="803653"/>
              <a:ext cx="133197" cy="281185"/>
            </a:xfrm>
            <a:custGeom>
              <a:avLst/>
              <a:gdLst/>
              <a:ahLst/>
              <a:cxnLst/>
              <a:rect l="0" t="0" r="0" b="0"/>
              <a:pathLst>
                <a:path w="133197" h="281185">
                  <a:moveTo>
                    <a:pt x="5467" y="98047"/>
                  </a:moveTo>
                  <a:lnTo>
                    <a:pt x="5467" y="98047"/>
                  </a:lnTo>
                  <a:lnTo>
                    <a:pt x="0" y="92580"/>
                  </a:lnTo>
                  <a:lnTo>
                    <a:pt x="10705" y="140156"/>
                  </a:lnTo>
                  <a:lnTo>
                    <a:pt x="20503" y="181001"/>
                  </a:lnTo>
                  <a:lnTo>
                    <a:pt x="27482" y="225715"/>
                  </a:lnTo>
                  <a:lnTo>
                    <a:pt x="30669" y="269831"/>
                  </a:lnTo>
                  <a:lnTo>
                    <a:pt x="30735" y="269720"/>
                  </a:lnTo>
                  <a:lnTo>
                    <a:pt x="23942" y="222437"/>
                  </a:lnTo>
                  <a:lnTo>
                    <a:pt x="20734" y="187904"/>
                  </a:lnTo>
                  <a:lnTo>
                    <a:pt x="19308" y="146685"/>
                  </a:lnTo>
                  <a:lnTo>
                    <a:pt x="22437" y="104377"/>
                  </a:lnTo>
                  <a:lnTo>
                    <a:pt x="28531" y="64877"/>
                  </a:lnTo>
                  <a:lnTo>
                    <a:pt x="39896" y="22367"/>
                  </a:lnTo>
                  <a:lnTo>
                    <a:pt x="48050" y="8437"/>
                  </a:lnTo>
                  <a:lnTo>
                    <a:pt x="56378" y="1776"/>
                  </a:lnTo>
                  <a:lnTo>
                    <a:pt x="60574" y="0"/>
                  </a:lnTo>
                  <a:lnTo>
                    <a:pt x="65489" y="932"/>
                  </a:lnTo>
                  <a:lnTo>
                    <a:pt x="76593" y="7612"/>
                  </a:lnTo>
                  <a:lnTo>
                    <a:pt x="101675" y="50837"/>
                  </a:lnTo>
                  <a:lnTo>
                    <a:pt x="116900" y="83415"/>
                  </a:lnTo>
                  <a:lnTo>
                    <a:pt x="127430" y="119061"/>
                  </a:lnTo>
                  <a:lnTo>
                    <a:pt x="133050" y="155364"/>
                  </a:lnTo>
                  <a:lnTo>
                    <a:pt x="133196" y="190314"/>
                  </a:lnTo>
                  <a:lnTo>
                    <a:pt x="119199" y="234982"/>
                  </a:lnTo>
                  <a:lnTo>
                    <a:pt x="103051" y="256273"/>
                  </a:lnTo>
                  <a:lnTo>
                    <a:pt x="84116" y="271381"/>
                  </a:lnTo>
                  <a:lnTo>
                    <a:pt x="63941" y="280447"/>
                  </a:lnTo>
                  <a:lnTo>
                    <a:pt x="45096" y="281184"/>
                  </a:lnTo>
                  <a:lnTo>
                    <a:pt x="36120" y="279405"/>
                  </a:lnTo>
                  <a:lnTo>
                    <a:pt x="22383" y="269902"/>
                  </a:lnTo>
                  <a:lnTo>
                    <a:pt x="16745" y="263417"/>
                  </a:lnTo>
                  <a:lnTo>
                    <a:pt x="15807" y="255566"/>
                  </a:lnTo>
                  <a:lnTo>
                    <a:pt x="30867" y="218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72">
            <a:extLst>
              <a:ext uri="{FF2B5EF4-FFF2-40B4-BE49-F238E27FC236}">
                <a16:creationId xmlns:a16="http://schemas.microsoft.com/office/drawing/2014/main" xmlns="" id="{A8588752-3AEC-4AC1-9BE2-0670061FFCCC}"/>
              </a:ext>
            </a:extLst>
          </p:cNvPr>
          <p:cNvGrpSpPr/>
          <p:nvPr/>
        </p:nvGrpSpPr>
        <p:grpSpPr>
          <a:xfrm>
            <a:off x="5477846" y="699168"/>
            <a:ext cx="586851" cy="312989"/>
            <a:chOff x="5477846" y="699168"/>
            <a:chExt cx="586851" cy="312989"/>
          </a:xfrm>
        </p:grpSpPr>
        <p:sp>
          <p:nvSpPr>
            <p:cNvPr id="16" name="SMARTInkShape-312">
              <a:extLst>
                <a:ext uri="{FF2B5EF4-FFF2-40B4-BE49-F238E27FC236}">
                  <a16:creationId xmlns:a16="http://schemas.microsoft.com/office/drawing/2014/main" xmlns="" id="{84C4F180-4E5C-453A-BB05-F6B55AA3276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945068" y="699168"/>
              <a:ext cx="119629" cy="276137"/>
            </a:xfrm>
            <a:custGeom>
              <a:avLst/>
              <a:gdLst/>
              <a:ahLst/>
              <a:cxnLst/>
              <a:rect l="0" t="0" r="0" b="0"/>
              <a:pathLst>
                <a:path w="119629" h="276137">
                  <a:moveTo>
                    <a:pt x="11232" y="107282"/>
                  </a:moveTo>
                  <a:lnTo>
                    <a:pt x="11232" y="107282"/>
                  </a:lnTo>
                  <a:lnTo>
                    <a:pt x="2393" y="128330"/>
                  </a:lnTo>
                  <a:lnTo>
                    <a:pt x="0" y="162971"/>
                  </a:lnTo>
                  <a:lnTo>
                    <a:pt x="3708" y="209848"/>
                  </a:lnTo>
                  <a:lnTo>
                    <a:pt x="8021" y="253131"/>
                  </a:lnTo>
                  <a:lnTo>
                    <a:pt x="10598" y="275896"/>
                  </a:lnTo>
                  <a:lnTo>
                    <a:pt x="10809" y="276136"/>
                  </a:lnTo>
                  <a:lnTo>
                    <a:pt x="15540" y="241048"/>
                  </a:lnTo>
                  <a:lnTo>
                    <a:pt x="17683" y="194581"/>
                  </a:lnTo>
                  <a:lnTo>
                    <a:pt x="20684" y="151726"/>
                  </a:lnTo>
                  <a:lnTo>
                    <a:pt x="26251" y="106338"/>
                  </a:lnTo>
                  <a:lnTo>
                    <a:pt x="33429" y="63824"/>
                  </a:lnTo>
                  <a:lnTo>
                    <a:pt x="45404" y="19617"/>
                  </a:lnTo>
                  <a:lnTo>
                    <a:pt x="53700" y="5290"/>
                  </a:lnTo>
                  <a:lnTo>
                    <a:pt x="59299" y="1893"/>
                  </a:lnTo>
                  <a:lnTo>
                    <a:pt x="73047" y="0"/>
                  </a:lnTo>
                  <a:lnTo>
                    <a:pt x="79959" y="2599"/>
                  </a:lnTo>
                  <a:lnTo>
                    <a:pt x="93283" y="13014"/>
                  </a:lnTo>
                  <a:lnTo>
                    <a:pt x="109312" y="41486"/>
                  </a:lnTo>
                  <a:lnTo>
                    <a:pt x="119628" y="80104"/>
                  </a:lnTo>
                  <a:lnTo>
                    <a:pt x="117264" y="104610"/>
                  </a:lnTo>
                  <a:lnTo>
                    <a:pt x="108451" y="126556"/>
                  </a:lnTo>
                  <a:lnTo>
                    <a:pt x="95128" y="145717"/>
                  </a:lnTo>
                  <a:lnTo>
                    <a:pt x="74153" y="157995"/>
                  </a:lnTo>
                  <a:lnTo>
                    <a:pt x="50486" y="164394"/>
                  </a:lnTo>
                  <a:lnTo>
                    <a:pt x="11232" y="164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3">
              <a:extLst>
                <a:ext uri="{FF2B5EF4-FFF2-40B4-BE49-F238E27FC236}">
                  <a16:creationId xmlns:a16="http://schemas.microsoft.com/office/drawing/2014/main" xmlns="" id="{1FB03030-9DFE-45BA-83BB-AEDDF4EB8BE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733388" y="769649"/>
              <a:ext cx="116635" cy="201054"/>
            </a:xfrm>
            <a:custGeom>
              <a:avLst/>
              <a:gdLst/>
              <a:ahLst/>
              <a:cxnLst/>
              <a:rect l="0" t="0" r="0" b="0"/>
              <a:pathLst>
                <a:path w="116635" h="201054">
                  <a:moveTo>
                    <a:pt x="89562" y="24101"/>
                  </a:moveTo>
                  <a:lnTo>
                    <a:pt x="89562" y="24101"/>
                  </a:lnTo>
                  <a:lnTo>
                    <a:pt x="92933" y="17359"/>
                  </a:lnTo>
                  <a:lnTo>
                    <a:pt x="92515" y="14667"/>
                  </a:lnTo>
                  <a:lnTo>
                    <a:pt x="90825" y="12168"/>
                  </a:lnTo>
                  <a:lnTo>
                    <a:pt x="79145" y="1624"/>
                  </a:lnTo>
                  <a:lnTo>
                    <a:pt x="74820" y="0"/>
                  </a:lnTo>
                  <a:lnTo>
                    <a:pt x="61675" y="2457"/>
                  </a:lnTo>
                  <a:lnTo>
                    <a:pt x="41004" y="21137"/>
                  </a:lnTo>
                  <a:lnTo>
                    <a:pt x="17005" y="52386"/>
                  </a:lnTo>
                  <a:lnTo>
                    <a:pt x="2133" y="91827"/>
                  </a:lnTo>
                  <a:lnTo>
                    <a:pt x="0" y="134793"/>
                  </a:lnTo>
                  <a:lnTo>
                    <a:pt x="10579" y="172061"/>
                  </a:lnTo>
                  <a:lnTo>
                    <a:pt x="23178" y="188874"/>
                  </a:lnTo>
                  <a:lnTo>
                    <a:pt x="30490" y="195333"/>
                  </a:lnTo>
                  <a:lnTo>
                    <a:pt x="48020" y="200628"/>
                  </a:lnTo>
                  <a:lnTo>
                    <a:pt x="57634" y="201053"/>
                  </a:lnTo>
                  <a:lnTo>
                    <a:pt x="75842" y="193998"/>
                  </a:lnTo>
                  <a:lnTo>
                    <a:pt x="84649" y="188166"/>
                  </a:lnTo>
                  <a:lnTo>
                    <a:pt x="98197" y="168515"/>
                  </a:lnTo>
                  <a:lnTo>
                    <a:pt x="111876" y="129685"/>
                  </a:lnTo>
                  <a:lnTo>
                    <a:pt x="116634" y="86900"/>
                  </a:lnTo>
                  <a:lnTo>
                    <a:pt x="111695" y="50469"/>
                  </a:lnTo>
                  <a:lnTo>
                    <a:pt x="95912" y="17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4">
              <a:extLst>
                <a:ext uri="{FF2B5EF4-FFF2-40B4-BE49-F238E27FC236}">
                  <a16:creationId xmlns:a16="http://schemas.microsoft.com/office/drawing/2014/main" xmlns="" id="{A4FC0DCE-38A8-4E59-B577-5863F0EBED7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77846" y="737868"/>
              <a:ext cx="134290" cy="274289"/>
            </a:xfrm>
            <a:custGeom>
              <a:avLst/>
              <a:gdLst/>
              <a:ahLst/>
              <a:cxnLst/>
              <a:rect l="0" t="0" r="0" b="0"/>
              <a:pathLst>
                <a:path w="134290" h="274289">
                  <a:moveTo>
                    <a:pt x="122854" y="30482"/>
                  </a:moveTo>
                  <a:lnTo>
                    <a:pt x="122854" y="30482"/>
                  </a:lnTo>
                  <a:lnTo>
                    <a:pt x="127880" y="18548"/>
                  </a:lnTo>
                  <a:lnTo>
                    <a:pt x="128942" y="9467"/>
                  </a:lnTo>
                  <a:lnTo>
                    <a:pt x="127206" y="5149"/>
                  </a:lnTo>
                  <a:lnTo>
                    <a:pt x="125755" y="3010"/>
                  </a:lnTo>
                  <a:lnTo>
                    <a:pt x="123377" y="1584"/>
                  </a:lnTo>
                  <a:lnTo>
                    <a:pt x="116972" y="0"/>
                  </a:lnTo>
                  <a:lnTo>
                    <a:pt x="95320" y="9221"/>
                  </a:lnTo>
                  <a:lnTo>
                    <a:pt x="66561" y="32100"/>
                  </a:lnTo>
                  <a:lnTo>
                    <a:pt x="39068" y="67964"/>
                  </a:lnTo>
                  <a:lnTo>
                    <a:pt x="13049" y="113241"/>
                  </a:lnTo>
                  <a:lnTo>
                    <a:pt x="3496" y="145816"/>
                  </a:lnTo>
                  <a:lnTo>
                    <a:pt x="0" y="192125"/>
                  </a:lnTo>
                  <a:lnTo>
                    <a:pt x="3342" y="218035"/>
                  </a:lnTo>
                  <a:lnTo>
                    <a:pt x="11882" y="238957"/>
                  </a:lnTo>
                  <a:lnTo>
                    <a:pt x="31961" y="263232"/>
                  </a:lnTo>
                  <a:lnTo>
                    <a:pt x="43887" y="271510"/>
                  </a:lnTo>
                  <a:lnTo>
                    <a:pt x="49042" y="273717"/>
                  </a:lnTo>
                  <a:lnTo>
                    <a:pt x="62297" y="274288"/>
                  </a:lnTo>
                  <a:lnTo>
                    <a:pt x="76184" y="271485"/>
                  </a:lnTo>
                  <a:lnTo>
                    <a:pt x="87060" y="265535"/>
                  </a:lnTo>
                  <a:lnTo>
                    <a:pt x="104835" y="245853"/>
                  </a:lnTo>
                  <a:lnTo>
                    <a:pt x="122666" y="212843"/>
                  </a:lnTo>
                  <a:lnTo>
                    <a:pt x="129148" y="198815"/>
                  </a:lnTo>
                  <a:lnTo>
                    <a:pt x="132707" y="192786"/>
                  </a:lnTo>
                  <a:lnTo>
                    <a:pt x="134289" y="187754"/>
                  </a:lnTo>
                  <a:lnTo>
                    <a:pt x="133299" y="186130"/>
                  </a:lnTo>
                  <a:lnTo>
                    <a:pt x="131228" y="185047"/>
                  </a:lnTo>
                  <a:lnTo>
                    <a:pt x="113818" y="183167"/>
                  </a:lnTo>
                  <a:lnTo>
                    <a:pt x="102224" y="183672"/>
                  </a:lnTo>
                  <a:lnTo>
                    <a:pt x="91104" y="189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73">
            <a:extLst>
              <a:ext uri="{FF2B5EF4-FFF2-40B4-BE49-F238E27FC236}">
                <a16:creationId xmlns:a16="http://schemas.microsoft.com/office/drawing/2014/main" xmlns="" id="{D3F45B23-B74C-430B-B1D4-C6EB96FED7C1}"/>
              </a:ext>
            </a:extLst>
          </p:cNvPr>
          <p:cNvGrpSpPr/>
          <p:nvPr/>
        </p:nvGrpSpPr>
        <p:grpSpPr>
          <a:xfrm>
            <a:off x="1917700" y="469900"/>
            <a:ext cx="5168901" cy="2673351"/>
            <a:chOff x="1917700" y="469900"/>
            <a:chExt cx="5168901" cy="2673351"/>
          </a:xfrm>
        </p:grpSpPr>
        <p:sp>
          <p:nvSpPr>
            <p:cNvPr id="20" name="SMARTInkShape-315">
              <a:extLst>
                <a:ext uri="{FF2B5EF4-FFF2-40B4-BE49-F238E27FC236}">
                  <a16:creationId xmlns:a16="http://schemas.microsoft.com/office/drawing/2014/main" xmlns="" id="{61536142-2915-436E-A084-9DED875505B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917700" y="1930400"/>
              <a:ext cx="5168901" cy="405985"/>
            </a:xfrm>
            <a:custGeom>
              <a:avLst/>
              <a:gdLst/>
              <a:ahLst/>
              <a:cxnLst/>
              <a:rect l="0" t="0" r="0" b="0"/>
              <a:pathLst>
                <a:path w="5168901" h="405985">
                  <a:moveTo>
                    <a:pt x="0" y="387350"/>
                  </a:moveTo>
                  <a:lnTo>
                    <a:pt x="0" y="387350"/>
                  </a:lnTo>
                  <a:lnTo>
                    <a:pt x="6742" y="394092"/>
                  </a:lnTo>
                  <a:lnTo>
                    <a:pt x="27789" y="401656"/>
                  </a:lnTo>
                  <a:lnTo>
                    <a:pt x="69852" y="404994"/>
                  </a:lnTo>
                  <a:lnTo>
                    <a:pt x="113831" y="405775"/>
                  </a:lnTo>
                  <a:lnTo>
                    <a:pt x="139387" y="405984"/>
                  </a:lnTo>
                  <a:lnTo>
                    <a:pt x="169830" y="404711"/>
                  </a:lnTo>
                  <a:lnTo>
                    <a:pt x="203531" y="402452"/>
                  </a:lnTo>
                  <a:lnTo>
                    <a:pt x="239404" y="399535"/>
                  </a:lnTo>
                  <a:lnTo>
                    <a:pt x="280253" y="395473"/>
                  </a:lnTo>
                  <a:lnTo>
                    <a:pt x="324418" y="390649"/>
                  </a:lnTo>
                  <a:lnTo>
                    <a:pt x="370796" y="385316"/>
                  </a:lnTo>
                  <a:lnTo>
                    <a:pt x="422880" y="378938"/>
                  </a:lnTo>
                  <a:lnTo>
                    <a:pt x="478770" y="371865"/>
                  </a:lnTo>
                  <a:lnTo>
                    <a:pt x="537197" y="364326"/>
                  </a:lnTo>
                  <a:lnTo>
                    <a:pt x="603665" y="355067"/>
                  </a:lnTo>
                  <a:lnTo>
                    <a:pt x="675493" y="344662"/>
                  </a:lnTo>
                  <a:lnTo>
                    <a:pt x="750895" y="333491"/>
                  </a:lnTo>
                  <a:lnTo>
                    <a:pt x="831502" y="321811"/>
                  </a:lnTo>
                  <a:lnTo>
                    <a:pt x="915579" y="309790"/>
                  </a:lnTo>
                  <a:lnTo>
                    <a:pt x="1001969" y="297544"/>
                  </a:lnTo>
                  <a:lnTo>
                    <a:pt x="1092019" y="285146"/>
                  </a:lnTo>
                  <a:lnTo>
                    <a:pt x="1184507" y="272647"/>
                  </a:lnTo>
                  <a:lnTo>
                    <a:pt x="1278621" y="260081"/>
                  </a:lnTo>
                  <a:lnTo>
                    <a:pt x="1381580" y="246765"/>
                  </a:lnTo>
                  <a:lnTo>
                    <a:pt x="1490437" y="232949"/>
                  </a:lnTo>
                  <a:lnTo>
                    <a:pt x="1603225" y="218799"/>
                  </a:lnTo>
                  <a:lnTo>
                    <a:pt x="1721455" y="205133"/>
                  </a:lnTo>
                  <a:lnTo>
                    <a:pt x="1843315" y="191788"/>
                  </a:lnTo>
                  <a:lnTo>
                    <a:pt x="1967593" y="178659"/>
                  </a:lnTo>
                  <a:lnTo>
                    <a:pt x="2096307" y="166378"/>
                  </a:lnTo>
                  <a:lnTo>
                    <a:pt x="2227976" y="154663"/>
                  </a:lnTo>
                  <a:lnTo>
                    <a:pt x="2361618" y="143326"/>
                  </a:lnTo>
                  <a:lnTo>
                    <a:pt x="2500806" y="132945"/>
                  </a:lnTo>
                  <a:lnTo>
                    <a:pt x="2643693" y="123202"/>
                  </a:lnTo>
                  <a:lnTo>
                    <a:pt x="2789045" y="113885"/>
                  </a:lnTo>
                  <a:lnTo>
                    <a:pt x="2933924" y="104851"/>
                  </a:lnTo>
                  <a:lnTo>
                    <a:pt x="3078488" y="96006"/>
                  </a:lnTo>
                  <a:lnTo>
                    <a:pt x="3222842" y="87287"/>
                  </a:lnTo>
                  <a:lnTo>
                    <a:pt x="3365645" y="80064"/>
                  </a:lnTo>
                  <a:lnTo>
                    <a:pt x="3507413" y="73837"/>
                  </a:lnTo>
                  <a:lnTo>
                    <a:pt x="3648492" y="68275"/>
                  </a:lnTo>
                  <a:lnTo>
                    <a:pt x="3788406" y="62450"/>
                  </a:lnTo>
                  <a:lnTo>
                    <a:pt x="3927543" y="56450"/>
                  </a:lnTo>
                  <a:lnTo>
                    <a:pt x="4066162" y="50333"/>
                  </a:lnTo>
                  <a:lnTo>
                    <a:pt x="4197380" y="45550"/>
                  </a:lnTo>
                  <a:lnTo>
                    <a:pt x="4323665" y="41655"/>
                  </a:lnTo>
                  <a:lnTo>
                    <a:pt x="4446660" y="38353"/>
                  </a:lnTo>
                  <a:lnTo>
                    <a:pt x="4558995" y="34741"/>
                  </a:lnTo>
                  <a:lnTo>
                    <a:pt x="4664224" y="30922"/>
                  </a:lnTo>
                  <a:lnTo>
                    <a:pt x="4764715" y="26965"/>
                  </a:lnTo>
                  <a:lnTo>
                    <a:pt x="4854288" y="22210"/>
                  </a:lnTo>
                  <a:lnTo>
                    <a:pt x="4936582" y="16923"/>
                  </a:lnTo>
                  <a:lnTo>
                    <a:pt x="5014021" y="11282"/>
                  </a:lnTo>
                  <a:lnTo>
                    <a:pt x="5065647" y="7521"/>
                  </a:lnTo>
                  <a:lnTo>
                    <a:pt x="516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6">
              <a:extLst>
                <a:ext uri="{FF2B5EF4-FFF2-40B4-BE49-F238E27FC236}">
                  <a16:creationId xmlns:a16="http://schemas.microsoft.com/office/drawing/2014/main" xmlns="" id="{689EB45C-B53B-456E-BE18-71E1689263C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591050" y="469900"/>
              <a:ext cx="94194" cy="2673351"/>
            </a:xfrm>
            <a:custGeom>
              <a:avLst/>
              <a:gdLst/>
              <a:ahLst/>
              <a:cxnLst/>
              <a:rect l="0" t="0" r="0" b="0"/>
              <a:pathLst>
                <a:path w="94194" h="2673351">
                  <a:moveTo>
                    <a:pt x="0" y="0"/>
                  </a:moveTo>
                  <a:lnTo>
                    <a:pt x="0" y="0"/>
                  </a:lnTo>
                  <a:lnTo>
                    <a:pt x="3371" y="45466"/>
                  </a:lnTo>
                  <a:lnTo>
                    <a:pt x="5026" y="77828"/>
                  </a:lnTo>
                  <a:lnTo>
                    <a:pt x="6467" y="117846"/>
                  </a:lnTo>
                  <a:lnTo>
                    <a:pt x="7839" y="141358"/>
                  </a:lnTo>
                  <a:lnTo>
                    <a:pt x="9460" y="166205"/>
                  </a:lnTo>
                  <a:lnTo>
                    <a:pt x="11245" y="194059"/>
                  </a:lnTo>
                  <a:lnTo>
                    <a:pt x="13141" y="223917"/>
                  </a:lnTo>
                  <a:lnTo>
                    <a:pt x="15111" y="255112"/>
                  </a:lnTo>
                  <a:lnTo>
                    <a:pt x="17129" y="288608"/>
                  </a:lnTo>
                  <a:lnTo>
                    <a:pt x="19181" y="323638"/>
                  </a:lnTo>
                  <a:lnTo>
                    <a:pt x="21254" y="359692"/>
                  </a:lnTo>
                  <a:lnTo>
                    <a:pt x="22635" y="398545"/>
                  </a:lnTo>
                  <a:lnTo>
                    <a:pt x="23557" y="439263"/>
                  </a:lnTo>
                  <a:lnTo>
                    <a:pt x="24171" y="481225"/>
                  </a:lnTo>
                  <a:lnTo>
                    <a:pt x="25286" y="526134"/>
                  </a:lnTo>
                  <a:lnTo>
                    <a:pt x="26735" y="573006"/>
                  </a:lnTo>
                  <a:lnTo>
                    <a:pt x="28407" y="621187"/>
                  </a:lnTo>
                  <a:lnTo>
                    <a:pt x="29521" y="671653"/>
                  </a:lnTo>
                  <a:lnTo>
                    <a:pt x="30264" y="723641"/>
                  </a:lnTo>
                  <a:lnTo>
                    <a:pt x="30759" y="776644"/>
                  </a:lnTo>
                  <a:lnTo>
                    <a:pt x="32500" y="829618"/>
                  </a:lnTo>
                  <a:lnTo>
                    <a:pt x="35073" y="882573"/>
                  </a:lnTo>
                  <a:lnTo>
                    <a:pt x="38198" y="935515"/>
                  </a:lnTo>
                  <a:lnTo>
                    <a:pt x="40988" y="991271"/>
                  </a:lnTo>
                  <a:lnTo>
                    <a:pt x="43553" y="1048903"/>
                  </a:lnTo>
                  <a:lnTo>
                    <a:pt x="45969" y="1107785"/>
                  </a:lnTo>
                  <a:lnTo>
                    <a:pt x="48990" y="1167501"/>
                  </a:lnTo>
                  <a:lnTo>
                    <a:pt x="52416" y="1227773"/>
                  </a:lnTo>
                  <a:lnTo>
                    <a:pt x="56111" y="1288415"/>
                  </a:lnTo>
                  <a:lnTo>
                    <a:pt x="59985" y="1348599"/>
                  </a:lnTo>
                  <a:lnTo>
                    <a:pt x="63979" y="1408477"/>
                  </a:lnTo>
                  <a:lnTo>
                    <a:pt x="68053" y="1468151"/>
                  </a:lnTo>
                  <a:lnTo>
                    <a:pt x="70769" y="1528395"/>
                  </a:lnTo>
                  <a:lnTo>
                    <a:pt x="72579" y="1589019"/>
                  </a:lnTo>
                  <a:lnTo>
                    <a:pt x="73786" y="1649896"/>
                  </a:lnTo>
                  <a:lnTo>
                    <a:pt x="76001" y="1708120"/>
                  </a:lnTo>
                  <a:lnTo>
                    <a:pt x="78889" y="1764574"/>
                  </a:lnTo>
                  <a:lnTo>
                    <a:pt x="82226" y="1819849"/>
                  </a:lnTo>
                  <a:lnTo>
                    <a:pt x="84451" y="1873633"/>
                  </a:lnTo>
                  <a:lnTo>
                    <a:pt x="85934" y="1926422"/>
                  </a:lnTo>
                  <a:lnTo>
                    <a:pt x="86923" y="1978548"/>
                  </a:lnTo>
                  <a:lnTo>
                    <a:pt x="88287" y="2030232"/>
                  </a:lnTo>
                  <a:lnTo>
                    <a:pt x="89903" y="2081621"/>
                  </a:lnTo>
                  <a:lnTo>
                    <a:pt x="91685" y="2132814"/>
                  </a:lnTo>
                  <a:lnTo>
                    <a:pt x="92873" y="2181759"/>
                  </a:lnTo>
                  <a:lnTo>
                    <a:pt x="93665" y="2229206"/>
                  </a:lnTo>
                  <a:lnTo>
                    <a:pt x="94193" y="2275655"/>
                  </a:lnTo>
                  <a:lnTo>
                    <a:pt x="93840" y="2318614"/>
                  </a:lnTo>
                  <a:lnTo>
                    <a:pt x="92899" y="2359248"/>
                  </a:lnTo>
                  <a:lnTo>
                    <a:pt x="91566" y="2398332"/>
                  </a:lnTo>
                  <a:lnTo>
                    <a:pt x="89267" y="2433560"/>
                  </a:lnTo>
                  <a:lnTo>
                    <a:pt x="86322" y="2466218"/>
                  </a:lnTo>
                  <a:lnTo>
                    <a:pt x="82948" y="2497162"/>
                  </a:lnTo>
                  <a:lnTo>
                    <a:pt x="79993" y="2524141"/>
                  </a:lnTo>
                  <a:lnTo>
                    <a:pt x="74828" y="2571052"/>
                  </a:lnTo>
                  <a:lnTo>
                    <a:pt x="70181" y="2609305"/>
                  </a:lnTo>
                  <a:lnTo>
                    <a:pt x="61716" y="2651081"/>
                  </a:lnTo>
                  <a:lnTo>
                    <a:pt x="58078" y="2660620"/>
                  </a:lnTo>
                  <a:lnTo>
                    <a:pt x="54240" y="2666274"/>
                  </a:lnTo>
                  <a:lnTo>
                    <a:pt x="50271" y="2669339"/>
                  </a:lnTo>
                  <a:lnTo>
                    <a:pt x="38100" y="267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4">
            <a:extLst>
              <a:ext uri="{FF2B5EF4-FFF2-40B4-BE49-F238E27FC236}">
                <a16:creationId xmlns:a16="http://schemas.microsoft.com/office/drawing/2014/main" xmlns="" id="{12EBF9D0-E5F9-4E71-BC36-4CD0ECC36480}"/>
              </a:ext>
            </a:extLst>
          </p:cNvPr>
          <p:cNvGrpSpPr/>
          <p:nvPr/>
        </p:nvGrpSpPr>
        <p:grpSpPr>
          <a:xfrm>
            <a:off x="1868777" y="1551145"/>
            <a:ext cx="1001424" cy="1236506"/>
            <a:chOff x="1868777" y="1551145"/>
            <a:chExt cx="1001424" cy="1236506"/>
          </a:xfrm>
        </p:grpSpPr>
        <p:sp>
          <p:nvSpPr>
            <p:cNvPr id="23" name="SMARTInkShape-317">
              <a:extLst>
                <a:ext uri="{FF2B5EF4-FFF2-40B4-BE49-F238E27FC236}">
                  <a16:creationId xmlns:a16="http://schemas.microsoft.com/office/drawing/2014/main" xmlns="" id="{0BD5DEDE-FD20-41DC-AA3A-DB625497D63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58560" y="2311199"/>
              <a:ext cx="311641" cy="264635"/>
            </a:xfrm>
            <a:custGeom>
              <a:avLst/>
              <a:gdLst/>
              <a:ahLst/>
              <a:cxnLst/>
              <a:rect l="0" t="0" r="0" b="0"/>
              <a:pathLst>
                <a:path w="311641" h="264635">
                  <a:moveTo>
                    <a:pt x="57640" y="247851"/>
                  </a:moveTo>
                  <a:lnTo>
                    <a:pt x="57640" y="247851"/>
                  </a:lnTo>
                  <a:lnTo>
                    <a:pt x="63107" y="212498"/>
                  </a:lnTo>
                  <a:lnTo>
                    <a:pt x="60357" y="191515"/>
                  </a:lnTo>
                  <a:lnTo>
                    <a:pt x="56629" y="187716"/>
                  </a:lnTo>
                  <a:lnTo>
                    <a:pt x="51322" y="185889"/>
                  </a:lnTo>
                  <a:lnTo>
                    <a:pt x="44961" y="185376"/>
                  </a:lnTo>
                  <a:lnTo>
                    <a:pt x="32249" y="190451"/>
                  </a:lnTo>
                  <a:lnTo>
                    <a:pt x="20250" y="200468"/>
                  </a:lnTo>
                  <a:lnTo>
                    <a:pt x="6266" y="221974"/>
                  </a:lnTo>
                  <a:lnTo>
                    <a:pt x="0" y="237996"/>
                  </a:lnTo>
                  <a:lnTo>
                    <a:pt x="163" y="244809"/>
                  </a:lnTo>
                  <a:lnTo>
                    <a:pt x="2389" y="250762"/>
                  </a:lnTo>
                  <a:lnTo>
                    <a:pt x="5989" y="256142"/>
                  </a:lnTo>
                  <a:lnTo>
                    <a:pt x="13752" y="262119"/>
                  </a:lnTo>
                  <a:lnTo>
                    <a:pt x="17798" y="263713"/>
                  </a:lnTo>
                  <a:lnTo>
                    <a:pt x="27938" y="263603"/>
                  </a:lnTo>
                  <a:lnTo>
                    <a:pt x="33605" y="262585"/>
                  </a:lnTo>
                  <a:lnTo>
                    <a:pt x="43665" y="255811"/>
                  </a:lnTo>
                  <a:lnTo>
                    <a:pt x="55381" y="245741"/>
                  </a:lnTo>
                  <a:lnTo>
                    <a:pt x="62289" y="242338"/>
                  </a:lnTo>
                  <a:lnTo>
                    <a:pt x="62856" y="243470"/>
                  </a:lnTo>
                  <a:lnTo>
                    <a:pt x="67212" y="259251"/>
                  </a:lnTo>
                  <a:lnTo>
                    <a:pt x="69666" y="261801"/>
                  </a:lnTo>
                  <a:lnTo>
                    <a:pt x="76155" y="264634"/>
                  </a:lnTo>
                  <a:lnTo>
                    <a:pt x="94484" y="262858"/>
                  </a:lnTo>
                  <a:lnTo>
                    <a:pt x="117789" y="247751"/>
                  </a:lnTo>
                  <a:lnTo>
                    <a:pt x="142568" y="215287"/>
                  </a:lnTo>
                  <a:lnTo>
                    <a:pt x="157474" y="180932"/>
                  </a:lnTo>
                  <a:lnTo>
                    <a:pt x="171155" y="140498"/>
                  </a:lnTo>
                  <a:lnTo>
                    <a:pt x="184291" y="99009"/>
                  </a:lnTo>
                  <a:lnTo>
                    <a:pt x="193422" y="60814"/>
                  </a:lnTo>
                  <a:lnTo>
                    <a:pt x="198766" y="16984"/>
                  </a:lnTo>
                  <a:lnTo>
                    <a:pt x="198291" y="7157"/>
                  </a:lnTo>
                  <a:lnTo>
                    <a:pt x="195857" y="2016"/>
                  </a:lnTo>
                  <a:lnTo>
                    <a:pt x="192118" y="0"/>
                  </a:lnTo>
                  <a:lnTo>
                    <a:pt x="187509" y="67"/>
                  </a:lnTo>
                  <a:lnTo>
                    <a:pt x="174862" y="11430"/>
                  </a:lnTo>
                  <a:lnTo>
                    <a:pt x="167538" y="20387"/>
                  </a:lnTo>
                  <a:lnTo>
                    <a:pt x="153859" y="59961"/>
                  </a:lnTo>
                  <a:lnTo>
                    <a:pt x="147911" y="93083"/>
                  </a:lnTo>
                  <a:lnTo>
                    <a:pt x="145033" y="127560"/>
                  </a:lnTo>
                  <a:lnTo>
                    <a:pt x="152051" y="173325"/>
                  </a:lnTo>
                  <a:lnTo>
                    <a:pt x="167223" y="207739"/>
                  </a:lnTo>
                  <a:lnTo>
                    <a:pt x="179016" y="222027"/>
                  </a:lnTo>
                  <a:lnTo>
                    <a:pt x="186535" y="225696"/>
                  </a:lnTo>
                  <a:lnTo>
                    <a:pt x="204297" y="227891"/>
                  </a:lnTo>
                  <a:lnTo>
                    <a:pt x="223950" y="220871"/>
                  </a:lnTo>
                  <a:lnTo>
                    <a:pt x="243739" y="206932"/>
                  </a:lnTo>
                  <a:lnTo>
                    <a:pt x="268630" y="175990"/>
                  </a:lnTo>
                  <a:lnTo>
                    <a:pt x="282552" y="139216"/>
                  </a:lnTo>
                  <a:lnTo>
                    <a:pt x="283782" y="133094"/>
                  </a:lnTo>
                  <a:lnTo>
                    <a:pt x="282484" y="129719"/>
                  </a:lnTo>
                  <a:lnTo>
                    <a:pt x="279503" y="128174"/>
                  </a:lnTo>
                  <a:lnTo>
                    <a:pt x="275399" y="127850"/>
                  </a:lnTo>
                  <a:lnTo>
                    <a:pt x="265194" y="135015"/>
                  </a:lnTo>
                  <a:lnTo>
                    <a:pt x="254308" y="148313"/>
                  </a:lnTo>
                  <a:lnTo>
                    <a:pt x="244767" y="165982"/>
                  </a:lnTo>
                  <a:lnTo>
                    <a:pt x="241466" y="185595"/>
                  </a:lnTo>
                  <a:lnTo>
                    <a:pt x="243057" y="205365"/>
                  </a:lnTo>
                  <a:lnTo>
                    <a:pt x="252592" y="231656"/>
                  </a:lnTo>
                  <a:lnTo>
                    <a:pt x="262819" y="246298"/>
                  </a:lnTo>
                  <a:lnTo>
                    <a:pt x="280064" y="254216"/>
                  </a:lnTo>
                  <a:lnTo>
                    <a:pt x="311640" y="260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8">
              <a:extLst>
                <a:ext uri="{FF2B5EF4-FFF2-40B4-BE49-F238E27FC236}">
                  <a16:creationId xmlns:a16="http://schemas.microsoft.com/office/drawing/2014/main" xmlns="" id="{48760570-CB6E-4967-BBD8-25B43C3DBDF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368550" y="2530614"/>
              <a:ext cx="158751" cy="110900"/>
            </a:xfrm>
            <a:custGeom>
              <a:avLst/>
              <a:gdLst/>
              <a:ahLst/>
              <a:cxnLst/>
              <a:rect l="0" t="0" r="0" b="0"/>
              <a:pathLst>
                <a:path w="158751" h="110900">
                  <a:moveTo>
                    <a:pt x="0" y="9386"/>
                  </a:moveTo>
                  <a:lnTo>
                    <a:pt x="0" y="9386"/>
                  </a:lnTo>
                  <a:lnTo>
                    <a:pt x="1881" y="55839"/>
                  </a:lnTo>
                  <a:lnTo>
                    <a:pt x="10984" y="101815"/>
                  </a:lnTo>
                  <a:lnTo>
                    <a:pt x="12191" y="110856"/>
                  </a:lnTo>
                  <a:lnTo>
                    <a:pt x="12361" y="110899"/>
                  </a:lnTo>
                  <a:lnTo>
                    <a:pt x="14091" y="67643"/>
                  </a:lnTo>
                  <a:lnTo>
                    <a:pt x="26511" y="24813"/>
                  </a:lnTo>
                  <a:lnTo>
                    <a:pt x="34360" y="9187"/>
                  </a:lnTo>
                  <a:lnTo>
                    <a:pt x="42553" y="2242"/>
                  </a:lnTo>
                  <a:lnTo>
                    <a:pt x="46007" y="1801"/>
                  </a:lnTo>
                  <a:lnTo>
                    <a:pt x="49016" y="2919"/>
                  </a:lnTo>
                  <a:lnTo>
                    <a:pt x="51727" y="5074"/>
                  </a:lnTo>
                  <a:lnTo>
                    <a:pt x="54740" y="16877"/>
                  </a:lnTo>
                  <a:lnTo>
                    <a:pt x="57538" y="47375"/>
                  </a:lnTo>
                  <a:lnTo>
                    <a:pt x="62575" y="58360"/>
                  </a:lnTo>
                  <a:lnTo>
                    <a:pt x="66597" y="49532"/>
                  </a:lnTo>
                  <a:lnTo>
                    <a:pt x="81774" y="9891"/>
                  </a:lnTo>
                  <a:lnTo>
                    <a:pt x="89496" y="2555"/>
                  </a:lnTo>
                  <a:lnTo>
                    <a:pt x="93531" y="598"/>
                  </a:lnTo>
                  <a:lnTo>
                    <a:pt x="96926" y="0"/>
                  </a:lnTo>
                  <a:lnTo>
                    <a:pt x="102580" y="1216"/>
                  </a:lnTo>
                  <a:lnTo>
                    <a:pt x="140378" y="46586"/>
                  </a:lnTo>
                  <a:lnTo>
                    <a:pt x="158750" y="6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9">
              <a:extLst>
                <a:ext uri="{FF2B5EF4-FFF2-40B4-BE49-F238E27FC236}">
                  <a16:creationId xmlns:a16="http://schemas.microsoft.com/office/drawing/2014/main" xmlns="" id="{C5E195BA-F013-4491-AA75-1FCEDD01428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22500" y="2552159"/>
              <a:ext cx="76201" cy="114842"/>
            </a:xfrm>
            <a:custGeom>
              <a:avLst/>
              <a:gdLst/>
              <a:ahLst/>
              <a:cxnLst/>
              <a:rect l="0" t="0" r="0" b="0"/>
              <a:pathLst>
                <a:path w="76201" h="114842">
                  <a:moveTo>
                    <a:pt x="0" y="95791"/>
                  </a:moveTo>
                  <a:lnTo>
                    <a:pt x="0" y="95791"/>
                  </a:lnTo>
                  <a:lnTo>
                    <a:pt x="6742" y="92420"/>
                  </a:lnTo>
                  <a:lnTo>
                    <a:pt x="26026" y="64682"/>
                  </a:lnTo>
                  <a:lnTo>
                    <a:pt x="45116" y="18256"/>
                  </a:lnTo>
                  <a:lnTo>
                    <a:pt x="45600" y="11645"/>
                  </a:lnTo>
                  <a:lnTo>
                    <a:pt x="44511" y="6532"/>
                  </a:lnTo>
                  <a:lnTo>
                    <a:pt x="42374" y="2419"/>
                  </a:lnTo>
                  <a:lnTo>
                    <a:pt x="38833" y="382"/>
                  </a:lnTo>
                  <a:lnTo>
                    <a:pt x="29253" y="0"/>
                  </a:lnTo>
                  <a:lnTo>
                    <a:pt x="24441" y="3708"/>
                  </a:lnTo>
                  <a:lnTo>
                    <a:pt x="15331" y="17236"/>
                  </a:lnTo>
                  <a:lnTo>
                    <a:pt x="9011" y="44685"/>
                  </a:lnTo>
                  <a:lnTo>
                    <a:pt x="13880" y="75161"/>
                  </a:lnTo>
                  <a:lnTo>
                    <a:pt x="24278" y="92267"/>
                  </a:lnTo>
                  <a:lnTo>
                    <a:pt x="31002" y="99791"/>
                  </a:lnTo>
                  <a:lnTo>
                    <a:pt x="47881" y="108152"/>
                  </a:lnTo>
                  <a:lnTo>
                    <a:pt x="76200" y="114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0">
              <a:extLst>
                <a:ext uri="{FF2B5EF4-FFF2-40B4-BE49-F238E27FC236}">
                  <a16:creationId xmlns:a16="http://schemas.microsoft.com/office/drawing/2014/main" xmlns="" id="{AE1F130A-7405-4D55-BA15-568F02A60BE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038350" y="257175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39999" y="32731"/>
                  </a:lnTo>
                  <a:lnTo>
                    <a:pt x="83505" y="129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1">
              <a:extLst>
                <a:ext uri="{FF2B5EF4-FFF2-40B4-BE49-F238E27FC236}">
                  <a16:creationId xmlns:a16="http://schemas.microsoft.com/office/drawing/2014/main" xmlns="" id="{FE1348DA-8B23-40EA-BEA1-0C1E9B8F832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93900" y="2406650"/>
              <a:ext cx="184151" cy="146051"/>
            </a:xfrm>
            <a:custGeom>
              <a:avLst/>
              <a:gdLst/>
              <a:ahLst/>
              <a:cxnLst/>
              <a:rect l="0" t="0" r="0" b="0"/>
              <a:pathLst>
                <a:path w="184151" h="146051">
                  <a:moveTo>
                    <a:pt x="0" y="146050"/>
                  </a:moveTo>
                  <a:lnTo>
                    <a:pt x="0" y="146050"/>
                  </a:lnTo>
                  <a:lnTo>
                    <a:pt x="1411" y="125066"/>
                  </a:lnTo>
                  <a:lnTo>
                    <a:pt x="6742" y="107326"/>
                  </a:lnTo>
                  <a:lnTo>
                    <a:pt x="31161" y="74134"/>
                  </a:lnTo>
                  <a:lnTo>
                    <a:pt x="71949" y="40859"/>
                  </a:lnTo>
                  <a:lnTo>
                    <a:pt x="103474" y="23098"/>
                  </a:lnTo>
                  <a:lnTo>
                    <a:pt x="147311" y="684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2">
              <a:extLst>
                <a:ext uri="{FF2B5EF4-FFF2-40B4-BE49-F238E27FC236}">
                  <a16:creationId xmlns:a16="http://schemas.microsoft.com/office/drawing/2014/main" xmlns="" id="{97BAEA7A-4974-4F81-A0A0-9637A36577B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94783" y="2501900"/>
              <a:ext cx="75318" cy="285751"/>
            </a:xfrm>
            <a:custGeom>
              <a:avLst/>
              <a:gdLst/>
              <a:ahLst/>
              <a:cxnLst/>
              <a:rect l="0" t="0" r="0" b="0"/>
              <a:pathLst>
                <a:path w="75318" h="285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702" y="49126"/>
                  </a:lnTo>
                  <a:lnTo>
                    <a:pt x="5937" y="84158"/>
                  </a:lnTo>
                  <a:lnTo>
                    <a:pt x="12966" y="123246"/>
                  </a:lnTo>
                  <a:lnTo>
                    <a:pt x="21500" y="162726"/>
                  </a:lnTo>
                  <a:lnTo>
                    <a:pt x="32348" y="199087"/>
                  </a:lnTo>
                  <a:lnTo>
                    <a:pt x="50356" y="244550"/>
                  </a:lnTo>
                  <a:lnTo>
                    <a:pt x="7531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3">
              <a:extLst>
                <a:ext uri="{FF2B5EF4-FFF2-40B4-BE49-F238E27FC236}">
                  <a16:creationId xmlns:a16="http://schemas.microsoft.com/office/drawing/2014/main" xmlns="" id="{6B81493E-E43D-433A-8483-85DBA4FFBE9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201476" y="1551145"/>
              <a:ext cx="338525" cy="278277"/>
            </a:xfrm>
            <a:custGeom>
              <a:avLst/>
              <a:gdLst/>
              <a:ahLst/>
              <a:cxnLst/>
              <a:rect l="0" t="0" r="0" b="0"/>
              <a:pathLst>
                <a:path w="338525" h="278277">
                  <a:moveTo>
                    <a:pt x="46424" y="226855"/>
                  </a:moveTo>
                  <a:lnTo>
                    <a:pt x="46424" y="226855"/>
                  </a:lnTo>
                  <a:lnTo>
                    <a:pt x="45718" y="205898"/>
                  </a:lnTo>
                  <a:lnTo>
                    <a:pt x="40957" y="196666"/>
                  </a:lnTo>
                  <a:lnTo>
                    <a:pt x="36964" y="192196"/>
                  </a:lnTo>
                  <a:lnTo>
                    <a:pt x="33768" y="192460"/>
                  </a:lnTo>
                  <a:lnTo>
                    <a:pt x="24571" y="196517"/>
                  </a:lnTo>
                  <a:lnTo>
                    <a:pt x="15310" y="208668"/>
                  </a:lnTo>
                  <a:lnTo>
                    <a:pt x="1237" y="245213"/>
                  </a:lnTo>
                  <a:lnTo>
                    <a:pt x="0" y="259944"/>
                  </a:lnTo>
                  <a:lnTo>
                    <a:pt x="658" y="265848"/>
                  </a:lnTo>
                  <a:lnTo>
                    <a:pt x="2508" y="270489"/>
                  </a:lnTo>
                  <a:lnTo>
                    <a:pt x="8326" y="277527"/>
                  </a:lnTo>
                  <a:lnTo>
                    <a:pt x="11853" y="278276"/>
                  </a:lnTo>
                  <a:lnTo>
                    <a:pt x="15615" y="277363"/>
                  </a:lnTo>
                  <a:lnTo>
                    <a:pt x="19535" y="275344"/>
                  </a:lnTo>
                  <a:lnTo>
                    <a:pt x="25771" y="267455"/>
                  </a:lnTo>
                  <a:lnTo>
                    <a:pt x="44936" y="226143"/>
                  </a:lnTo>
                  <a:lnTo>
                    <a:pt x="45432" y="225675"/>
                  </a:lnTo>
                  <a:lnTo>
                    <a:pt x="45763" y="226068"/>
                  </a:lnTo>
                  <a:lnTo>
                    <a:pt x="61334" y="268244"/>
                  </a:lnTo>
                  <a:lnTo>
                    <a:pt x="64830" y="270675"/>
                  </a:lnTo>
                  <a:lnTo>
                    <a:pt x="74360" y="271495"/>
                  </a:lnTo>
                  <a:lnTo>
                    <a:pt x="79159" y="268610"/>
                  </a:lnTo>
                  <a:lnTo>
                    <a:pt x="88255" y="257877"/>
                  </a:lnTo>
                  <a:lnTo>
                    <a:pt x="101227" y="216441"/>
                  </a:lnTo>
                  <a:lnTo>
                    <a:pt x="108646" y="187184"/>
                  </a:lnTo>
                  <a:lnTo>
                    <a:pt x="114765" y="147840"/>
                  </a:lnTo>
                  <a:lnTo>
                    <a:pt x="119131" y="104248"/>
                  </a:lnTo>
                  <a:lnTo>
                    <a:pt x="121072" y="63708"/>
                  </a:lnTo>
                  <a:lnTo>
                    <a:pt x="122164" y="22039"/>
                  </a:lnTo>
                  <a:lnTo>
                    <a:pt x="119117" y="1931"/>
                  </a:lnTo>
                  <a:lnTo>
                    <a:pt x="118169" y="0"/>
                  </a:lnTo>
                  <a:lnTo>
                    <a:pt x="117537" y="124"/>
                  </a:lnTo>
                  <a:lnTo>
                    <a:pt x="113152" y="23946"/>
                  </a:lnTo>
                  <a:lnTo>
                    <a:pt x="114252" y="64115"/>
                  </a:lnTo>
                  <a:lnTo>
                    <a:pt x="119138" y="95494"/>
                  </a:lnTo>
                  <a:lnTo>
                    <a:pt x="129822" y="141131"/>
                  </a:lnTo>
                  <a:lnTo>
                    <a:pt x="143807" y="177702"/>
                  </a:lnTo>
                  <a:lnTo>
                    <a:pt x="155322" y="194426"/>
                  </a:lnTo>
                  <a:lnTo>
                    <a:pt x="167495" y="201859"/>
                  </a:lnTo>
                  <a:lnTo>
                    <a:pt x="183724" y="201399"/>
                  </a:lnTo>
                  <a:lnTo>
                    <a:pt x="192991" y="199301"/>
                  </a:lnTo>
                  <a:lnTo>
                    <a:pt x="210813" y="185681"/>
                  </a:lnTo>
                  <a:lnTo>
                    <a:pt x="241879" y="142443"/>
                  </a:lnTo>
                  <a:lnTo>
                    <a:pt x="251798" y="112395"/>
                  </a:lnTo>
                  <a:lnTo>
                    <a:pt x="251779" y="105393"/>
                  </a:lnTo>
                  <a:lnTo>
                    <a:pt x="250355" y="100019"/>
                  </a:lnTo>
                  <a:lnTo>
                    <a:pt x="247994" y="95731"/>
                  </a:lnTo>
                  <a:lnTo>
                    <a:pt x="243599" y="94989"/>
                  </a:lnTo>
                  <a:lnTo>
                    <a:pt x="231189" y="99809"/>
                  </a:lnTo>
                  <a:lnTo>
                    <a:pt x="220029" y="112770"/>
                  </a:lnTo>
                  <a:lnTo>
                    <a:pt x="207694" y="139900"/>
                  </a:lnTo>
                  <a:lnTo>
                    <a:pt x="204737" y="149835"/>
                  </a:lnTo>
                  <a:lnTo>
                    <a:pt x="207097" y="168400"/>
                  </a:lnTo>
                  <a:lnTo>
                    <a:pt x="210689" y="177301"/>
                  </a:lnTo>
                  <a:lnTo>
                    <a:pt x="224088" y="190955"/>
                  </a:lnTo>
                  <a:lnTo>
                    <a:pt x="232600" y="196572"/>
                  </a:lnTo>
                  <a:lnTo>
                    <a:pt x="253347" y="200931"/>
                  </a:lnTo>
                  <a:lnTo>
                    <a:pt x="292590" y="197537"/>
                  </a:lnTo>
                  <a:lnTo>
                    <a:pt x="338524" y="18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4">
              <a:extLst>
                <a:ext uri="{FF2B5EF4-FFF2-40B4-BE49-F238E27FC236}">
                  <a16:creationId xmlns:a16="http://schemas.microsoft.com/office/drawing/2014/main" xmlns="" id="{F60F551B-ADF5-49DF-8669-62B20A23424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68777" y="1627447"/>
              <a:ext cx="283874" cy="376923"/>
            </a:xfrm>
            <a:custGeom>
              <a:avLst/>
              <a:gdLst/>
              <a:ahLst/>
              <a:cxnLst/>
              <a:rect l="0" t="0" r="0" b="0"/>
              <a:pathLst>
                <a:path w="283874" h="376923">
                  <a:moveTo>
                    <a:pt x="67973" y="353753"/>
                  </a:moveTo>
                  <a:lnTo>
                    <a:pt x="67973" y="353753"/>
                  </a:lnTo>
                  <a:lnTo>
                    <a:pt x="63609" y="363892"/>
                  </a:lnTo>
                  <a:lnTo>
                    <a:pt x="61506" y="374004"/>
                  </a:lnTo>
                  <a:lnTo>
                    <a:pt x="60134" y="375720"/>
                  </a:lnTo>
                  <a:lnTo>
                    <a:pt x="58513" y="376865"/>
                  </a:lnTo>
                  <a:lnTo>
                    <a:pt x="56728" y="376922"/>
                  </a:lnTo>
                  <a:lnTo>
                    <a:pt x="52862" y="375104"/>
                  </a:lnTo>
                  <a:lnTo>
                    <a:pt x="43348" y="363372"/>
                  </a:lnTo>
                  <a:lnTo>
                    <a:pt x="26786" y="315933"/>
                  </a:lnTo>
                  <a:lnTo>
                    <a:pt x="15801" y="272503"/>
                  </a:lnTo>
                  <a:lnTo>
                    <a:pt x="11319" y="246670"/>
                  </a:lnTo>
                  <a:lnTo>
                    <a:pt x="7626" y="218864"/>
                  </a:lnTo>
                  <a:lnTo>
                    <a:pt x="4458" y="189744"/>
                  </a:lnTo>
                  <a:lnTo>
                    <a:pt x="2347" y="161158"/>
                  </a:lnTo>
                  <a:lnTo>
                    <a:pt x="939" y="132928"/>
                  </a:lnTo>
                  <a:lnTo>
                    <a:pt x="0" y="104937"/>
                  </a:lnTo>
                  <a:lnTo>
                    <a:pt x="839" y="60664"/>
                  </a:lnTo>
                  <a:lnTo>
                    <a:pt x="7159" y="15499"/>
                  </a:lnTo>
                  <a:lnTo>
                    <a:pt x="10497" y="5483"/>
                  </a:lnTo>
                  <a:lnTo>
                    <a:pt x="14133" y="923"/>
                  </a:lnTo>
                  <a:lnTo>
                    <a:pt x="17969" y="0"/>
                  </a:lnTo>
                  <a:lnTo>
                    <a:pt x="21937" y="1501"/>
                  </a:lnTo>
                  <a:lnTo>
                    <a:pt x="44377" y="27210"/>
                  </a:lnTo>
                  <a:lnTo>
                    <a:pt x="69997" y="72849"/>
                  </a:lnTo>
                  <a:lnTo>
                    <a:pt x="88863" y="106376"/>
                  </a:lnTo>
                  <a:lnTo>
                    <a:pt x="115555" y="147576"/>
                  </a:lnTo>
                  <a:lnTo>
                    <a:pt x="122978" y="157035"/>
                  </a:lnTo>
                  <a:lnTo>
                    <a:pt x="130043" y="162636"/>
                  </a:lnTo>
                  <a:lnTo>
                    <a:pt x="143537" y="166977"/>
                  </a:lnTo>
                  <a:lnTo>
                    <a:pt x="149394" y="165030"/>
                  </a:lnTo>
                  <a:lnTo>
                    <a:pt x="159664" y="155341"/>
                  </a:lnTo>
                  <a:lnTo>
                    <a:pt x="165169" y="134101"/>
                  </a:lnTo>
                  <a:lnTo>
                    <a:pt x="170149" y="88528"/>
                  </a:lnTo>
                  <a:lnTo>
                    <a:pt x="176094" y="42334"/>
                  </a:lnTo>
                  <a:lnTo>
                    <a:pt x="184423" y="8605"/>
                  </a:lnTo>
                  <a:lnTo>
                    <a:pt x="188638" y="2798"/>
                  </a:lnTo>
                  <a:lnTo>
                    <a:pt x="190750" y="1250"/>
                  </a:lnTo>
                  <a:lnTo>
                    <a:pt x="193568" y="2334"/>
                  </a:lnTo>
                  <a:lnTo>
                    <a:pt x="200464" y="9183"/>
                  </a:lnTo>
                  <a:lnTo>
                    <a:pt x="220538" y="54447"/>
                  </a:lnTo>
                  <a:lnTo>
                    <a:pt x="233122" y="95031"/>
                  </a:lnTo>
                  <a:lnTo>
                    <a:pt x="245788" y="138335"/>
                  </a:lnTo>
                  <a:lnTo>
                    <a:pt x="256596" y="178683"/>
                  </a:lnTo>
                  <a:lnTo>
                    <a:pt x="263283" y="200450"/>
                  </a:lnTo>
                  <a:lnTo>
                    <a:pt x="283873" y="23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5">
            <a:extLst>
              <a:ext uri="{FF2B5EF4-FFF2-40B4-BE49-F238E27FC236}">
                <a16:creationId xmlns:a16="http://schemas.microsoft.com/office/drawing/2014/main" xmlns="" id="{1495DE68-6746-4BE3-AF3D-711FA415EB49}"/>
              </a:ext>
            </a:extLst>
          </p:cNvPr>
          <p:cNvGrpSpPr/>
          <p:nvPr/>
        </p:nvGrpSpPr>
        <p:grpSpPr>
          <a:xfrm>
            <a:off x="2571750" y="546439"/>
            <a:ext cx="5149851" cy="2869862"/>
            <a:chOff x="2571750" y="546439"/>
            <a:chExt cx="5149851" cy="2869862"/>
          </a:xfrm>
        </p:grpSpPr>
        <p:sp>
          <p:nvSpPr>
            <p:cNvPr id="32" name="SMARTInkShape-325">
              <a:extLst>
                <a:ext uri="{FF2B5EF4-FFF2-40B4-BE49-F238E27FC236}">
                  <a16:creationId xmlns:a16="http://schemas.microsoft.com/office/drawing/2014/main" xmlns="" id="{9A83A8E7-C879-430D-B3C8-CA60A7CC9F7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35700" y="546439"/>
              <a:ext cx="95182" cy="2869862"/>
            </a:xfrm>
            <a:custGeom>
              <a:avLst/>
              <a:gdLst/>
              <a:ahLst/>
              <a:cxnLst/>
              <a:rect l="0" t="0" r="0" b="0"/>
              <a:pathLst>
                <a:path w="95182" h="2869862">
                  <a:moveTo>
                    <a:pt x="57150" y="12361"/>
                  </a:moveTo>
                  <a:lnTo>
                    <a:pt x="57150" y="12361"/>
                  </a:lnTo>
                  <a:lnTo>
                    <a:pt x="57150" y="0"/>
                  </a:lnTo>
                  <a:lnTo>
                    <a:pt x="60521" y="6503"/>
                  </a:lnTo>
                  <a:lnTo>
                    <a:pt x="77415" y="24165"/>
                  </a:lnTo>
                  <a:lnTo>
                    <a:pt x="86382" y="43007"/>
                  </a:lnTo>
                  <a:lnTo>
                    <a:pt x="91308" y="73019"/>
                  </a:lnTo>
                  <a:lnTo>
                    <a:pt x="93498" y="111992"/>
                  </a:lnTo>
                  <a:lnTo>
                    <a:pt x="94082" y="135226"/>
                  </a:lnTo>
                  <a:lnTo>
                    <a:pt x="94471" y="159888"/>
                  </a:lnTo>
                  <a:lnTo>
                    <a:pt x="94731" y="188323"/>
                  </a:lnTo>
                  <a:lnTo>
                    <a:pt x="94904" y="219275"/>
                  </a:lnTo>
                  <a:lnTo>
                    <a:pt x="95019" y="251904"/>
                  </a:lnTo>
                  <a:lnTo>
                    <a:pt x="95097" y="289178"/>
                  </a:lnTo>
                  <a:lnTo>
                    <a:pt x="95147" y="329550"/>
                  </a:lnTo>
                  <a:lnTo>
                    <a:pt x="95181" y="371987"/>
                  </a:lnTo>
                  <a:lnTo>
                    <a:pt x="93793" y="418623"/>
                  </a:lnTo>
                  <a:lnTo>
                    <a:pt x="91456" y="468058"/>
                  </a:lnTo>
                  <a:lnTo>
                    <a:pt x="88488" y="519359"/>
                  </a:lnTo>
                  <a:lnTo>
                    <a:pt x="85803" y="574726"/>
                  </a:lnTo>
                  <a:lnTo>
                    <a:pt x="83307" y="632804"/>
                  </a:lnTo>
                  <a:lnTo>
                    <a:pt x="80938" y="692690"/>
                  </a:lnTo>
                  <a:lnTo>
                    <a:pt x="78654" y="757308"/>
                  </a:lnTo>
                  <a:lnTo>
                    <a:pt x="76424" y="825081"/>
                  </a:lnTo>
                  <a:lnTo>
                    <a:pt x="74233" y="894958"/>
                  </a:lnTo>
                  <a:lnTo>
                    <a:pt x="71361" y="967648"/>
                  </a:lnTo>
                  <a:lnTo>
                    <a:pt x="68035" y="1042213"/>
                  </a:lnTo>
                  <a:lnTo>
                    <a:pt x="64407" y="1118029"/>
                  </a:lnTo>
                  <a:lnTo>
                    <a:pt x="61988" y="1195384"/>
                  </a:lnTo>
                  <a:lnTo>
                    <a:pt x="60375" y="1273765"/>
                  </a:lnTo>
                  <a:lnTo>
                    <a:pt x="59300" y="1352831"/>
                  </a:lnTo>
                  <a:lnTo>
                    <a:pt x="58583" y="1433763"/>
                  </a:lnTo>
                  <a:lnTo>
                    <a:pt x="58106" y="1515940"/>
                  </a:lnTo>
                  <a:lnTo>
                    <a:pt x="57787" y="1598947"/>
                  </a:lnTo>
                  <a:lnTo>
                    <a:pt x="58280" y="1681802"/>
                  </a:lnTo>
                  <a:lnTo>
                    <a:pt x="59313" y="1764555"/>
                  </a:lnTo>
                  <a:lnTo>
                    <a:pt x="60709" y="1847240"/>
                  </a:lnTo>
                  <a:lnTo>
                    <a:pt x="61639" y="1927058"/>
                  </a:lnTo>
                  <a:lnTo>
                    <a:pt x="62260" y="2004965"/>
                  </a:lnTo>
                  <a:lnTo>
                    <a:pt x="62673" y="2081597"/>
                  </a:lnTo>
                  <a:lnTo>
                    <a:pt x="62949" y="2155968"/>
                  </a:lnTo>
                  <a:lnTo>
                    <a:pt x="63132" y="2228832"/>
                  </a:lnTo>
                  <a:lnTo>
                    <a:pt x="63254" y="2300692"/>
                  </a:lnTo>
                  <a:lnTo>
                    <a:pt x="62630" y="2366942"/>
                  </a:lnTo>
                  <a:lnTo>
                    <a:pt x="61509" y="2429455"/>
                  </a:lnTo>
                  <a:lnTo>
                    <a:pt x="60056" y="2489473"/>
                  </a:lnTo>
                  <a:lnTo>
                    <a:pt x="58382" y="2542891"/>
                  </a:lnTo>
                  <a:lnTo>
                    <a:pt x="56560" y="2591909"/>
                  </a:lnTo>
                  <a:lnTo>
                    <a:pt x="54640" y="2637993"/>
                  </a:lnTo>
                  <a:lnTo>
                    <a:pt x="51244" y="2678593"/>
                  </a:lnTo>
                  <a:lnTo>
                    <a:pt x="46862" y="2715538"/>
                  </a:lnTo>
                  <a:lnTo>
                    <a:pt x="41825" y="2750046"/>
                  </a:lnTo>
                  <a:lnTo>
                    <a:pt x="36350" y="2777989"/>
                  </a:lnTo>
                  <a:lnTo>
                    <a:pt x="24621" y="2822209"/>
                  </a:lnTo>
                  <a:lnTo>
                    <a:pt x="0" y="286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6">
              <a:extLst>
                <a:ext uri="{FF2B5EF4-FFF2-40B4-BE49-F238E27FC236}">
                  <a16:creationId xmlns:a16="http://schemas.microsoft.com/office/drawing/2014/main" xmlns="" id="{30C8F927-1D84-4291-A609-D18851639FA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71750" y="2698750"/>
              <a:ext cx="5149851" cy="241301"/>
            </a:xfrm>
            <a:custGeom>
              <a:avLst/>
              <a:gdLst/>
              <a:ahLst/>
              <a:cxnLst/>
              <a:rect l="0" t="0" r="0" b="0"/>
              <a:pathLst>
                <a:path w="5149851" h="241301">
                  <a:moveTo>
                    <a:pt x="0" y="241300"/>
                  </a:moveTo>
                  <a:lnTo>
                    <a:pt x="0" y="241300"/>
                  </a:lnTo>
                  <a:lnTo>
                    <a:pt x="36628" y="241300"/>
                  </a:lnTo>
                  <a:lnTo>
                    <a:pt x="66844" y="241300"/>
                  </a:lnTo>
                  <a:lnTo>
                    <a:pt x="105203" y="239889"/>
                  </a:lnTo>
                  <a:lnTo>
                    <a:pt x="150474" y="234558"/>
                  </a:lnTo>
                  <a:lnTo>
                    <a:pt x="177221" y="232572"/>
                  </a:lnTo>
                  <a:lnTo>
                    <a:pt x="206342" y="231248"/>
                  </a:lnTo>
                  <a:lnTo>
                    <a:pt x="237044" y="230365"/>
                  </a:lnTo>
                  <a:lnTo>
                    <a:pt x="273035" y="228366"/>
                  </a:lnTo>
                  <a:lnTo>
                    <a:pt x="312551" y="225621"/>
                  </a:lnTo>
                  <a:lnTo>
                    <a:pt x="354418" y="222381"/>
                  </a:lnTo>
                  <a:lnTo>
                    <a:pt x="400673" y="219515"/>
                  </a:lnTo>
                  <a:lnTo>
                    <a:pt x="449854" y="216899"/>
                  </a:lnTo>
                  <a:lnTo>
                    <a:pt x="500986" y="214449"/>
                  </a:lnTo>
                  <a:lnTo>
                    <a:pt x="555535" y="212111"/>
                  </a:lnTo>
                  <a:lnTo>
                    <a:pt x="612362" y="209846"/>
                  </a:lnTo>
                  <a:lnTo>
                    <a:pt x="670708" y="207630"/>
                  </a:lnTo>
                  <a:lnTo>
                    <a:pt x="734300" y="205448"/>
                  </a:lnTo>
                  <a:lnTo>
                    <a:pt x="801388" y="203288"/>
                  </a:lnTo>
                  <a:lnTo>
                    <a:pt x="870809" y="201142"/>
                  </a:lnTo>
                  <a:lnTo>
                    <a:pt x="944606" y="199006"/>
                  </a:lnTo>
                  <a:lnTo>
                    <a:pt x="1021321" y="196876"/>
                  </a:lnTo>
                  <a:lnTo>
                    <a:pt x="1099981" y="194750"/>
                  </a:lnTo>
                  <a:lnTo>
                    <a:pt x="1182053" y="191217"/>
                  </a:lnTo>
                  <a:lnTo>
                    <a:pt x="1266402" y="186745"/>
                  </a:lnTo>
                  <a:lnTo>
                    <a:pt x="1352268" y="181646"/>
                  </a:lnTo>
                  <a:lnTo>
                    <a:pt x="1441262" y="176131"/>
                  </a:lnTo>
                  <a:lnTo>
                    <a:pt x="1532341" y="170337"/>
                  </a:lnTo>
                  <a:lnTo>
                    <a:pt x="1624811" y="164358"/>
                  </a:lnTo>
                  <a:lnTo>
                    <a:pt x="1718913" y="157550"/>
                  </a:lnTo>
                  <a:lnTo>
                    <a:pt x="1814103" y="150189"/>
                  </a:lnTo>
                  <a:lnTo>
                    <a:pt x="1910019" y="142459"/>
                  </a:lnTo>
                  <a:lnTo>
                    <a:pt x="2008534" y="135189"/>
                  </a:lnTo>
                  <a:lnTo>
                    <a:pt x="2108784" y="128226"/>
                  </a:lnTo>
                  <a:lnTo>
                    <a:pt x="2210190" y="121467"/>
                  </a:lnTo>
                  <a:lnTo>
                    <a:pt x="2315894" y="114845"/>
                  </a:lnTo>
                  <a:lnTo>
                    <a:pt x="2424462" y="108313"/>
                  </a:lnTo>
                  <a:lnTo>
                    <a:pt x="2534942" y="101842"/>
                  </a:lnTo>
                  <a:lnTo>
                    <a:pt x="2645283" y="96117"/>
                  </a:lnTo>
                  <a:lnTo>
                    <a:pt x="2755533" y="90889"/>
                  </a:lnTo>
                  <a:lnTo>
                    <a:pt x="2865722" y="85993"/>
                  </a:lnTo>
                  <a:lnTo>
                    <a:pt x="2974459" y="82023"/>
                  </a:lnTo>
                  <a:lnTo>
                    <a:pt x="3082228" y="78671"/>
                  </a:lnTo>
                  <a:lnTo>
                    <a:pt x="3189352" y="75731"/>
                  </a:lnTo>
                  <a:lnTo>
                    <a:pt x="3296752" y="73065"/>
                  </a:lnTo>
                  <a:lnTo>
                    <a:pt x="3404334" y="70582"/>
                  </a:lnTo>
                  <a:lnTo>
                    <a:pt x="3512039" y="68221"/>
                  </a:lnTo>
                  <a:lnTo>
                    <a:pt x="3617004" y="65942"/>
                  </a:lnTo>
                  <a:lnTo>
                    <a:pt x="3720142" y="63717"/>
                  </a:lnTo>
                  <a:lnTo>
                    <a:pt x="3822060" y="61528"/>
                  </a:lnTo>
                  <a:lnTo>
                    <a:pt x="3921051" y="60069"/>
                  </a:lnTo>
                  <a:lnTo>
                    <a:pt x="4018090" y="59096"/>
                  </a:lnTo>
                  <a:lnTo>
                    <a:pt x="4113827" y="58447"/>
                  </a:lnTo>
                  <a:lnTo>
                    <a:pt x="4206579" y="57309"/>
                  </a:lnTo>
                  <a:lnTo>
                    <a:pt x="4297342" y="55845"/>
                  </a:lnTo>
                  <a:lnTo>
                    <a:pt x="4386778" y="54163"/>
                  </a:lnTo>
                  <a:lnTo>
                    <a:pt x="4471096" y="52337"/>
                  </a:lnTo>
                  <a:lnTo>
                    <a:pt x="4552004" y="50414"/>
                  </a:lnTo>
                  <a:lnTo>
                    <a:pt x="4630635" y="48426"/>
                  </a:lnTo>
                  <a:lnTo>
                    <a:pt x="4701401" y="45689"/>
                  </a:lnTo>
                  <a:lnTo>
                    <a:pt x="4766923" y="42454"/>
                  </a:lnTo>
                  <a:lnTo>
                    <a:pt x="4828949" y="38886"/>
                  </a:lnTo>
                  <a:lnTo>
                    <a:pt x="4883704" y="35096"/>
                  </a:lnTo>
                  <a:lnTo>
                    <a:pt x="4933614" y="31159"/>
                  </a:lnTo>
                  <a:lnTo>
                    <a:pt x="4980294" y="27122"/>
                  </a:lnTo>
                  <a:lnTo>
                    <a:pt x="5019879" y="22315"/>
                  </a:lnTo>
                  <a:lnTo>
                    <a:pt x="5054736" y="16993"/>
                  </a:lnTo>
                  <a:lnTo>
                    <a:pt x="5086441" y="11329"/>
                  </a:lnTo>
                  <a:lnTo>
                    <a:pt x="514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7">
              <a:extLst>
                <a:ext uri="{FF2B5EF4-FFF2-40B4-BE49-F238E27FC236}">
                  <a16:creationId xmlns:a16="http://schemas.microsoft.com/office/drawing/2014/main" xmlns="" id="{5D375225-01ED-444B-AE09-D3367250BED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978150" y="2914650"/>
              <a:ext cx="19051" cy="198386"/>
            </a:xfrm>
            <a:custGeom>
              <a:avLst/>
              <a:gdLst/>
              <a:ahLst/>
              <a:cxnLst/>
              <a:rect l="0" t="0" r="0" b="0"/>
              <a:pathLst>
                <a:path w="19051" h="198386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5026" y="31375"/>
                  </a:lnTo>
                  <a:lnTo>
                    <a:pt x="6089" y="68913"/>
                  </a:lnTo>
                  <a:lnTo>
                    <a:pt x="6298" y="110299"/>
                  </a:lnTo>
                  <a:lnTo>
                    <a:pt x="6340" y="152446"/>
                  </a:lnTo>
                  <a:lnTo>
                    <a:pt x="7054" y="189408"/>
                  </a:lnTo>
                  <a:lnTo>
                    <a:pt x="9720" y="196600"/>
                  </a:lnTo>
                  <a:lnTo>
                    <a:pt x="11419" y="198094"/>
                  </a:lnTo>
                  <a:lnTo>
                    <a:pt x="13257" y="198385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6">
            <a:extLst>
              <a:ext uri="{FF2B5EF4-FFF2-40B4-BE49-F238E27FC236}">
                <a16:creationId xmlns:a16="http://schemas.microsoft.com/office/drawing/2014/main" xmlns="" id="{D776338C-488E-43BD-BC4D-BBA9FE11CDD2}"/>
              </a:ext>
            </a:extLst>
          </p:cNvPr>
          <p:cNvGrpSpPr/>
          <p:nvPr/>
        </p:nvGrpSpPr>
        <p:grpSpPr>
          <a:xfrm>
            <a:off x="3459766" y="1569749"/>
            <a:ext cx="449880" cy="398752"/>
            <a:chOff x="3459766" y="1569749"/>
            <a:chExt cx="449880" cy="398752"/>
          </a:xfrm>
        </p:grpSpPr>
        <p:sp>
          <p:nvSpPr>
            <p:cNvPr id="36" name="SMARTInkShape-328">
              <a:extLst>
                <a:ext uri="{FF2B5EF4-FFF2-40B4-BE49-F238E27FC236}">
                  <a16:creationId xmlns:a16="http://schemas.microsoft.com/office/drawing/2014/main" xmlns="" id="{29AE7BE3-0D2F-4675-8AE9-4260B7CB38C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770640" y="1644441"/>
              <a:ext cx="139006" cy="234281"/>
            </a:xfrm>
            <a:custGeom>
              <a:avLst/>
              <a:gdLst/>
              <a:ahLst/>
              <a:cxnLst/>
              <a:rect l="0" t="0" r="0" b="0"/>
              <a:pathLst>
                <a:path w="139006" h="234281">
                  <a:moveTo>
                    <a:pt x="83810" y="31959"/>
                  </a:moveTo>
                  <a:lnTo>
                    <a:pt x="83810" y="31959"/>
                  </a:lnTo>
                  <a:lnTo>
                    <a:pt x="69995" y="20025"/>
                  </a:lnTo>
                  <a:lnTo>
                    <a:pt x="59961" y="15018"/>
                  </a:lnTo>
                  <a:lnTo>
                    <a:pt x="57328" y="14315"/>
                  </a:lnTo>
                  <a:lnTo>
                    <a:pt x="48756" y="17297"/>
                  </a:lnTo>
                  <a:lnTo>
                    <a:pt x="43508" y="20067"/>
                  </a:lnTo>
                  <a:lnTo>
                    <a:pt x="26007" y="40822"/>
                  </a:lnTo>
                  <a:lnTo>
                    <a:pt x="10787" y="76056"/>
                  </a:lnTo>
                  <a:lnTo>
                    <a:pt x="712" y="121146"/>
                  </a:lnTo>
                  <a:lnTo>
                    <a:pt x="0" y="166884"/>
                  </a:lnTo>
                  <a:lnTo>
                    <a:pt x="7628" y="204973"/>
                  </a:lnTo>
                  <a:lnTo>
                    <a:pt x="16790" y="221978"/>
                  </a:lnTo>
                  <a:lnTo>
                    <a:pt x="22197" y="228488"/>
                  </a:lnTo>
                  <a:lnTo>
                    <a:pt x="28623" y="232123"/>
                  </a:lnTo>
                  <a:lnTo>
                    <a:pt x="43290" y="234280"/>
                  </a:lnTo>
                  <a:lnTo>
                    <a:pt x="59216" y="229124"/>
                  </a:lnTo>
                  <a:lnTo>
                    <a:pt x="67414" y="224786"/>
                  </a:lnTo>
                  <a:lnTo>
                    <a:pt x="95807" y="195083"/>
                  </a:lnTo>
                  <a:lnTo>
                    <a:pt x="119820" y="148261"/>
                  </a:lnTo>
                  <a:lnTo>
                    <a:pt x="131800" y="112576"/>
                  </a:lnTo>
                  <a:lnTo>
                    <a:pt x="139005" y="77667"/>
                  </a:lnTo>
                  <a:lnTo>
                    <a:pt x="137504" y="48040"/>
                  </a:lnTo>
                  <a:lnTo>
                    <a:pt x="130251" y="26406"/>
                  </a:lnTo>
                  <a:lnTo>
                    <a:pt x="125354" y="17674"/>
                  </a:lnTo>
                  <a:lnTo>
                    <a:pt x="110506" y="6089"/>
                  </a:lnTo>
                  <a:lnTo>
                    <a:pt x="92852" y="0"/>
                  </a:lnTo>
                  <a:lnTo>
                    <a:pt x="45710" y="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9">
              <a:extLst>
                <a:ext uri="{FF2B5EF4-FFF2-40B4-BE49-F238E27FC236}">
                  <a16:creationId xmlns:a16="http://schemas.microsoft.com/office/drawing/2014/main" xmlns="" id="{E4A54FBA-78FF-4B3C-AED6-08FDB3EE646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638550" y="17526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6"/>
                  </a:lnTo>
                  <a:lnTo>
                    <a:pt x="22" y="48184"/>
                  </a:lnTo>
                  <a:lnTo>
                    <a:pt x="7" y="83656"/>
                  </a:lnTo>
                  <a:lnTo>
                    <a:pt x="2" y="124349"/>
                  </a:lnTo>
                  <a:lnTo>
                    <a:pt x="0" y="164314"/>
                  </a:lnTo>
                  <a:lnTo>
                    <a:pt x="1411" y="199125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0">
              <a:extLst>
                <a:ext uri="{FF2B5EF4-FFF2-40B4-BE49-F238E27FC236}">
                  <a16:creationId xmlns:a16="http://schemas.microsoft.com/office/drawing/2014/main" xmlns="" id="{4AB518C5-689D-4FC3-AE29-E1ED6D8C5EF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459766" y="1569749"/>
              <a:ext cx="204185" cy="293978"/>
            </a:xfrm>
            <a:custGeom>
              <a:avLst/>
              <a:gdLst/>
              <a:ahLst/>
              <a:cxnLst/>
              <a:rect l="0" t="0" r="0" b="0"/>
              <a:pathLst>
                <a:path w="204185" h="293978">
                  <a:moveTo>
                    <a:pt x="96234" y="24101"/>
                  </a:moveTo>
                  <a:lnTo>
                    <a:pt x="96234" y="24101"/>
                  </a:lnTo>
                  <a:lnTo>
                    <a:pt x="96234" y="17359"/>
                  </a:lnTo>
                  <a:lnTo>
                    <a:pt x="98116" y="12168"/>
                  </a:lnTo>
                  <a:lnTo>
                    <a:pt x="100598" y="7508"/>
                  </a:lnTo>
                  <a:lnTo>
                    <a:pt x="101701" y="3086"/>
                  </a:lnTo>
                  <a:lnTo>
                    <a:pt x="102701" y="1624"/>
                  </a:lnTo>
                  <a:lnTo>
                    <a:pt x="104073" y="650"/>
                  </a:lnTo>
                  <a:lnTo>
                    <a:pt x="105693" y="0"/>
                  </a:lnTo>
                  <a:lnTo>
                    <a:pt x="106773" y="1684"/>
                  </a:lnTo>
                  <a:lnTo>
                    <a:pt x="107974" y="9199"/>
                  </a:lnTo>
                  <a:lnTo>
                    <a:pt x="93111" y="49899"/>
                  </a:lnTo>
                  <a:lnTo>
                    <a:pt x="76258" y="91482"/>
                  </a:lnTo>
                  <a:lnTo>
                    <a:pt x="63367" y="123192"/>
                  </a:lnTo>
                  <a:lnTo>
                    <a:pt x="48230" y="156101"/>
                  </a:lnTo>
                  <a:lnTo>
                    <a:pt x="27212" y="202990"/>
                  </a:lnTo>
                  <a:lnTo>
                    <a:pt x="10950" y="241421"/>
                  </a:lnTo>
                  <a:lnTo>
                    <a:pt x="566" y="268409"/>
                  </a:lnTo>
                  <a:lnTo>
                    <a:pt x="0" y="275167"/>
                  </a:lnTo>
                  <a:lnTo>
                    <a:pt x="3133" y="286440"/>
                  </a:lnTo>
                  <a:lnTo>
                    <a:pt x="6650" y="290010"/>
                  </a:lnTo>
                  <a:lnTo>
                    <a:pt x="16202" y="293977"/>
                  </a:lnTo>
                  <a:lnTo>
                    <a:pt x="56201" y="287091"/>
                  </a:lnTo>
                  <a:lnTo>
                    <a:pt x="99503" y="280373"/>
                  </a:lnTo>
                  <a:lnTo>
                    <a:pt x="139065" y="273913"/>
                  </a:lnTo>
                  <a:lnTo>
                    <a:pt x="180633" y="267291"/>
                  </a:lnTo>
                  <a:lnTo>
                    <a:pt x="204184" y="26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7">
            <a:extLst>
              <a:ext uri="{FF2B5EF4-FFF2-40B4-BE49-F238E27FC236}">
                <a16:creationId xmlns:a16="http://schemas.microsoft.com/office/drawing/2014/main" xmlns="" id="{78DF58C3-B42A-47DC-A899-ADE552EC2DD9}"/>
              </a:ext>
            </a:extLst>
          </p:cNvPr>
          <p:cNvGrpSpPr/>
          <p:nvPr/>
        </p:nvGrpSpPr>
        <p:grpSpPr>
          <a:xfrm>
            <a:off x="5345446" y="1506094"/>
            <a:ext cx="412869" cy="302648"/>
            <a:chOff x="5345446" y="1506094"/>
            <a:chExt cx="412869" cy="302648"/>
          </a:xfrm>
        </p:grpSpPr>
        <p:sp>
          <p:nvSpPr>
            <p:cNvPr id="40" name="SMARTInkShape-331">
              <a:extLst>
                <a:ext uri="{FF2B5EF4-FFF2-40B4-BE49-F238E27FC236}">
                  <a16:creationId xmlns:a16="http://schemas.microsoft.com/office/drawing/2014/main" xmlns="" id="{62FF8BF7-68A4-4C87-A1E5-880F9E4D8D4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55251" y="1562100"/>
              <a:ext cx="203064" cy="198475"/>
            </a:xfrm>
            <a:custGeom>
              <a:avLst/>
              <a:gdLst/>
              <a:ahLst/>
              <a:cxnLst/>
              <a:rect l="0" t="0" r="0" b="0"/>
              <a:pathLst>
                <a:path w="203064" h="198475">
                  <a:moveTo>
                    <a:pt x="153399" y="38100"/>
                  </a:moveTo>
                  <a:lnTo>
                    <a:pt x="153399" y="38100"/>
                  </a:lnTo>
                  <a:lnTo>
                    <a:pt x="137484" y="24302"/>
                  </a:lnTo>
                  <a:lnTo>
                    <a:pt x="99780" y="10996"/>
                  </a:lnTo>
                  <a:lnTo>
                    <a:pt x="81355" y="12178"/>
                  </a:lnTo>
                  <a:lnTo>
                    <a:pt x="71503" y="14469"/>
                  </a:lnTo>
                  <a:lnTo>
                    <a:pt x="51149" y="28303"/>
                  </a:lnTo>
                  <a:lnTo>
                    <a:pt x="31049" y="49973"/>
                  </a:lnTo>
                  <a:lnTo>
                    <a:pt x="6689" y="93202"/>
                  </a:lnTo>
                  <a:lnTo>
                    <a:pt x="0" y="122797"/>
                  </a:lnTo>
                  <a:lnTo>
                    <a:pt x="4553" y="148650"/>
                  </a:lnTo>
                  <a:lnTo>
                    <a:pt x="9719" y="160483"/>
                  </a:lnTo>
                  <a:lnTo>
                    <a:pt x="28628" y="179276"/>
                  </a:lnTo>
                  <a:lnTo>
                    <a:pt x="54201" y="192567"/>
                  </a:lnTo>
                  <a:lnTo>
                    <a:pt x="84381" y="198474"/>
                  </a:lnTo>
                  <a:lnTo>
                    <a:pt x="129735" y="191687"/>
                  </a:lnTo>
                  <a:lnTo>
                    <a:pt x="171082" y="166157"/>
                  </a:lnTo>
                  <a:lnTo>
                    <a:pt x="189716" y="139935"/>
                  </a:lnTo>
                  <a:lnTo>
                    <a:pt x="200584" y="108760"/>
                  </a:lnTo>
                  <a:lnTo>
                    <a:pt x="203063" y="73738"/>
                  </a:lnTo>
                  <a:lnTo>
                    <a:pt x="197120" y="28433"/>
                  </a:lnTo>
                  <a:lnTo>
                    <a:pt x="189602" y="18250"/>
                  </a:lnTo>
                  <a:lnTo>
                    <a:pt x="166197" y="5054"/>
                  </a:lnTo>
                  <a:lnTo>
                    <a:pt x="119551" y="266"/>
                  </a:lnTo>
                  <a:lnTo>
                    <a:pt x="102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2">
              <a:extLst>
                <a:ext uri="{FF2B5EF4-FFF2-40B4-BE49-F238E27FC236}">
                  <a16:creationId xmlns:a16="http://schemas.microsoft.com/office/drawing/2014/main" xmlns="" id="{66DF8415-5F02-4BF4-B6F9-F91BFF21B7D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45446" y="1506094"/>
              <a:ext cx="172705" cy="302648"/>
            </a:xfrm>
            <a:custGeom>
              <a:avLst/>
              <a:gdLst/>
              <a:ahLst/>
              <a:cxnLst/>
              <a:rect l="0" t="0" r="0" b="0"/>
              <a:pathLst>
                <a:path w="172705" h="302648">
                  <a:moveTo>
                    <a:pt x="172704" y="11556"/>
                  </a:moveTo>
                  <a:lnTo>
                    <a:pt x="172704" y="11556"/>
                  </a:lnTo>
                  <a:lnTo>
                    <a:pt x="172704" y="8185"/>
                  </a:lnTo>
                  <a:lnTo>
                    <a:pt x="170822" y="4648"/>
                  </a:lnTo>
                  <a:lnTo>
                    <a:pt x="169333" y="2717"/>
                  </a:lnTo>
                  <a:lnTo>
                    <a:pt x="163915" y="572"/>
                  </a:lnTo>
                  <a:lnTo>
                    <a:pt x="160495" y="0"/>
                  </a:lnTo>
                  <a:lnTo>
                    <a:pt x="142197" y="5937"/>
                  </a:lnTo>
                  <a:lnTo>
                    <a:pt x="115530" y="23375"/>
                  </a:lnTo>
                  <a:lnTo>
                    <a:pt x="78544" y="63271"/>
                  </a:lnTo>
                  <a:lnTo>
                    <a:pt x="54421" y="99216"/>
                  </a:lnTo>
                  <a:lnTo>
                    <a:pt x="32645" y="138005"/>
                  </a:lnTo>
                  <a:lnTo>
                    <a:pt x="13559" y="176411"/>
                  </a:lnTo>
                  <a:lnTo>
                    <a:pt x="3195" y="212766"/>
                  </a:lnTo>
                  <a:lnTo>
                    <a:pt x="0" y="245621"/>
                  </a:lnTo>
                  <a:lnTo>
                    <a:pt x="3284" y="271983"/>
                  </a:lnTo>
                  <a:lnTo>
                    <a:pt x="13210" y="289814"/>
                  </a:lnTo>
                  <a:lnTo>
                    <a:pt x="19808" y="296545"/>
                  </a:lnTo>
                  <a:lnTo>
                    <a:pt x="28440" y="300326"/>
                  </a:lnTo>
                  <a:lnTo>
                    <a:pt x="49320" y="302647"/>
                  </a:lnTo>
                  <a:lnTo>
                    <a:pt x="72711" y="295681"/>
                  </a:lnTo>
                  <a:lnTo>
                    <a:pt x="84875" y="289873"/>
                  </a:lnTo>
                  <a:lnTo>
                    <a:pt x="104036" y="272130"/>
                  </a:lnTo>
                  <a:lnTo>
                    <a:pt x="117490" y="250839"/>
                  </a:lnTo>
                  <a:lnTo>
                    <a:pt x="123470" y="229617"/>
                  </a:lnTo>
                  <a:lnTo>
                    <a:pt x="120483" y="208426"/>
                  </a:lnTo>
                  <a:lnTo>
                    <a:pt x="116723" y="197836"/>
                  </a:lnTo>
                  <a:lnTo>
                    <a:pt x="109278" y="189365"/>
                  </a:lnTo>
                  <a:lnTo>
                    <a:pt x="87834" y="176189"/>
                  </a:lnTo>
                  <a:lnTo>
                    <a:pt x="54738" y="167581"/>
                  </a:lnTo>
                  <a:lnTo>
                    <a:pt x="29331" y="168401"/>
                  </a:lnTo>
                  <a:lnTo>
                    <a:pt x="25616" y="170447"/>
                  </a:lnTo>
                  <a:lnTo>
                    <a:pt x="24551" y="173222"/>
                  </a:lnTo>
                  <a:lnTo>
                    <a:pt x="26654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333">
            <a:extLst>
              <a:ext uri="{FF2B5EF4-FFF2-40B4-BE49-F238E27FC236}">
                <a16:creationId xmlns:a16="http://schemas.microsoft.com/office/drawing/2014/main" xmlns="" id="{FAEC848C-992C-4EDC-9580-A3D7381920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78250" y="1522214"/>
            <a:ext cx="546054" cy="166887"/>
          </a:xfrm>
          <a:custGeom>
            <a:avLst/>
            <a:gdLst/>
            <a:ahLst/>
            <a:cxnLst/>
            <a:rect l="0" t="0" r="0" b="0"/>
            <a:pathLst>
              <a:path w="546054" h="166887">
                <a:moveTo>
                  <a:pt x="24100" y="116086"/>
                </a:moveTo>
                <a:lnTo>
                  <a:pt x="24100" y="116086"/>
                </a:lnTo>
                <a:lnTo>
                  <a:pt x="12167" y="121112"/>
                </a:lnTo>
                <a:lnTo>
                  <a:pt x="0" y="122358"/>
                </a:lnTo>
                <a:lnTo>
                  <a:pt x="5827" y="125784"/>
                </a:lnTo>
                <a:lnTo>
                  <a:pt x="44950" y="127487"/>
                </a:lnTo>
                <a:lnTo>
                  <a:pt x="84166" y="125151"/>
                </a:lnTo>
                <a:lnTo>
                  <a:pt x="108594" y="123541"/>
                </a:lnTo>
                <a:lnTo>
                  <a:pt x="135463" y="121761"/>
                </a:lnTo>
                <a:lnTo>
                  <a:pt x="163959" y="119869"/>
                </a:lnTo>
                <a:lnTo>
                  <a:pt x="194950" y="117197"/>
                </a:lnTo>
                <a:lnTo>
                  <a:pt x="227605" y="114005"/>
                </a:lnTo>
                <a:lnTo>
                  <a:pt x="261371" y="110465"/>
                </a:lnTo>
                <a:lnTo>
                  <a:pt x="293758" y="108105"/>
                </a:lnTo>
                <a:lnTo>
                  <a:pt x="325227" y="106532"/>
                </a:lnTo>
                <a:lnTo>
                  <a:pt x="356085" y="105483"/>
                </a:lnTo>
                <a:lnTo>
                  <a:pt x="383007" y="104784"/>
                </a:lnTo>
                <a:lnTo>
                  <a:pt x="429854" y="104007"/>
                </a:lnTo>
                <a:lnTo>
                  <a:pt x="475072" y="100199"/>
                </a:lnTo>
                <a:lnTo>
                  <a:pt x="490996" y="94679"/>
                </a:lnTo>
                <a:lnTo>
                  <a:pt x="496231" y="91231"/>
                </a:lnTo>
                <a:lnTo>
                  <a:pt x="499015" y="87522"/>
                </a:lnTo>
                <a:lnTo>
                  <a:pt x="500165" y="83637"/>
                </a:lnTo>
                <a:lnTo>
                  <a:pt x="500228" y="79637"/>
                </a:lnTo>
                <a:lnTo>
                  <a:pt x="493571" y="60523"/>
                </a:lnTo>
                <a:lnTo>
                  <a:pt x="475920" y="40356"/>
                </a:lnTo>
                <a:lnTo>
                  <a:pt x="431467" y="16133"/>
                </a:lnTo>
                <a:lnTo>
                  <a:pt x="423874" y="9809"/>
                </a:lnTo>
                <a:lnTo>
                  <a:pt x="421850" y="7135"/>
                </a:lnTo>
                <a:lnTo>
                  <a:pt x="422616" y="4646"/>
                </a:lnTo>
                <a:lnTo>
                  <a:pt x="429113" y="0"/>
                </a:lnTo>
                <a:lnTo>
                  <a:pt x="454784" y="159"/>
                </a:lnTo>
                <a:lnTo>
                  <a:pt x="499972" y="11604"/>
                </a:lnTo>
                <a:lnTo>
                  <a:pt x="519467" y="19320"/>
                </a:lnTo>
                <a:lnTo>
                  <a:pt x="531895" y="31216"/>
                </a:lnTo>
                <a:lnTo>
                  <a:pt x="545622" y="58478"/>
                </a:lnTo>
                <a:lnTo>
                  <a:pt x="546053" y="64980"/>
                </a:lnTo>
                <a:lnTo>
                  <a:pt x="542770" y="77850"/>
                </a:lnTo>
                <a:lnTo>
                  <a:pt x="512314" y="124912"/>
                </a:lnTo>
                <a:lnTo>
                  <a:pt x="481300" y="1668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81">
            <a:extLst>
              <a:ext uri="{FF2B5EF4-FFF2-40B4-BE49-F238E27FC236}">
                <a16:creationId xmlns:a16="http://schemas.microsoft.com/office/drawing/2014/main" xmlns="" id="{657DFA5B-CE00-4F8B-8743-6B765D3EBDBF}"/>
              </a:ext>
            </a:extLst>
          </p:cNvPr>
          <p:cNvGrpSpPr/>
          <p:nvPr/>
        </p:nvGrpSpPr>
        <p:grpSpPr>
          <a:xfrm>
            <a:off x="7048500" y="1420559"/>
            <a:ext cx="443151" cy="268542"/>
            <a:chOff x="7048500" y="1420559"/>
            <a:chExt cx="443151" cy="268542"/>
          </a:xfrm>
        </p:grpSpPr>
        <p:sp>
          <p:nvSpPr>
            <p:cNvPr id="44" name="SMARTInkShape-334">
              <a:extLst>
                <a:ext uri="{FF2B5EF4-FFF2-40B4-BE49-F238E27FC236}">
                  <a16:creationId xmlns:a16="http://schemas.microsoft.com/office/drawing/2014/main" xmlns="" id="{92F2EE64-99E3-49CB-8468-41782452068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349834" y="1428750"/>
              <a:ext cx="141817" cy="214167"/>
            </a:xfrm>
            <a:custGeom>
              <a:avLst/>
              <a:gdLst/>
              <a:ahLst/>
              <a:cxnLst/>
              <a:rect l="0" t="0" r="0" b="0"/>
              <a:pathLst>
                <a:path w="141817" h="214167">
                  <a:moveTo>
                    <a:pt x="111416" y="50800"/>
                  </a:moveTo>
                  <a:lnTo>
                    <a:pt x="111416" y="50800"/>
                  </a:lnTo>
                  <a:lnTo>
                    <a:pt x="67794" y="26951"/>
                  </a:lnTo>
                  <a:lnTo>
                    <a:pt x="54633" y="23267"/>
                  </a:lnTo>
                  <a:lnTo>
                    <a:pt x="41729" y="23982"/>
                  </a:lnTo>
                  <a:lnTo>
                    <a:pt x="28938" y="32296"/>
                  </a:lnTo>
                  <a:lnTo>
                    <a:pt x="16903" y="46809"/>
                  </a:lnTo>
                  <a:lnTo>
                    <a:pt x="6851" y="67371"/>
                  </a:lnTo>
                  <a:lnTo>
                    <a:pt x="0" y="109489"/>
                  </a:lnTo>
                  <a:lnTo>
                    <a:pt x="4712" y="154345"/>
                  </a:lnTo>
                  <a:lnTo>
                    <a:pt x="18416" y="192174"/>
                  </a:lnTo>
                  <a:lnTo>
                    <a:pt x="31747" y="207237"/>
                  </a:lnTo>
                  <a:lnTo>
                    <a:pt x="39254" y="212241"/>
                  </a:lnTo>
                  <a:lnTo>
                    <a:pt x="47785" y="214166"/>
                  </a:lnTo>
                  <a:lnTo>
                    <a:pt x="66672" y="212542"/>
                  </a:lnTo>
                  <a:lnTo>
                    <a:pt x="100510" y="193582"/>
                  </a:lnTo>
                  <a:lnTo>
                    <a:pt x="127234" y="162250"/>
                  </a:lnTo>
                  <a:lnTo>
                    <a:pt x="141816" y="119413"/>
                  </a:lnTo>
                  <a:lnTo>
                    <a:pt x="140493" y="74344"/>
                  </a:lnTo>
                  <a:lnTo>
                    <a:pt x="129042" y="48329"/>
                  </a:lnTo>
                  <a:lnTo>
                    <a:pt x="112194" y="27124"/>
                  </a:lnTo>
                  <a:lnTo>
                    <a:pt x="84287" y="8664"/>
                  </a:lnTo>
                  <a:lnTo>
                    <a:pt x="542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35">
              <a:extLst>
                <a:ext uri="{FF2B5EF4-FFF2-40B4-BE49-F238E27FC236}">
                  <a16:creationId xmlns:a16="http://schemas.microsoft.com/office/drawing/2014/main" xmlns="" id="{79834F03-F521-4E85-BDE3-530F92D0F0B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69869" y="1445573"/>
              <a:ext cx="104388" cy="198453"/>
            </a:xfrm>
            <a:custGeom>
              <a:avLst/>
              <a:gdLst/>
              <a:ahLst/>
              <a:cxnLst/>
              <a:rect l="0" t="0" r="0" b="0"/>
              <a:pathLst>
                <a:path w="104388" h="198453">
                  <a:moveTo>
                    <a:pt x="75481" y="14927"/>
                  </a:moveTo>
                  <a:lnTo>
                    <a:pt x="75481" y="14927"/>
                  </a:lnTo>
                  <a:lnTo>
                    <a:pt x="60554" y="0"/>
                  </a:lnTo>
                  <a:lnTo>
                    <a:pt x="57769" y="37"/>
                  </a:lnTo>
                  <a:lnTo>
                    <a:pt x="50910" y="3841"/>
                  </a:lnTo>
                  <a:lnTo>
                    <a:pt x="35745" y="20658"/>
                  </a:lnTo>
                  <a:lnTo>
                    <a:pt x="16022" y="68244"/>
                  </a:lnTo>
                  <a:lnTo>
                    <a:pt x="4604" y="101418"/>
                  </a:lnTo>
                  <a:lnTo>
                    <a:pt x="0" y="133565"/>
                  </a:lnTo>
                  <a:lnTo>
                    <a:pt x="1012" y="161494"/>
                  </a:lnTo>
                  <a:lnTo>
                    <a:pt x="6165" y="180962"/>
                  </a:lnTo>
                  <a:lnTo>
                    <a:pt x="15041" y="192907"/>
                  </a:lnTo>
                  <a:lnTo>
                    <a:pt x="20370" y="197080"/>
                  </a:lnTo>
                  <a:lnTo>
                    <a:pt x="28157" y="198452"/>
                  </a:lnTo>
                  <a:lnTo>
                    <a:pt x="48097" y="196212"/>
                  </a:lnTo>
                  <a:lnTo>
                    <a:pt x="69190" y="182987"/>
                  </a:lnTo>
                  <a:lnTo>
                    <a:pt x="88207" y="162998"/>
                  </a:lnTo>
                  <a:lnTo>
                    <a:pt x="101363" y="140003"/>
                  </a:lnTo>
                  <a:lnTo>
                    <a:pt x="104387" y="110027"/>
                  </a:lnTo>
                  <a:lnTo>
                    <a:pt x="101028" y="76244"/>
                  </a:lnTo>
                  <a:lnTo>
                    <a:pt x="90497" y="30429"/>
                  </a:lnTo>
                  <a:lnTo>
                    <a:pt x="80037" y="15232"/>
                  </a:lnTo>
                  <a:lnTo>
                    <a:pt x="72875" y="13014"/>
                  </a:lnTo>
                  <a:lnTo>
                    <a:pt x="37381" y="21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6">
              <a:extLst>
                <a:ext uri="{FF2B5EF4-FFF2-40B4-BE49-F238E27FC236}">
                  <a16:creationId xmlns:a16="http://schemas.microsoft.com/office/drawing/2014/main" xmlns="" id="{C425CEA7-57F9-474E-962C-0C6DF8C2149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048500" y="1420559"/>
              <a:ext cx="27656" cy="268542"/>
            </a:xfrm>
            <a:custGeom>
              <a:avLst/>
              <a:gdLst/>
              <a:ahLst/>
              <a:cxnLst/>
              <a:rect l="0" t="0" r="0" b="0"/>
              <a:pathLst>
                <a:path w="27656" h="268542">
                  <a:moveTo>
                    <a:pt x="0" y="27241"/>
                  </a:moveTo>
                  <a:lnTo>
                    <a:pt x="0" y="27241"/>
                  </a:lnTo>
                  <a:lnTo>
                    <a:pt x="0" y="137"/>
                  </a:lnTo>
                  <a:lnTo>
                    <a:pt x="705" y="0"/>
                  </a:lnTo>
                  <a:lnTo>
                    <a:pt x="3370" y="3610"/>
                  </a:lnTo>
                  <a:lnTo>
                    <a:pt x="14746" y="47769"/>
                  </a:lnTo>
                  <a:lnTo>
                    <a:pt x="24124" y="94942"/>
                  </a:lnTo>
                  <a:lnTo>
                    <a:pt x="27655" y="130708"/>
                  </a:lnTo>
                  <a:lnTo>
                    <a:pt x="26873" y="167771"/>
                  </a:lnTo>
                  <a:lnTo>
                    <a:pt x="24173" y="201647"/>
                  </a:lnTo>
                  <a:lnTo>
                    <a:pt x="20568" y="240959"/>
                  </a:lnTo>
                  <a:lnTo>
                    <a:pt x="20430" y="256282"/>
                  </a:lnTo>
                  <a:lnTo>
                    <a:pt x="21381" y="260369"/>
                  </a:lnTo>
                  <a:lnTo>
                    <a:pt x="25400" y="2685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82">
            <a:extLst>
              <a:ext uri="{FF2B5EF4-FFF2-40B4-BE49-F238E27FC236}">
                <a16:creationId xmlns:a16="http://schemas.microsoft.com/office/drawing/2014/main" xmlns="" id="{592C2D5C-F0C7-4753-A3B8-485160E6A3F9}"/>
              </a:ext>
            </a:extLst>
          </p:cNvPr>
          <p:cNvGrpSpPr/>
          <p:nvPr/>
        </p:nvGrpSpPr>
        <p:grpSpPr>
          <a:xfrm>
            <a:off x="6117916" y="2388483"/>
            <a:ext cx="366707" cy="151518"/>
            <a:chOff x="6117916" y="2388483"/>
            <a:chExt cx="366707" cy="151518"/>
          </a:xfrm>
        </p:grpSpPr>
        <p:sp>
          <p:nvSpPr>
            <p:cNvPr id="48" name="SMARTInkShape-337">
              <a:extLst>
                <a:ext uri="{FF2B5EF4-FFF2-40B4-BE49-F238E27FC236}">
                  <a16:creationId xmlns:a16="http://schemas.microsoft.com/office/drawing/2014/main" xmlns="" id="{11B07ADB-A0E5-4910-B9B2-E7BAC4B7819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385618" y="2388483"/>
              <a:ext cx="99005" cy="151518"/>
            </a:xfrm>
            <a:custGeom>
              <a:avLst/>
              <a:gdLst/>
              <a:ahLst/>
              <a:cxnLst/>
              <a:rect l="0" t="0" r="0" b="0"/>
              <a:pathLst>
                <a:path w="99005" h="151518">
                  <a:moveTo>
                    <a:pt x="15182" y="5467"/>
                  </a:moveTo>
                  <a:lnTo>
                    <a:pt x="15182" y="5467"/>
                  </a:lnTo>
                  <a:lnTo>
                    <a:pt x="3249" y="441"/>
                  </a:lnTo>
                  <a:lnTo>
                    <a:pt x="877" y="0"/>
                  </a:lnTo>
                  <a:lnTo>
                    <a:pt x="0" y="411"/>
                  </a:lnTo>
                  <a:lnTo>
                    <a:pt x="121" y="1391"/>
                  </a:lnTo>
                  <a:lnTo>
                    <a:pt x="908" y="2750"/>
                  </a:lnTo>
                  <a:lnTo>
                    <a:pt x="40575" y="15780"/>
                  </a:lnTo>
                  <a:lnTo>
                    <a:pt x="74917" y="33923"/>
                  </a:lnTo>
                  <a:lnTo>
                    <a:pt x="91120" y="49158"/>
                  </a:lnTo>
                  <a:lnTo>
                    <a:pt x="98321" y="65337"/>
                  </a:lnTo>
                  <a:lnTo>
                    <a:pt x="99004" y="90312"/>
                  </a:lnTo>
                  <a:lnTo>
                    <a:pt x="88890" y="107147"/>
                  </a:lnTo>
                  <a:lnTo>
                    <a:pt x="40582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8">
              <a:extLst>
                <a:ext uri="{FF2B5EF4-FFF2-40B4-BE49-F238E27FC236}">
                  <a16:creationId xmlns:a16="http://schemas.microsoft.com/office/drawing/2014/main" xmlns="" id="{CAB6CDED-6FF8-448C-98F4-81EDEA6546D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17916" y="2470150"/>
              <a:ext cx="327335" cy="25032"/>
            </a:xfrm>
            <a:custGeom>
              <a:avLst/>
              <a:gdLst/>
              <a:ahLst/>
              <a:cxnLst/>
              <a:rect l="0" t="0" r="0" b="0"/>
              <a:pathLst>
                <a:path w="327335" h="25032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4808" y="6908"/>
                  </a:lnTo>
                  <a:lnTo>
                    <a:pt x="4367" y="8838"/>
                  </a:lnTo>
                  <a:lnTo>
                    <a:pt x="374" y="14927"/>
                  </a:lnTo>
                  <a:lnTo>
                    <a:pt x="0" y="17007"/>
                  </a:lnTo>
                  <a:lnTo>
                    <a:pt x="456" y="19099"/>
                  </a:lnTo>
                  <a:lnTo>
                    <a:pt x="1465" y="21199"/>
                  </a:lnTo>
                  <a:lnTo>
                    <a:pt x="10112" y="23533"/>
                  </a:lnTo>
                  <a:lnTo>
                    <a:pt x="45402" y="25031"/>
                  </a:lnTo>
                  <a:lnTo>
                    <a:pt x="90929" y="21920"/>
                  </a:lnTo>
                  <a:lnTo>
                    <a:pt x="133835" y="18444"/>
                  </a:lnTo>
                  <a:lnTo>
                    <a:pt x="158118" y="16529"/>
                  </a:lnTo>
                  <a:lnTo>
                    <a:pt x="183478" y="14547"/>
                  </a:lnTo>
                  <a:lnTo>
                    <a:pt x="209559" y="12521"/>
                  </a:lnTo>
                  <a:lnTo>
                    <a:pt x="256645" y="9092"/>
                  </a:lnTo>
                  <a:lnTo>
                    <a:pt x="304224" y="6892"/>
                  </a:lnTo>
                  <a:lnTo>
                    <a:pt x="317674" y="6457"/>
                  </a:lnTo>
                  <a:lnTo>
                    <a:pt x="321395" y="4516"/>
                  </a:lnTo>
                  <a:lnTo>
                    <a:pt x="3273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3">
            <a:extLst>
              <a:ext uri="{FF2B5EF4-FFF2-40B4-BE49-F238E27FC236}">
                <a16:creationId xmlns:a16="http://schemas.microsoft.com/office/drawing/2014/main" xmlns="" id="{8F989C69-1790-4FE6-B0D4-F1859EDD3587}"/>
              </a:ext>
            </a:extLst>
          </p:cNvPr>
          <p:cNvGrpSpPr/>
          <p:nvPr/>
        </p:nvGrpSpPr>
        <p:grpSpPr>
          <a:xfrm>
            <a:off x="6845300" y="2335010"/>
            <a:ext cx="428829" cy="198439"/>
            <a:chOff x="6845300" y="2335010"/>
            <a:chExt cx="428829" cy="198439"/>
          </a:xfrm>
        </p:grpSpPr>
        <p:sp>
          <p:nvSpPr>
            <p:cNvPr id="51" name="SMARTInkShape-339">
              <a:extLst>
                <a:ext uri="{FF2B5EF4-FFF2-40B4-BE49-F238E27FC236}">
                  <a16:creationId xmlns:a16="http://schemas.microsoft.com/office/drawing/2014/main" xmlns="" id="{009CE3C6-5B88-4C6E-96A6-61A6FCD503D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56200" y="2335010"/>
              <a:ext cx="117929" cy="171015"/>
            </a:xfrm>
            <a:custGeom>
              <a:avLst/>
              <a:gdLst/>
              <a:ahLst/>
              <a:cxnLst/>
              <a:rect l="0" t="0" r="0" b="0"/>
              <a:pathLst>
                <a:path w="117929" h="171015">
                  <a:moveTo>
                    <a:pt x="63750" y="27190"/>
                  </a:moveTo>
                  <a:lnTo>
                    <a:pt x="63750" y="27190"/>
                  </a:lnTo>
                  <a:lnTo>
                    <a:pt x="28396" y="39399"/>
                  </a:lnTo>
                  <a:lnTo>
                    <a:pt x="16052" y="50726"/>
                  </a:lnTo>
                  <a:lnTo>
                    <a:pt x="6567" y="66578"/>
                  </a:lnTo>
                  <a:lnTo>
                    <a:pt x="0" y="87735"/>
                  </a:lnTo>
                  <a:lnTo>
                    <a:pt x="2255" y="111249"/>
                  </a:lnTo>
                  <a:lnTo>
                    <a:pt x="17579" y="150725"/>
                  </a:lnTo>
                  <a:lnTo>
                    <a:pt x="30000" y="168842"/>
                  </a:lnTo>
                  <a:lnTo>
                    <a:pt x="35605" y="171014"/>
                  </a:lnTo>
                  <a:lnTo>
                    <a:pt x="49360" y="169663"/>
                  </a:lnTo>
                  <a:lnTo>
                    <a:pt x="72970" y="154228"/>
                  </a:lnTo>
                  <a:lnTo>
                    <a:pt x="94469" y="121667"/>
                  </a:lnTo>
                  <a:lnTo>
                    <a:pt x="105861" y="91052"/>
                  </a:lnTo>
                  <a:lnTo>
                    <a:pt x="116444" y="43760"/>
                  </a:lnTo>
                  <a:lnTo>
                    <a:pt x="117928" y="29770"/>
                  </a:lnTo>
                  <a:lnTo>
                    <a:pt x="114686" y="19032"/>
                  </a:lnTo>
                  <a:lnTo>
                    <a:pt x="108290" y="10463"/>
                  </a:lnTo>
                  <a:lnTo>
                    <a:pt x="99794" y="3338"/>
                  </a:lnTo>
                  <a:lnTo>
                    <a:pt x="88485" y="0"/>
                  </a:lnTo>
                  <a:lnTo>
                    <a:pt x="32000" y="17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40">
              <a:extLst>
                <a:ext uri="{FF2B5EF4-FFF2-40B4-BE49-F238E27FC236}">
                  <a16:creationId xmlns:a16="http://schemas.microsoft.com/office/drawing/2014/main" xmlns="" id="{B9FABEE7-3025-4573-90DE-C4601782616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953250" y="23368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6741" y="40687"/>
                  </a:lnTo>
                  <a:lnTo>
                    <a:pt x="27789" y="27656"/>
                  </a:lnTo>
                  <a:lnTo>
                    <a:pt x="73693" y="15680"/>
                  </a:lnTo>
                  <a:lnTo>
                    <a:pt x="106130" y="10967"/>
                  </a:lnTo>
                  <a:lnTo>
                    <a:pt x="139832" y="652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41">
              <a:extLst>
                <a:ext uri="{FF2B5EF4-FFF2-40B4-BE49-F238E27FC236}">
                  <a16:creationId xmlns:a16="http://schemas.microsoft.com/office/drawing/2014/main" xmlns="" id="{FAD1C212-A0FE-4F66-809F-AE6462D8B27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09950" y="2345798"/>
              <a:ext cx="106801" cy="187651"/>
            </a:xfrm>
            <a:custGeom>
              <a:avLst/>
              <a:gdLst/>
              <a:ahLst/>
              <a:cxnLst/>
              <a:rect l="0" t="0" r="0" b="0"/>
              <a:pathLst>
                <a:path w="106801" h="187651">
                  <a:moveTo>
                    <a:pt x="106800" y="16402"/>
                  </a:moveTo>
                  <a:lnTo>
                    <a:pt x="106800" y="16402"/>
                  </a:lnTo>
                  <a:lnTo>
                    <a:pt x="96687" y="6289"/>
                  </a:lnTo>
                  <a:lnTo>
                    <a:pt x="80433" y="1324"/>
                  </a:lnTo>
                  <a:lnTo>
                    <a:pt x="70171" y="0"/>
                  </a:lnTo>
                  <a:lnTo>
                    <a:pt x="32133" y="8250"/>
                  </a:lnTo>
                  <a:lnTo>
                    <a:pt x="13407" y="18423"/>
                  </a:lnTo>
                  <a:lnTo>
                    <a:pt x="6439" y="24099"/>
                  </a:lnTo>
                  <a:lnTo>
                    <a:pt x="2498" y="30000"/>
                  </a:lnTo>
                  <a:lnTo>
                    <a:pt x="0" y="42201"/>
                  </a:lnTo>
                  <a:lnTo>
                    <a:pt x="8769" y="56561"/>
                  </a:lnTo>
                  <a:lnTo>
                    <a:pt x="46514" y="92146"/>
                  </a:lnTo>
                  <a:lnTo>
                    <a:pt x="92790" y="134832"/>
                  </a:lnTo>
                  <a:lnTo>
                    <a:pt x="97459" y="141922"/>
                  </a:lnTo>
                  <a:lnTo>
                    <a:pt x="98456" y="149471"/>
                  </a:lnTo>
                  <a:lnTo>
                    <a:pt x="93919" y="165384"/>
                  </a:lnTo>
                  <a:lnTo>
                    <a:pt x="82966" y="178102"/>
                  </a:lnTo>
                  <a:lnTo>
                    <a:pt x="76094" y="183469"/>
                  </a:lnTo>
                  <a:lnTo>
                    <a:pt x="62814" y="187550"/>
                  </a:lnTo>
                  <a:lnTo>
                    <a:pt x="56309" y="187650"/>
                  </a:lnTo>
                  <a:lnTo>
                    <a:pt x="43437" y="182118"/>
                  </a:lnTo>
                  <a:lnTo>
                    <a:pt x="24250" y="1688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2">
              <a:extLst>
                <a:ext uri="{FF2B5EF4-FFF2-40B4-BE49-F238E27FC236}">
                  <a16:creationId xmlns:a16="http://schemas.microsoft.com/office/drawing/2014/main" xmlns="" id="{089054A2-BF86-4A38-B38D-FC38D0F54E8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45300" y="23558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0051" y="14433"/>
                  </a:lnTo>
                  <a:lnTo>
                    <a:pt x="12177" y="53651"/>
                  </a:lnTo>
                  <a:lnTo>
                    <a:pt x="12544" y="89745"/>
                  </a:lnTo>
                  <a:lnTo>
                    <a:pt x="9011" y="133386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43">
            <a:extLst>
              <a:ext uri="{FF2B5EF4-FFF2-40B4-BE49-F238E27FC236}">
                <a16:creationId xmlns:a16="http://schemas.microsoft.com/office/drawing/2014/main" xmlns="" id="{48F3F0F8-92A6-481F-90B3-1363F2BC7F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6209" y="2811094"/>
            <a:ext cx="14654" cy="131329"/>
          </a:xfrm>
          <a:custGeom>
            <a:avLst/>
            <a:gdLst/>
            <a:ahLst/>
            <a:cxnLst/>
            <a:rect l="0" t="0" r="0" b="0"/>
            <a:pathLst>
              <a:path w="14654" h="131329">
                <a:moveTo>
                  <a:pt x="0" y="0"/>
                </a:moveTo>
                <a:lnTo>
                  <a:pt x="0" y="0"/>
                </a:lnTo>
                <a:lnTo>
                  <a:pt x="3916" y="33601"/>
                </a:lnTo>
                <a:lnTo>
                  <a:pt x="5346" y="68232"/>
                </a:lnTo>
                <a:lnTo>
                  <a:pt x="9745" y="104790"/>
                </a:lnTo>
                <a:lnTo>
                  <a:pt x="14653" y="13132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344">
            <a:extLst>
              <a:ext uri="{FF2B5EF4-FFF2-40B4-BE49-F238E27FC236}">
                <a16:creationId xmlns:a16="http://schemas.microsoft.com/office/drawing/2014/main" xmlns="" id="{098BC2A1-6592-4BD7-A76E-7F4C447A84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01483" y="2689466"/>
            <a:ext cx="19677" cy="196449"/>
          </a:xfrm>
          <a:custGeom>
            <a:avLst/>
            <a:gdLst/>
            <a:ahLst/>
            <a:cxnLst/>
            <a:rect l="0" t="0" r="0" b="0"/>
            <a:pathLst>
              <a:path w="19677" h="196449">
                <a:moveTo>
                  <a:pt x="0" y="0"/>
                </a:moveTo>
                <a:lnTo>
                  <a:pt x="0" y="0"/>
                </a:lnTo>
                <a:lnTo>
                  <a:pt x="3317" y="30955"/>
                </a:lnTo>
                <a:lnTo>
                  <a:pt x="8998" y="77323"/>
                </a:lnTo>
                <a:lnTo>
                  <a:pt x="13075" y="113607"/>
                </a:lnTo>
                <a:lnTo>
                  <a:pt x="17239" y="153251"/>
                </a:lnTo>
                <a:lnTo>
                  <a:pt x="19561" y="192508"/>
                </a:lnTo>
                <a:lnTo>
                  <a:pt x="19676" y="1964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345">
            <a:extLst>
              <a:ext uri="{FF2B5EF4-FFF2-40B4-BE49-F238E27FC236}">
                <a16:creationId xmlns:a16="http://schemas.microsoft.com/office/drawing/2014/main" xmlns="" id="{7DF2A9A1-0B1F-4400-BFC0-51479BF8C7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92900" y="2604861"/>
            <a:ext cx="730415" cy="74840"/>
          </a:xfrm>
          <a:custGeom>
            <a:avLst/>
            <a:gdLst/>
            <a:ahLst/>
            <a:cxnLst/>
            <a:rect l="0" t="0" r="0" b="0"/>
            <a:pathLst>
              <a:path w="730415" h="74840">
                <a:moveTo>
                  <a:pt x="0" y="74839"/>
                </a:moveTo>
                <a:lnTo>
                  <a:pt x="0" y="74839"/>
                </a:lnTo>
                <a:lnTo>
                  <a:pt x="33108" y="73428"/>
                </a:lnTo>
                <a:lnTo>
                  <a:pt x="55234" y="71076"/>
                </a:lnTo>
                <a:lnTo>
                  <a:pt x="81273" y="68097"/>
                </a:lnTo>
                <a:lnTo>
                  <a:pt x="117682" y="63994"/>
                </a:lnTo>
                <a:lnTo>
                  <a:pt x="161005" y="59143"/>
                </a:lnTo>
                <a:lnTo>
                  <a:pt x="208937" y="53791"/>
                </a:lnTo>
                <a:lnTo>
                  <a:pt x="262058" y="48813"/>
                </a:lnTo>
                <a:lnTo>
                  <a:pt x="318638" y="44083"/>
                </a:lnTo>
                <a:lnTo>
                  <a:pt x="377526" y="39518"/>
                </a:lnTo>
                <a:lnTo>
                  <a:pt x="433717" y="35064"/>
                </a:lnTo>
                <a:lnTo>
                  <a:pt x="488111" y="30684"/>
                </a:lnTo>
                <a:lnTo>
                  <a:pt x="541307" y="26352"/>
                </a:lnTo>
                <a:lnTo>
                  <a:pt x="587355" y="22053"/>
                </a:lnTo>
                <a:lnTo>
                  <a:pt x="628637" y="17776"/>
                </a:lnTo>
                <a:lnTo>
                  <a:pt x="666741" y="13514"/>
                </a:lnTo>
                <a:lnTo>
                  <a:pt x="710961" y="8778"/>
                </a:lnTo>
                <a:lnTo>
                  <a:pt x="729438" y="6673"/>
                </a:lnTo>
                <a:lnTo>
                  <a:pt x="730414" y="6112"/>
                </a:lnTo>
                <a:lnTo>
                  <a:pt x="697608" y="5322"/>
                </a:lnTo>
                <a:lnTo>
                  <a:pt x="674622" y="5211"/>
                </a:lnTo>
                <a:lnTo>
                  <a:pt x="642364" y="6548"/>
                </a:lnTo>
                <a:lnTo>
                  <a:pt x="603926" y="8850"/>
                </a:lnTo>
                <a:lnTo>
                  <a:pt x="561367" y="11797"/>
                </a:lnTo>
                <a:lnTo>
                  <a:pt x="513945" y="15877"/>
                </a:lnTo>
                <a:lnTo>
                  <a:pt x="463279" y="20715"/>
                </a:lnTo>
                <a:lnTo>
                  <a:pt x="410452" y="26056"/>
                </a:lnTo>
                <a:lnTo>
                  <a:pt x="359713" y="31028"/>
                </a:lnTo>
                <a:lnTo>
                  <a:pt x="310363" y="35754"/>
                </a:lnTo>
                <a:lnTo>
                  <a:pt x="261943" y="40316"/>
                </a:lnTo>
                <a:lnTo>
                  <a:pt x="221901" y="44062"/>
                </a:lnTo>
                <a:lnTo>
                  <a:pt x="187445" y="47266"/>
                </a:lnTo>
                <a:lnTo>
                  <a:pt x="156713" y="50107"/>
                </a:lnTo>
                <a:lnTo>
                  <a:pt x="113461" y="57476"/>
                </a:lnTo>
                <a:lnTo>
                  <a:pt x="113740" y="58325"/>
                </a:lnTo>
                <a:lnTo>
                  <a:pt x="150117" y="56148"/>
                </a:lnTo>
                <a:lnTo>
                  <a:pt x="174867" y="54617"/>
                </a:lnTo>
                <a:lnTo>
                  <a:pt x="203360" y="52891"/>
                </a:lnTo>
                <a:lnTo>
                  <a:pt x="235057" y="50329"/>
                </a:lnTo>
                <a:lnTo>
                  <a:pt x="268888" y="47210"/>
                </a:lnTo>
                <a:lnTo>
                  <a:pt x="304143" y="43720"/>
                </a:lnTo>
                <a:lnTo>
                  <a:pt x="338228" y="39982"/>
                </a:lnTo>
                <a:lnTo>
                  <a:pt x="371535" y="36079"/>
                </a:lnTo>
                <a:lnTo>
                  <a:pt x="404323" y="32065"/>
                </a:lnTo>
                <a:lnTo>
                  <a:pt x="450162" y="23843"/>
                </a:lnTo>
                <a:lnTo>
                  <a:pt x="494850" y="10438"/>
                </a:lnTo>
                <a:lnTo>
                  <a:pt x="502156" y="5529"/>
                </a:lnTo>
                <a:lnTo>
                  <a:pt x="504104" y="3232"/>
                </a:lnTo>
                <a:lnTo>
                  <a:pt x="523701" y="0"/>
                </a:lnTo>
                <a:lnTo>
                  <a:pt x="569114" y="319"/>
                </a:lnTo>
                <a:lnTo>
                  <a:pt x="612656" y="7447"/>
                </a:lnTo>
                <a:lnTo>
                  <a:pt x="635000" y="113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87">
            <a:extLst>
              <a:ext uri="{FF2B5EF4-FFF2-40B4-BE49-F238E27FC236}">
                <a16:creationId xmlns:a16="http://schemas.microsoft.com/office/drawing/2014/main" xmlns="" id="{E308F84B-0521-4CCC-AC57-5E73F0DB5EB6}"/>
              </a:ext>
            </a:extLst>
          </p:cNvPr>
          <p:cNvGrpSpPr/>
          <p:nvPr/>
        </p:nvGrpSpPr>
        <p:grpSpPr>
          <a:xfrm>
            <a:off x="4072878" y="1488592"/>
            <a:ext cx="519329" cy="416409"/>
            <a:chOff x="4072878" y="1488592"/>
            <a:chExt cx="519329" cy="416409"/>
          </a:xfrm>
        </p:grpSpPr>
        <p:sp>
          <p:nvSpPr>
            <p:cNvPr id="59" name="SMARTInkShape-346">
              <a:extLst>
                <a:ext uri="{FF2B5EF4-FFF2-40B4-BE49-F238E27FC236}">
                  <a16:creationId xmlns:a16="http://schemas.microsoft.com/office/drawing/2014/main" xmlns="" id="{4E6AA334-3129-4020-AECB-4DB1BF35A8E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75713" y="1492250"/>
              <a:ext cx="104188" cy="135057"/>
            </a:xfrm>
            <a:custGeom>
              <a:avLst/>
              <a:gdLst/>
              <a:ahLst/>
              <a:cxnLst/>
              <a:rect l="0" t="0" r="0" b="0"/>
              <a:pathLst>
                <a:path w="104188" h="135057">
                  <a:moveTo>
                    <a:pt x="47037" y="0"/>
                  </a:moveTo>
                  <a:lnTo>
                    <a:pt x="47037" y="0"/>
                  </a:lnTo>
                  <a:lnTo>
                    <a:pt x="47037" y="6742"/>
                  </a:lnTo>
                  <a:lnTo>
                    <a:pt x="43274" y="13815"/>
                  </a:lnTo>
                  <a:lnTo>
                    <a:pt x="33222" y="31375"/>
                  </a:lnTo>
                  <a:lnTo>
                    <a:pt x="13729" y="78398"/>
                  </a:lnTo>
                  <a:lnTo>
                    <a:pt x="0" y="120210"/>
                  </a:lnTo>
                  <a:lnTo>
                    <a:pt x="967" y="127040"/>
                  </a:lnTo>
                  <a:lnTo>
                    <a:pt x="5629" y="132427"/>
                  </a:lnTo>
                  <a:lnTo>
                    <a:pt x="8849" y="134851"/>
                  </a:lnTo>
                  <a:lnTo>
                    <a:pt x="13817" y="135056"/>
                  </a:lnTo>
                  <a:lnTo>
                    <a:pt x="53871" y="122118"/>
                  </a:lnTo>
                  <a:lnTo>
                    <a:pt x="104187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7">
              <a:extLst>
                <a:ext uri="{FF2B5EF4-FFF2-40B4-BE49-F238E27FC236}">
                  <a16:creationId xmlns:a16="http://schemas.microsoft.com/office/drawing/2014/main" xmlns="" id="{27884F91-9114-46A3-ABEB-2763F68CC5F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60927" y="1574800"/>
              <a:ext cx="6274" cy="69851"/>
            </a:xfrm>
            <a:custGeom>
              <a:avLst/>
              <a:gdLst/>
              <a:ahLst/>
              <a:cxnLst/>
              <a:rect l="0" t="0" r="0" b="0"/>
              <a:pathLst>
                <a:path w="6274" h="69851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7" y="8789"/>
                  </a:lnTo>
                  <a:lnTo>
                    <a:pt x="0" y="44964"/>
                  </a:lnTo>
                  <a:lnTo>
                    <a:pt x="6273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8">
              <a:extLst>
                <a:ext uri="{FF2B5EF4-FFF2-40B4-BE49-F238E27FC236}">
                  <a16:creationId xmlns:a16="http://schemas.microsoft.com/office/drawing/2014/main" xmlns="" id="{7CF8916C-7FD0-48F2-A907-4A4FFB72574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20521" y="1504950"/>
              <a:ext cx="73889" cy="112492"/>
            </a:xfrm>
            <a:custGeom>
              <a:avLst/>
              <a:gdLst/>
              <a:ahLst/>
              <a:cxnLst/>
              <a:rect l="0" t="0" r="0" b="0"/>
              <a:pathLst>
                <a:path w="73889" h="112492">
                  <a:moveTo>
                    <a:pt x="41929" y="0"/>
                  </a:moveTo>
                  <a:lnTo>
                    <a:pt x="41929" y="0"/>
                  </a:lnTo>
                  <a:lnTo>
                    <a:pt x="27425" y="10845"/>
                  </a:lnTo>
                  <a:lnTo>
                    <a:pt x="14505" y="28143"/>
                  </a:lnTo>
                  <a:lnTo>
                    <a:pt x="3151" y="54278"/>
                  </a:lnTo>
                  <a:lnTo>
                    <a:pt x="0" y="71631"/>
                  </a:lnTo>
                  <a:lnTo>
                    <a:pt x="2362" y="86870"/>
                  </a:lnTo>
                  <a:lnTo>
                    <a:pt x="4968" y="93896"/>
                  </a:lnTo>
                  <a:lnTo>
                    <a:pt x="15389" y="105467"/>
                  </a:lnTo>
                  <a:lnTo>
                    <a:pt x="22119" y="110528"/>
                  </a:lnTo>
                  <a:lnTo>
                    <a:pt x="29428" y="112491"/>
                  </a:lnTo>
                  <a:lnTo>
                    <a:pt x="45075" y="110909"/>
                  </a:lnTo>
                  <a:lnTo>
                    <a:pt x="57673" y="103621"/>
                  </a:lnTo>
                  <a:lnTo>
                    <a:pt x="67271" y="92620"/>
                  </a:lnTo>
                  <a:lnTo>
                    <a:pt x="73888" y="78324"/>
                  </a:lnTo>
                  <a:lnTo>
                    <a:pt x="73819" y="70560"/>
                  </a:lnTo>
                  <a:lnTo>
                    <a:pt x="68096" y="54408"/>
                  </a:lnTo>
                  <a:lnTo>
                    <a:pt x="56616" y="43467"/>
                  </a:lnTo>
                  <a:lnTo>
                    <a:pt x="49604" y="39561"/>
                  </a:lnTo>
                  <a:lnTo>
                    <a:pt x="42107" y="38368"/>
                  </a:lnTo>
                  <a:lnTo>
                    <a:pt x="10179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9">
              <a:extLst>
                <a:ext uri="{FF2B5EF4-FFF2-40B4-BE49-F238E27FC236}">
                  <a16:creationId xmlns:a16="http://schemas.microsoft.com/office/drawing/2014/main" xmlns="" id="{0ED221AA-287E-45B5-8EFE-A2375243382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072878" y="1488592"/>
              <a:ext cx="130823" cy="401424"/>
            </a:xfrm>
            <a:custGeom>
              <a:avLst/>
              <a:gdLst/>
              <a:ahLst/>
              <a:cxnLst/>
              <a:rect l="0" t="0" r="0" b="0"/>
              <a:pathLst>
                <a:path w="130823" h="401424">
                  <a:moveTo>
                    <a:pt x="73672" y="3658"/>
                  </a:moveTo>
                  <a:lnTo>
                    <a:pt x="73672" y="3658"/>
                  </a:lnTo>
                  <a:lnTo>
                    <a:pt x="73672" y="287"/>
                  </a:lnTo>
                  <a:lnTo>
                    <a:pt x="72966" y="0"/>
                  </a:lnTo>
                  <a:lnTo>
                    <a:pt x="70301" y="1562"/>
                  </a:lnTo>
                  <a:lnTo>
                    <a:pt x="46536" y="40102"/>
                  </a:lnTo>
                  <a:lnTo>
                    <a:pt x="32078" y="85012"/>
                  </a:lnTo>
                  <a:lnTo>
                    <a:pt x="23201" y="125893"/>
                  </a:lnTo>
                  <a:lnTo>
                    <a:pt x="14551" y="172990"/>
                  </a:lnTo>
                  <a:lnTo>
                    <a:pt x="10269" y="198390"/>
                  </a:lnTo>
                  <a:lnTo>
                    <a:pt x="6003" y="224496"/>
                  </a:lnTo>
                  <a:lnTo>
                    <a:pt x="3159" y="248956"/>
                  </a:lnTo>
                  <a:lnTo>
                    <a:pt x="0" y="294948"/>
                  </a:lnTo>
                  <a:lnTo>
                    <a:pt x="4240" y="333262"/>
                  </a:lnTo>
                  <a:lnTo>
                    <a:pt x="14591" y="363932"/>
                  </a:lnTo>
                  <a:lnTo>
                    <a:pt x="30951" y="384619"/>
                  </a:lnTo>
                  <a:lnTo>
                    <a:pt x="51862" y="397105"/>
                  </a:lnTo>
                  <a:lnTo>
                    <a:pt x="63366" y="401423"/>
                  </a:lnTo>
                  <a:lnTo>
                    <a:pt x="89317" y="398694"/>
                  </a:lnTo>
                  <a:lnTo>
                    <a:pt x="130822" y="384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0">
              <a:extLst>
                <a:ext uri="{FF2B5EF4-FFF2-40B4-BE49-F238E27FC236}">
                  <a16:creationId xmlns:a16="http://schemas.microsoft.com/office/drawing/2014/main" xmlns="" id="{E7E6E9E3-2949-42E3-9D6D-A76D0607572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315238" y="1727200"/>
              <a:ext cx="62560" cy="65282"/>
            </a:xfrm>
            <a:custGeom>
              <a:avLst/>
              <a:gdLst/>
              <a:ahLst/>
              <a:cxnLst/>
              <a:rect l="0" t="0" r="0" b="0"/>
              <a:pathLst>
                <a:path w="62560" h="65282">
                  <a:moveTo>
                    <a:pt x="47212" y="0"/>
                  </a:moveTo>
                  <a:lnTo>
                    <a:pt x="47212" y="0"/>
                  </a:lnTo>
                  <a:lnTo>
                    <a:pt x="36367" y="706"/>
                  </a:lnTo>
                  <a:lnTo>
                    <a:pt x="26164" y="3371"/>
                  </a:lnTo>
                  <a:lnTo>
                    <a:pt x="8520" y="15580"/>
                  </a:lnTo>
                  <a:lnTo>
                    <a:pt x="1793" y="28561"/>
                  </a:lnTo>
                  <a:lnTo>
                    <a:pt x="0" y="35974"/>
                  </a:lnTo>
                  <a:lnTo>
                    <a:pt x="215" y="42327"/>
                  </a:lnTo>
                  <a:lnTo>
                    <a:pt x="4217" y="53149"/>
                  </a:lnTo>
                  <a:lnTo>
                    <a:pt x="12581" y="60781"/>
                  </a:lnTo>
                  <a:lnTo>
                    <a:pt x="17774" y="63804"/>
                  </a:lnTo>
                  <a:lnTo>
                    <a:pt x="29190" y="65281"/>
                  </a:lnTo>
                  <a:lnTo>
                    <a:pt x="41318" y="62881"/>
                  </a:lnTo>
                  <a:lnTo>
                    <a:pt x="53765" y="57110"/>
                  </a:lnTo>
                  <a:lnTo>
                    <a:pt x="57930" y="52890"/>
                  </a:lnTo>
                  <a:lnTo>
                    <a:pt x="62559" y="42557"/>
                  </a:lnTo>
                  <a:lnTo>
                    <a:pt x="60853" y="29027"/>
                  </a:lnTo>
                  <a:lnTo>
                    <a:pt x="55391" y="15723"/>
                  </a:lnTo>
                  <a:lnTo>
                    <a:pt x="48260" y="7458"/>
                  </a:lnTo>
                  <a:lnTo>
                    <a:pt x="40387" y="3315"/>
                  </a:lnTo>
                  <a:lnTo>
                    <a:pt x="36312" y="2210"/>
                  </a:lnTo>
                  <a:lnTo>
                    <a:pt x="34300" y="2179"/>
                  </a:lnTo>
                  <a:lnTo>
                    <a:pt x="33665" y="2864"/>
                  </a:lnTo>
                  <a:lnTo>
                    <a:pt x="34512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1">
              <a:extLst>
                <a:ext uri="{FF2B5EF4-FFF2-40B4-BE49-F238E27FC236}">
                  <a16:creationId xmlns:a16="http://schemas.microsoft.com/office/drawing/2014/main" xmlns="" id="{A90B1CE5-AAD7-4698-8DA5-DEC6504FB2E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390477" y="1689100"/>
              <a:ext cx="73690" cy="93537"/>
            </a:xfrm>
            <a:custGeom>
              <a:avLst/>
              <a:gdLst/>
              <a:ahLst/>
              <a:cxnLst/>
              <a:rect l="0" t="0" r="0" b="0"/>
              <a:pathLst>
                <a:path w="73690" h="93537">
                  <a:moveTo>
                    <a:pt x="35473" y="31750"/>
                  </a:moveTo>
                  <a:lnTo>
                    <a:pt x="35473" y="31750"/>
                  </a:lnTo>
                  <a:lnTo>
                    <a:pt x="28992" y="32455"/>
                  </a:lnTo>
                  <a:lnTo>
                    <a:pt x="19893" y="35121"/>
                  </a:lnTo>
                  <a:lnTo>
                    <a:pt x="10674" y="42420"/>
                  </a:lnTo>
                  <a:lnTo>
                    <a:pt x="6241" y="47330"/>
                  </a:lnTo>
                  <a:lnTo>
                    <a:pt x="1314" y="58430"/>
                  </a:lnTo>
                  <a:lnTo>
                    <a:pt x="0" y="64353"/>
                  </a:lnTo>
                  <a:lnTo>
                    <a:pt x="536" y="69713"/>
                  </a:lnTo>
                  <a:lnTo>
                    <a:pt x="4893" y="79432"/>
                  </a:lnTo>
                  <a:lnTo>
                    <a:pt x="13415" y="86573"/>
                  </a:lnTo>
                  <a:lnTo>
                    <a:pt x="24258" y="91394"/>
                  </a:lnTo>
                  <a:lnTo>
                    <a:pt x="36133" y="93536"/>
                  </a:lnTo>
                  <a:lnTo>
                    <a:pt x="48466" y="88844"/>
                  </a:lnTo>
                  <a:lnTo>
                    <a:pt x="70260" y="71955"/>
                  </a:lnTo>
                  <a:lnTo>
                    <a:pt x="72775" y="67020"/>
                  </a:lnTo>
                  <a:lnTo>
                    <a:pt x="73689" y="55892"/>
                  </a:lnTo>
                  <a:lnTo>
                    <a:pt x="66865" y="37727"/>
                  </a:lnTo>
                  <a:lnTo>
                    <a:pt x="418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2">
              <a:extLst>
                <a:ext uri="{FF2B5EF4-FFF2-40B4-BE49-F238E27FC236}">
                  <a16:creationId xmlns:a16="http://schemas.microsoft.com/office/drawing/2014/main" xmlns="" id="{F2DDB53C-1EEE-4800-84EA-E31600E1108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70400" y="1503278"/>
              <a:ext cx="121807" cy="401723"/>
            </a:xfrm>
            <a:custGeom>
              <a:avLst/>
              <a:gdLst/>
              <a:ahLst/>
              <a:cxnLst/>
              <a:rect l="0" t="0" r="0" b="0"/>
              <a:pathLst>
                <a:path w="121807" h="401723">
                  <a:moveTo>
                    <a:pt x="31750" y="8022"/>
                  </a:moveTo>
                  <a:lnTo>
                    <a:pt x="31750" y="8022"/>
                  </a:lnTo>
                  <a:lnTo>
                    <a:pt x="38492" y="1280"/>
                  </a:lnTo>
                  <a:lnTo>
                    <a:pt x="43300" y="0"/>
                  </a:lnTo>
                  <a:lnTo>
                    <a:pt x="56168" y="458"/>
                  </a:lnTo>
                  <a:lnTo>
                    <a:pt x="73177" y="12421"/>
                  </a:lnTo>
                  <a:lnTo>
                    <a:pt x="91790" y="34672"/>
                  </a:lnTo>
                  <a:lnTo>
                    <a:pt x="109469" y="68079"/>
                  </a:lnTo>
                  <a:lnTo>
                    <a:pt x="119209" y="112090"/>
                  </a:lnTo>
                  <a:lnTo>
                    <a:pt x="121806" y="136667"/>
                  </a:lnTo>
                  <a:lnTo>
                    <a:pt x="120715" y="162930"/>
                  </a:lnTo>
                  <a:lnTo>
                    <a:pt x="117165" y="190316"/>
                  </a:lnTo>
                  <a:lnTo>
                    <a:pt x="111977" y="218451"/>
                  </a:lnTo>
                  <a:lnTo>
                    <a:pt x="102873" y="245675"/>
                  </a:lnTo>
                  <a:lnTo>
                    <a:pt x="91160" y="272291"/>
                  </a:lnTo>
                  <a:lnTo>
                    <a:pt x="77706" y="298501"/>
                  </a:lnTo>
                  <a:lnTo>
                    <a:pt x="47707" y="342676"/>
                  </a:lnTo>
                  <a:lnTo>
                    <a:pt x="0" y="401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3">
              <a:extLst>
                <a:ext uri="{FF2B5EF4-FFF2-40B4-BE49-F238E27FC236}">
                  <a16:creationId xmlns:a16="http://schemas.microsoft.com/office/drawing/2014/main" xmlns="" id="{50D12135-8A9C-4401-9BC7-E50A551875D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81279" y="1657350"/>
              <a:ext cx="231972" cy="63501"/>
            </a:xfrm>
            <a:custGeom>
              <a:avLst/>
              <a:gdLst/>
              <a:ahLst/>
              <a:cxnLst/>
              <a:rect l="0" t="0" r="0" b="0"/>
              <a:pathLst>
                <a:path w="2319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646" y="63500"/>
                  </a:lnTo>
                  <a:lnTo>
                    <a:pt x="51391" y="48291"/>
                  </a:lnTo>
                  <a:lnTo>
                    <a:pt x="90095" y="36985"/>
                  </a:lnTo>
                  <a:lnTo>
                    <a:pt x="131285" y="26786"/>
                  </a:lnTo>
                  <a:lnTo>
                    <a:pt x="170288" y="17549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4">
              <a:extLst>
                <a:ext uri="{FF2B5EF4-FFF2-40B4-BE49-F238E27FC236}">
                  <a16:creationId xmlns:a16="http://schemas.microsoft.com/office/drawing/2014/main" xmlns="" id="{BEFC4452-A0E6-4320-9895-19B9E548A87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60850" y="17526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2229" y="5550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88">
            <a:extLst>
              <a:ext uri="{FF2B5EF4-FFF2-40B4-BE49-F238E27FC236}">
                <a16:creationId xmlns:a16="http://schemas.microsoft.com/office/drawing/2014/main" xmlns="" id="{72A46BFE-7CA3-40BA-B915-5D5F1FA1763F}"/>
              </a:ext>
            </a:extLst>
          </p:cNvPr>
          <p:cNvGrpSpPr/>
          <p:nvPr/>
        </p:nvGrpSpPr>
        <p:grpSpPr>
          <a:xfrm>
            <a:off x="5818593" y="1212850"/>
            <a:ext cx="468703" cy="323851"/>
            <a:chOff x="5818593" y="1212850"/>
            <a:chExt cx="468703" cy="323851"/>
          </a:xfrm>
        </p:grpSpPr>
        <p:sp>
          <p:nvSpPr>
            <p:cNvPr id="69" name="SMARTInkShape-355">
              <a:extLst>
                <a:ext uri="{FF2B5EF4-FFF2-40B4-BE49-F238E27FC236}">
                  <a16:creationId xmlns:a16="http://schemas.microsoft.com/office/drawing/2014/main" xmlns="" id="{07C9FB1D-8227-448E-8483-02ED92BCC0A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84900" y="1328033"/>
              <a:ext cx="102396" cy="208668"/>
            </a:xfrm>
            <a:custGeom>
              <a:avLst/>
              <a:gdLst/>
              <a:ahLst/>
              <a:cxnLst/>
              <a:rect l="0" t="0" r="0" b="0"/>
              <a:pathLst>
                <a:path w="102396" h="208668">
                  <a:moveTo>
                    <a:pt x="50800" y="5467"/>
                  </a:moveTo>
                  <a:lnTo>
                    <a:pt x="50800" y="5467"/>
                  </a:lnTo>
                  <a:lnTo>
                    <a:pt x="50800" y="2096"/>
                  </a:lnTo>
                  <a:lnTo>
                    <a:pt x="51505" y="1103"/>
                  </a:lnTo>
                  <a:lnTo>
                    <a:pt x="52681" y="441"/>
                  </a:lnTo>
                  <a:lnTo>
                    <a:pt x="54171" y="0"/>
                  </a:lnTo>
                  <a:lnTo>
                    <a:pt x="66380" y="2750"/>
                  </a:lnTo>
                  <a:lnTo>
                    <a:pt x="86775" y="14775"/>
                  </a:lnTo>
                  <a:lnTo>
                    <a:pt x="96893" y="29595"/>
                  </a:lnTo>
                  <a:lnTo>
                    <a:pt x="100579" y="38485"/>
                  </a:lnTo>
                  <a:lnTo>
                    <a:pt x="102395" y="81337"/>
                  </a:lnTo>
                  <a:lnTo>
                    <a:pt x="92546" y="112330"/>
                  </a:lnTo>
                  <a:lnTo>
                    <a:pt x="72176" y="143273"/>
                  </a:lnTo>
                  <a:lnTo>
                    <a:pt x="24835" y="186782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6">
              <a:extLst>
                <a:ext uri="{FF2B5EF4-FFF2-40B4-BE49-F238E27FC236}">
                  <a16:creationId xmlns:a16="http://schemas.microsoft.com/office/drawing/2014/main" xmlns="" id="{7E76B6CE-0C32-48A4-BDF4-EE8BE56A0BF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44784" y="1416050"/>
              <a:ext cx="51383" cy="50070"/>
            </a:xfrm>
            <a:custGeom>
              <a:avLst/>
              <a:gdLst/>
              <a:ahLst/>
              <a:cxnLst/>
              <a:rect l="0" t="0" r="0" b="0"/>
              <a:pathLst>
                <a:path w="51383" h="50070">
                  <a:moveTo>
                    <a:pt x="21066" y="6350"/>
                  </a:moveTo>
                  <a:lnTo>
                    <a:pt x="21066" y="6350"/>
                  </a:lnTo>
                  <a:lnTo>
                    <a:pt x="14324" y="6350"/>
                  </a:lnTo>
                  <a:lnTo>
                    <a:pt x="9133" y="8231"/>
                  </a:lnTo>
                  <a:lnTo>
                    <a:pt x="6761" y="9721"/>
                  </a:lnTo>
                  <a:lnTo>
                    <a:pt x="51" y="18559"/>
                  </a:lnTo>
                  <a:lnTo>
                    <a:pt x="0" y="22251"/>
                  </a:lnTo>
                  <a:lnTo>
                    <a:pt x="3707" y="30115"/>
                  </a:lnTo>
                  <a:lnTo>
                    <a:pt x="13728" y="42476"/>
                  </a:lnTo>
                  <a:lnTo>
                    <a:pt x="23449" y="47101"/>
                  </a:lnTo>
                  <a:lnTo>
                    <a:pt x="40195" y="50069"/>
                  </a:lnTo>
                  <a:lnTo>
                    <a:pt x="45560" y="48594"/>
                  </a:lnTo>
                  <a:lnTo>
                    <a:pt x="47979" y="47212"/>
                  </a:lnTo>
                  <a:lnTo>
                    <a:pt x="49591" y="44881"/>
                  </a:lnTo>
                  <a:lnTo>
                    <a:pt x="51382" y="38527"/>
                  </a:lnTo>
                  <a:lnTo>
                    <a:pt x="50298" y="30999"/>
                  </a:lnTo>
                  <a:lnTo>
                    <a:pt x="49021" y="27016"/>
                  </a:lnTo>
                  <a:lnTo>
                    <a:pt x="41957" y="18827"/>
                  </a:lnTo>
                  <a:lnTo>
                    <a:pt x="210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7">
              <a:extLst>
                <a:ext uri="{FF2B5EF4-FFF2-40B4-BE49-F238E27FC236}">
                  <a16:creationId xmlns:a16="http://schemas.microsoft.com/office/drawing/2014/main" xmlns="" id="{4F9B5893-F310-4439-893A-D3F5D3E8A1D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18593" y="1212850"/>
              <a:ext cx="105958" cy="292101"/>
            </a:xfrm>
            <a:custGeom>
              <a:avLst/>
              <a:gdLst/>
              <a:ahLst/>
              <a:cxnLst/>
              <a:rect l="0" t="0" r="0" b="0"/>
              <a:pathLst>
                <a:path w="105958" h="292101">
                  <a:moveTo>
                    <a:pt x="93257" y="0"/>
                  </a:moveTo>
                  <a:lnTo>
                    <a:pt x="93257" y="0"/>
                  </a:lnTo>
                  <a:lnTo>
                    <a:pt x="54564" y="18298"/>
                  </a:lnTo>
                  <a:lnTo>
                    <a:pt x="35931" y="43522"/>
                  </a:lnTo>
                  <a:lnTo>
                    <a:pt x="17005" y="87919"/>
                  </a:lnTo>
                  <a:lnTo>
                    <a:pt x="8097" y="123036"/>
                  </a:lnTo>
                  <a:lnTo>
                    <a:pt x="2491" y="159811"/>
                  </a:lnTo>
                  <a:lnTo>
                    <a:pt x="0" y="197321"/>
                  </a:lnTo>
                  <a:lnTo>
                    <a:pt x="6418" y="229515"/>
                  </a:lnTo>
                  <a:lnTo>
                    <a:pt x="19384" y="255818"/>
                  </a:lnTo>
                  <a:lnTo>
                    <a:pt x="36905" y="274563"/>
                  </a:lnTo>
                  <a:lnTo>
                    <a:pt x="62098" y="284306"/>
                  </a:lnTo>
                  <a:lnTo>
                    <a:pt x="105957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8">
              <a:extLst>
                <a:ext uri="{FF2B5EF4-FFF2-40B4-BE49-F238E27FC236}">
                  <a16:creationId xmlns:a16="http://schemas.microsoft.com/office/drawing/2014/main" xmlns="" id="{65D5D8E9-A472-4EE2-93B5-93F80FB10CE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59024" y="1222798"/>
              <a:ext cx="86177" cy="162217"/>
            </a:xfrm>
            <a:custGeom>
              <a:avLst/>
              <a:gdLst/>
              <a:ahLst/>
              <a:cxnLst/>
              <a:rect l="0" t="0" r="0" b="0"/>
              <a:pathLst>
                <a:path w="86177" h="162217">
                  <a:moveTo>
                    <a:pt x="86176" y="9102"/>
                  </a:moveTo>
                  <a:lnTo>
                    <a:pt x="86176" y="9102"/>
                  </a:lnTo>
                  <a:lnTo>
                    <a:pt x="65128" y="264"/>
                  </a:lnTo>
                  <a:lnTo>
                    <a:pt x="55420" y="0"/>
                  </a:lnTo>
                  <a:lnTo>
                    <a:pt x="50855" y="917"/>
                  </a:lnTo>
                  <a:lnTo>
                    <a:pt x="40138" y="9462"/>
                  </a:lnTo>
                  <a:lnTo>
                    <a:pt x="22205" y="33903"/>
                  </a:lnTo>
                  <a:lnTo>
                    <a:pt x="11177" y="56814"/>
                  </a:lnTo>
                  <a:lnTo>
                    <a:pt x="1708" y="96068"/>
                  </a:lnTo>
                  <a:lnTo>
                    <a:pt x="0" y="129257"/>
                  </a:lnTo>
                  <a:lnTo>
                    <a:pt x="4602" y="145760"/>
                  </a:lnTo>
                  <a:lnTo>
                    <a:pt x="13232" y="156387"/>
                  </a:lnTo>
                  <a:lnTo>
                    <a:pt x="18496" y="160209"/>
                  </a:lnTo>
                  <a:lnTo>
                    <a:pt x="23417" y="162051"/>
                  </a:lnTo>
                  <a:lnTo>
                    <a:pt x="32648" y="162216"/>
                  </a:lnTo>
                  <a:lnTo>
                    <a:pt x="36380" y="159861"/>
                  </a:lnTo>
                  <a:lnTo>
                    <a:pt x="42407" y="151601"/>
                  </a:lnTo>
                  <a:lnTo>
                    <a:pt x="46396" y="128308"/>
                  </a:lnTo>
                  <a:lnTo>
                    <a:pt x="44207" y="109177"/>
                  </a:lnTo>
                  <a:lnTo>
                    <a:pt x="37185" y="99206"/>
                  </a:lnTo>
                  <a:lnTo>
                    <a:pt x="27713" y="91481"/>
                  </a:lnTo>
                  <a:lnTo>
                    <a:pt x="9976" y="85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9">
              <a:extLst>
                <a:ext uri="{FF2B5EF4-FFF2-40B4-BE49-F238E27FC236}">
                  <a16:creationId xmlns:a16="http://schemas.microsoft.com/office/drawing/2014/main" xmlns="" id="{494F04A6-0AD1-4BD2-B5CD-A74D8EE0921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57616" y="1250950"/>
              <a:ext cx="98824" cy="73591"/>
            </a:xfrm>
            <a:custGeom>
              <a:avLst/>
              <a:gdLst/>
              <a:ahLst/>
              <a:cxnLst/>
              <a:rect l="0" t="0" r="0" b="0"/>
              <a:pathLst>
                <a:path w="98824" h="73591">
                  <a:moveTo>
                    <a:pt x="70134" y="6350"/>
                  </a:moveTo>
                  <a:lnTo>
                    <a:pt x="70134" y="6350"/>
                  </a:lnTo>
                  <a:lnTo>
                    <a:pt x="49855" y="2692"/>
                  </a:lnTo>
                  <a:lnTo>
                    <a:pt x="34780" y="4254"/>
                  </a:lnTo>
                  <a:lnTo>
                    <a:pt x="20555" y="11063"/>
                  </a:lnTo>
                  <a:lnTo>
                    <a:pt x="8587" y="21145"/>
                  </a:lnTo>
                  <a:lnTo>
                    <a:pt x="917" y="32681"/>
                  </a:lnTo>
                  <a:lnTo>
                    <a:pt x="0" y="38721"/>
                  </a:lnTo>
                  <a:lnTo>
                    <a:pt x="2744" y="51076"/>
                  </a:lnTo>
                  <a:lnTo>
                    <a:pt x="14313" y="61741"/>
                  </a:lnTo>
                  <a:lnTo>
                    <a:pt x="31214" y="69774"/>
                  </a:lnTo>
                  <a:lnTo>
                    <a:pt x="59150" y="73590"/>
                  </a:lnTo>
                  <a:lnTo>
                    <a:pt x="74425" y="71983"/>
                  </a:lnTo>
                  <a:lnTo>
                    <a:pt x="86387" y="65153"/>
                  </a:lnTo>
                  <a:lnTo>
                    <a:pt x="91553" y="60369"/>
                  </a:lnTo>
                  <a:lnTo>
                    <a:pt x="97292" y="47527"/>
                  </a:lnTo>
                  <a:lnTo>
                    <a:pt x="98823" y="40151"/>
                  </a:lnTo>
                  <a:lnTo>
                    <a:pt x="96760" y="26312"/>
                  </a:lnTo>
                  <a:lnTo>
                    <a:pt x="91140" y="14516"/>
                  </a:lnTo>
                  <a:lnTo>
                    <a:pt x="764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0">
              <a:extLst>
                <a:ext uri="{FF2B5EF4-FFF2-40B4-BE49-F238E27FC236}">
                  <a16:creationId xmlns:a16="http://schemas.microsoft.com/office/drawing/2014/main" xmlns="" id="{F2D3ED9C-DACE-4F98-BA07-D59361F1866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937250" y="1371600"/>
              <a:ext cx="203201" cy="57151"/>
            </a:xfrm>
            <a:custGeom>
              <a:avLst/>
              <a:gdLst/>
              <a:ahLst/>
              <a:cxnLst/>
              <a:rect l="0" t="0" r="0" b="0"/>
              <a:pathLst>
                <a:path w="203201" h="57151">
                  <a:moveTo>
                    <a:pt x="0" y="57150"/>
                  </a:moveTo>
                  <a:lnTo>
                    <a:pt x="0" y="57150"/>
                  </a:lnTo>
                  <a:lnTo>
                    <a:pt x="12552" y="55268"/>
                  </a:lnTo>
                  <a:lnTo>
                    <a:pt x="54926" y="38199"/>
                  </a:lnTo>
                  <a:lnTo>
                    <a:pt x="87206" y="27325"/>
                  </a:lnTo>
                  <a:lnTo>
                    <a:pt x="121308" y="18495"/>
                  </a:lnTo>
                  <a:lnTo>
                    <a:pt x="165452" y="955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61">
              <a:extLst>
                <a:ext uri="{FF2B5EF4-FFF2-40B4-BE49-F238E27FC236}">
                  <a16:creationId xmlns:a16="http://schemas.microsoft.com/office/drawing/2014/main" xmlns="" id="{AFEB2932-5D90-4E08-BD8A-DBBFC96B1FA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45462" y="144145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35321"/>
                  </a:lnTo>
                  <a:lnTo>
                    <a:pt x="6088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62">
              <a:extLst>
                <a:ext uri="{FF2B5EF4-FFF2-40B4-BE49-F238E27FC236}">
                  <a16:creationId xmlns:a16="http://schemas.microsoft.com/office/drawing/2014/main" xmlns="" id="{33661814-2712-4593-A07B-41804F4B0EF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67656" y="1435100"/>
              <a:ext cx="68012" cy="42008"/>
            </a:xfrm>
            <a:custGeom>
              <a:avLst/>
              <a:gdLst/>
              <a:ahLst/>
              <a:cxnLst/>
              <a:rect l="0" t="0" r="0" b="0"/>
              <a:pathLst>
                <a:path w="68012" h="42008">
                  <a:moveTo>
                    <a:pt x="34694" y="6350"/>
                  </a:moveTo>
                  <a:lnTo>
                    <a:pt x="34694" y="6350"/>
                  </a:lnTo>
                  <a:lnTo>
                    <a:pt x="24581" y="6350"/>
                  </a:lnTo>
                  <a:lnTo>
                    <a:pt x="8179" y="13092"/>
                  </a:lnTo>
                  <a:lnTo>
                    <a:pt x="4318" y="16489"/>
                  </a:lnTo>
                  <a:lnTo>
                    <a:pt x="27" y="24027"/>
                  </a:lnTo>
                  <a:lnTo>
                    <a:pt x="0" y="32081"/>
                  </a:lnTo>
                  <a:lnTo>
                    <a:pt x="982" y="36204"/>
                  </a:lnTo>
                  <a:lnTo>
                    <a:pt x="4459" y="38952"/>
                  </a:lnTo>
                  <a:lnTo>
                    <a:pt x="15847" y="42007"/>
                  </a:lnTo>
                  <a:lnTo>
                    <a:pt x="38125" y="40355"/>
                  </a:lnTo>
                  <a:lnTo>
                    <a:pt x="50565" y="35339"/>
                  </a:lnTo>
                  <a:lnTo>
                    <a:pt x="66678" y="23992"/>
                  </a:lnTo>
                  <a:lnTo>
                    <a:pt x="68011" y="20934"/>
                  </a:lnTo>
                  <a:lnTo>
                    <a:pt x="67611" y="13772"/>
                  </a:lnTo>
                  <a:lnTo>
                    <a:pt x="65811" y="10593"/>
                  </a:lnTo>
                  <a:lnTo>
                    <a:pt x="537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9">
            <a:extLst>
              <a:ext uri="{FF2B5EF4-FFF2-40B4-BE49-F238E27FC236}">
                <a16:creationId xmlns:a16="http://schemas.microsoft.com/office/drawing/2014/main" xmlns="" id="{4C991F08-2585-4761-825D-0E2B38DFD0A4}"/>
              </a:ext>
            </a:extLst>
          </p:cNvPr>
          <p:cNvGrpSpPr/>
          <p:nvPr/>
        </p:nvGrpSpPr>
        <p:grpSpPr>
          <a:xfrm>
            <a:off x="3238500" y="2300367"/>
            <a:ext cx="969303" cy="372984"/>
            <a:chOff x="3238500" y="2300367"/>
            <a:chExt cx="969303" cy="372984"/>
          </a:xfrm>
        </p:grpSpPr>
        <p:sp>
          <p:nvSpPr>
            <p:cNvPr id="78" name="SMARTInkShape-363">
              <a:extLst>
                <a:ext uri="{FF2B5EF4-FFF2-40B4-BE49-F238E27FC236}">
                  <a16:creationId xmlns:a16="http://schemas.microsoft.com/office/drawing/2014/main" xmlns="" id="{0554F909-1B74-462E-946A-AE50D7B1AA3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02708" y="2546350"/>
              <a:ext cx="105095" cy="79561"/>
            </a:xfrm>
            <a:custGeom>
              <a:avLst/>
              <a:gdLst/>
              <a:ahLst/>
              <a:cxnLst/>
              <a:rect l="0" t="0" r="0" b="0"/>
              <a:pathLst>
                <a:path w="105095" h="79561">
                  <a:moveTo>
                    <a:pt x="43842" y="0"/>
                  </a:moveTo>
                  <a:lnTo>
                    <a:pt x="43842" y="0"/>
                  </a:lnTo>
                  <a:lnTo>
                    <a:pt x="22794" y="12209"/>
                  </a:lnTo>
                  <a:lnTo>
                    <a:pt x="5150" y="33878"/>
                  </a:lnTo>
                  <a:lnTo>
                    <a:pt x="305" y="48923"/>
                  </a:lnTo>
                  <a:lnTo>
                    <a:pt x="0" y="55899"/>
                  </a:lnTo>
                  <a:lnTo>
                    <a:pt x="3425" y="67413"/>
                  </a:lnTo>
                  <a:lnTo>
                    <a:pt x="6314" y="72458"/>
                  </a:lnTo>
                  <a:lnTo>
                    <a:pt x="26457" y="78065"/>
                  </a:lnTo>
                  <a:lnTo>
                    <a:pt x="40719" y="79560"/>
                  </a:lnTo>
                  <a:lnTo>
                    <a:pt x="67854" y="73695"/>
                  </a:lnTo>
                  <a:lnTo>
                    <a:pt x="90497" y="62386"/>
                  </a:lnTo>
                  <a:lnTo>
                    <a:pt x="102913" y="50305"/>
                  </a:lnTo>
                  <a:lnTo>
                    <a:pt x="105094" y="43415"/>
                  </a:lnTo>
                  <a:lnTo>
                    <a:pt x="103756" y="28232"/>
                  </a:lnTo>
                  <a:lnTo>
                    <a:pt x="100718" y="22350"/>
                  </a:lnTo>
                  <a:lnTo>
                    <a:pt x="91698" y="13931"/>
                  </a:lnTo>
                  <a:lnTo>
                    <a:pt x="565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64">
              <a:extLst>
                <a:ext uri="{FF2B5EF4-FFF2-40B4-BE49-F238E27FC236}">
                  <a16:creationId xmlns:a16="http://schemas.microsoft.com/office/drawing/2014/main" xmlns="" id="{CA20901B-1B2D-4A8A-B654-A07ACFB2D90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03597" y="2565400"/>
              <a:ext cx="62189" cy="83895"/>
            </a:xfrm>
            <a:custGeom>
              <a:avLst/>
              <a:gdLst/>
              <a:ahLst/>
              <a:cxnLst/>
              <a:rect l="0" t="0" r="0" b="0"/>
              <a:pathLst>
                <a:path w="62189" h="83895">
                  <a:moveTo>
                    <a:pt x="47703" y="0"/>
                  </a:moveTo>
                  <a:lnTo>
                    <a:pt x="47703" y="0"/>
                  </a:lnTo>
                  <a:lnTo>
                    <a:pt x="40961" y="0"/>
                  </a:lnTo>
                  <a:lnTo>
                    <a:pt x="26655" y="6742"/>
                  </a:lnTo>
                  <a:lnTo>
                    <a:pt x="9011" y="24419"/>
                  </a:lnTo>
                  <a:lnTo>
                    <a:pt x="2284" y="39545"/>
                  </a:lnTo>
                  <a:lnTo>
                    <a:pt x="0" y="54970"/>
                  </a:lnTo>
                  <a:lnTo>
                    <a:pt x="1336" y="68881"/>
                  </a:lnTo>
                  <a:lnTo>
                    <a:pt x="4092" y="74143"/>
                  </a:lnTo>
                  <a:lnTo>
                    <a:pt x="12798" y="81871"/>
                  </a:lnTo>
                  <a:lnTo>
                    <a:pt x="25604" y="83894"/>
                  </a:lnTo>
                  <a:lnTo>
                    <a:pt x="32970" y="83446"/>
                  </a:lnTo>
                  <a:lnTo>
                    <a:pt x="44918" y="77304"/>
                  </a:lnTo>
                  <a:lnTo>
                    <a:pt x="54226" y="67518"/>
                  </a:lnTo>
                  <a:lnTo>
                    <a:pt x="60715" y="56114"/>
                  </a:lnTo>
                  <a:lnTo>
                    <a:pt x="62188" y="42108"/>
                  </a:lnTo>
                  <a:lnTo>
                    <a:pt x="59932" y="12653"/>
                  </a:lnTo>
                  <a:lnTo>
                    <a:pt x="57136" y="6094"/>
                  </a:lnTo>
                  <a:lnTo>
                    <a:pt x="56109" y="4768"/>
                  </a:lnTo>
                  <a:lnTo>
                    <a:pt x="55423" y="4590"/>
                  </a:lnTo>
                  <a:lnTo>
                    <a:pt x="54053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5">
              <a:extLst>
                <a:ext uri="{FF2B5EF4-FFF2-40B4-BE49-F238E27FC236}">
                  <a16:creationId xmlns:a16="http://schemas.microsoft.com/office/drawing/2014/main" xmlns="" id="{61366A35-F77C-40F2-AA7A-2F8D316E57F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56050" y="25908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5069" y="6850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6">
              <a:extLst>
                <a:ext uri="{FF2B5EF4-FFF2-40B4-BE49-F238E27FC236}">
                  <a16:creationId xmlns:a16="http://schemas.microsoft.com/office/drawing/2014/main" xmlns="" id="{A00E3A3C-8F42-46C1-A848-26F9023222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48100" y="2457450"/>
              <a:ext cx="260351" cy="76201"/>
            </a:xfrm>
            <a:custGeom>
              <a:avLst/>
              <a:gdLst/>
              <a:ahLst/>
              <a:cxnLst/>
              <a:rect l="0" t="0" r="0" b="0"/>
              <a:pathLst>
                <a:path w="260351" h="76201">
                  <a:moveTo>
                    <a:pt x="0" y="76200"/>
                  </a:moveTo>
                  <a:lnTo>
                    <a:pt x="0" y="76200"/>
                  </a:lnTo>
                  <a:lnTo>
                    <a:pt x="38919" y="58622"/>
                  </a:lnTo>
                  <a:lnTo>
                    <a:pt x="74447" y="45104"/>
                  </a:lnTo>
                  <a:lnTo>
                    <a:pt x="116108" y="32041"/>
                  </a:lnTo>
                  <a:lnTo>
                    <a:pt x="156731" y="21061"/>
                  </a:lnTo>
                  <a:lnTo>
                    <a:pt x="194542" y="12183"/>
                  </a:lnTo>
                  <a:lnTo>
                    <a:pt x="238656" y="392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7">
              <a:extLst>
                <a:ext uri="{FF2B5EF4-FFF2-40B4-BE49-F238E27FC236}">
                  <a16:creationId xmlns:a16="http://schemas.microsoft.com/office/drawing/2014/main" xmlns="" id="{44045BEE-7C80-46D6-886D-19358A14A38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86642" y="2336800"/>
              <a:ext cx="91452" cy="121233"/>
            </a:xfrm>
            <a:custGeom>
              <a:avLst/>
              <a:gdLst/>
              <a:ahLst/>
              <a:cxnLst/>
              <a:rect l="0" t="0" r="0" b="0"/>
              <a:pathLst>
                <a:path w="91452" h="121233">
                  <a:moveTo>
                    <a:pt x="58308" y="12700"/>
                  </a:moveTo>
                  <a:lnTo>
                    <a:pt x="58308" y="12700"/>
                  </a:lnTo>
                  <a:lnTo>
                    <a:pt x="51566" y="12700"/>
                  </a:lnTo>
                  <a:lnTo>
                    <a:pt x="37260" y="22813"/>
                  </a:lnTo>
                  <a:lnTo>
                    <a:pt x="10510" y="58991"/>
                  </a:lnTo>
                  <a:lnTo>
                    <a:pt x="2257" y="77253"/>
                  </a:lnTo>
                  <a:lnTo>
                    <a:pt x="0" y="94777"/>
                  </a:lnTo>
                  <a:lnTo>
                    <a:pt x="386" y="103402"/>
                  </a:lnTo>
                  <a:lnTo>
                    <a:pt x="2760" y="109857"/>
                  </a:lnTo>
                  <a:lnTo>
                    <a:pt x="11042" y="118910"/>
                  </a:lnTo>
                  <a:lnTo>
                    <a:pt x="16920" y="120901"/>
                  </a:lnTo>
                  <a:lnTo>
                    <a:pt x="30976" y="121232"/>
                  </a:lnTo>
                  <a:lnTo>
                    <a:pt x="46631" y="113383"/>
                  </a:lnTo>
                  <a:lnTo>
                    <a:pt x="79676" y="81977"/>
                  </a:lnTo>
                  <a:lnTo>
                    <a:pt x="88972" y="62304"/>
                  </a:lnTo>
                  <a:lnTo>
                    <a:pt x="91451" y="52119"/>
                  </a:lnTo>
                  <a:lnTo>
                    <a:pt x="88560" y="31396"/>
                  </a:lnTo>
                  <a:lnTo>
                    <a:pt x="80220" y="13248"/>
                  </a:lnTo>
                  <a:lnTo>
                    <a:pt x="69458" y="2830"/>
                  </a:lnTo>
                  <a:lnTo>
                    <a:pt x="63624" y="476"/>
                  </a:lnTo>
                  <a:lnTo>
                    <a:pt x="39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8">
              <a:extLst>
                <a:ext uri="{FF2B5EF4-FFF2-40B4-BE49-F238E27FC236}">
                  <a16:creationId xmlns:a16="http://schemas.microsoft.com/office/drawing/2014/main" xmlns="" id="{F7CC95A2-E73A-4FEB-B5B7-80246B366B6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55696" y="2300367"/>
              <a:ext cx="74955" cy="195184"/>
            </a:xfrm>
            <a:custGeom>
              <a:avLst/>
              <a:gdLst/>
              <a:ahLst/>
              <a:cxnLst/>
              <a:rect l="0" t="0" r="0" b="0"/>
              <a:pathLst>
                <a:path w="74955" h="195184">
                  <a:moveTo>
                    <a:pt x="17804" y="23733"/>
                  </a:moveTo>
                  <a:lnTo>
                    <a:pt x="17804" y="23733"/>
                  </a:lnTo>
                  <a:lnTo>
                    <a:pt x="24546" y="13620"/>
                  </a:lnTo>
                  <a:lnTo>
                    <a:pt x="25826" y="9936"/>
                  </a:lnTo>
                  <a:lnTo>
                    <a:pt x="25974" y="6774"/>
                  </a:lnTo>
                  <a:lnTo>
                    <a:pt x="24514" y="0"/>
                  </a:lnTo>
                  <a:lnTo>
                    <a:pt x="15347" y="39300"/>
                  </a:lnTo>
                  <a:lnTo>
                    <a:pt x="7153" y="81292"/>
                  </a:lnTo>
                  <a:lnTo>
                    <a:pt x="0" y="120204"/>
                  </a:lnTo>
                  <a:lnTo>
                    <a:pt x="1189" y="128463"/>
                  </a:lnTo>
                  <a:lnTo>
                    <a:pt x="2494" y="131653"/>
                  </a:lnTo>
                  <a:lnTo>
                    <a:pt x="4775" y="133074"/>
                  </a:lnTo>
                  <a:lnTo>
                    <a:pt x="7707" y="133316"/>
                  </a:lnTo>
                  <a:lnTo>
                    <a:pt x="11073" y="132771"/>
                  </a:lnTo>
                  <a:lnTo>
                    <a:pt x="35341" y="117395"/>
                  </a:lnTo>
                  <a:lnTo>
                    <a:pt x="59659" y="99140"/>
                  </a:lnTo>
                  <a:lnTo>
                    <a:pt x="72695" y="95230"/>
                  </a:lnTo>
                  <a:lnTo>
                    <a:pt x="74154" y="97503"/>
                  </a:lnTo>
                  <a:lnTo>
                    <a:pt x="64026" y="145108"/>
                  </a:lnTo>
                  <a:lnTo>
                    <a:pt x="64660" y="166235"/>
                  </a:lnTo>
                  <a:lnTo>
                    <a:pt x="74954" y="195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9">
              <a:extLst>
                <a:ext uri="{FF2B5EF4-FFF2-40B4-BE49-F238E27FC236}">
                  <a16:creationId xmlns:a16="http://schemas.microsoft.com/office/drawing/2014/main" xmlns="" id="{02BE4725-64E3-4853-BC33-E1E7E49DF2F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06800" y="2354883"/>
              <a:ext cx="127001" cy="191468"/>
            </a:xfrm>
            <a:custGeom>
              <a:avLst/>
              <a:gdLst/>
              <a:ahLst/>
              <a:cxnLst/>
              <a:rect l="0" t="0" r="0" b="0"/>
              <a:pathLst>
                <a:path w="127001" h="191468">
                  <a:moveTo>
                    <a:pt x="127000" y="7317"/>
                  </a:moveTo>
                  <a:lnTo>
                    <a:pt x="127000" y="7317"/>
                  </a:lnTo>
                  <a:lnTo>
                    <a:pt x="120258" y="575"/>
                  </a:lnTo>
                  <a:lnTo>
                    <a:pt x="117566" y="0"/>
                  </a:lnTo>
                  <a:lnTo>
                    <a:pt x="115067" y="1028"/>
                  </a:lnTo>
                  <a:lnTo>
                    <a:pt x="75300" y="38776"/>
                  </a:lnTo>
                  <a:lnTo>
                    <a:pt x="41596" y="83431"/>
                  </a:lnTo>
                  <a:lnTo>
                    <a:pt x="17499" y="126060"/>
                  </a:lnTo>
                  <a:lnTo>
                    <a:pt x="5185" y="161739"/>
                  </a:lnTo>
                  <a:lnTo>
                    <a:pt x="0" y="191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0">
              <a:extLst>
                <a:ext uri="{FF2B5EF4-FFF2-40B4-BE49-F238E27FC236}">
                  <a16:creationId xmlns:a16="http://schemas.microsoft.com/office/drawing/2014/main" xmlns="" id="{C0CB5EEC-FFC2-4246-86F3-DDBE1CFC499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594983" y="2368550"/>
              <a:ext cx="100718" cy="152401"/>
            </a:xfrm>
            <a:custGeom>
              <a:avLst/>
              <a:gdLst/>
              <a:ahLst/>
              <a:cxnLst/>
              <a:rect l="0" t="0" r="0" b="0"/>
              <a:pathLst>
                <a:path w="100718" h="152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9106" y="47530"/>
                  </a:lnTo>
                  <a:lnTo>
                    <a:pt x="68086" y="85693"/>
                  </a:lnTo>
                  <a:lnTo>
                    <a:pt x="90430" y="125321"/>
                  </a:lnTo>
                  <a:lnTo>
                    <a:pt x="100717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1">
              <a:extLst>
                <a:ext uri="{FF2B5EF4-FFF2-40B4-BE49-F238E27FC236}">
                  <a16:creationId xmlns:a16="http://schemas.microsoft.com/office/drawing/2014/main" xmlns="" id="{E735895B-0CFA-465F-9EEE-CA9F341A8E6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40714" y="2397548"/>
              <a:ext cx="109534" cy="141308"/>
            </a:xfrm>
            <a:custGeom>
              <a:avLst/>
              <a:gdLst/>
              <a:ahLst/>
              <a:cxnLst/>
              <a:rect l="0" t="0" r="0" b="0"/>
              <a:pathLst>
                <a:path w="109534" h="141308">
                  <a:moveTo>
                    <a:pt x="89886" y="9102"/>
                  </a:moveTo>
                  <a:lnTo>
                    <a:pt x="89886" y="9102"/>
                  </a:lnTo>
                  <a:lnTo>
                    <a:pt x="68838" y="264"/>
                  </a:lnTo>
                  <a:lnTo>
                    <a:pt x="57248" y="0"/>
                  </a:lnTo>
                  <a:lnTo>
                    <a:pt x="51194" y="917"/>
                  </a:lnTo>
                  <a:lnTo>
                    <a:pt x="38823" y="7581"/>
                  </a:lnTo>
                  <a:lnTo>
                    <a:pt x="13634" y="32477"/>
                  </a:lnTo>
                  <a:lnTo>
                    <a:pt x="1363" y="63065"/>
                  </a:lnTo>
                  <a:lnTo>
                    <a:pt x="0" y="95568"/>
                  </a:lnTo>
                  <a:lnTo>
                    <a:pt x="8074" y="115030"/>
                  </a:lnTo>
                  <a:lnTo>
                    <a:pt x="14178" y="124170"/>
                  </a:lnTo>
                  <a:lnTo>
                    <a:pt x="30368" y="136208"/>
                  </a:lnTo>
                  <a:lnTo>
                    <a:pt x="39624" y="140406"/>
                  </a:lnTo>
                  <a:lnTo>
                    <a:pt x="57434" y="141307"/>
                  </a:lnTo>
                  <a:lnTo>
                    <a:pt x="66135" y="139572"/>
                  </a:lnTo>
                  <a:lnTo>
                    <a:pt x="83328" y="128237"/>
                  </a:lnTo>
                  <a:lnTo>
                    <a:pt x="91864" y="120275"/>
                  </a:lnTo>
                  <a:lnTo>
                    <a:pt x="103230" y="100140"/>
                  </a:lnTo>
                  <a:lnTo>
                    <a:pt x="109222" y="77786"/>
                  </a:lnTo>
                  <a:lnTo>
                    <a:pt x="109533" y="56091"/>
                  </a:lnTo>
                  <a:lnTo>
                    <a:pt x="99000" y="24044"/>
                  </a:lnTo>
                  <a:lnTo>
                    <a:pt x="92434" y="16241"/>
                  </a:lnTo>
                  <a:lnTo>
                    <a:pt x="75731" y="5690"/>
                  </a:lnTo>
                  <a:lnTo>
                    <a:pt x="67044" y="4005"/>
                  </a:lnTo>
                  <a:lnTo>
                    <a:pt x="49866" y="5896"/>
                  </a:lnTo>
                  <a:lnTo>
                    <a:pt x="43450" y="9081"/>
                  </a:lnTo>
                  <a:lnTo>
                    <a:pt x="26386" y="28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2">
              <a:extLst>
                <a:ext uri="{FF2B5EF4-FFF2-40B4-BE49-F238E27FC236}">
                  <a16:creationId xmlns:a16="http://schemas.microsoft.com/office/drawing/2014/main" xmlns="" id="{F7F9D0F9-F3E3-4FB0-AB41-9A509BC5353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99762" y="2368650"/>
              <a:ext cx="120197" cy="169626"/>
            </a:xfrm>
            <a:custGeom>
              <a:avLst/>
              <a:gdLst/>
              <a:ahLst/>
              <a:cxnLst/>
              <a:rect l="0" t="0" r="0" b="0"/>
              <a:pathLst>
                <a:path w="120197" h="169626">
                  <a:moveTo>
                    <a:pt x="116538" y="12600"/>
                  </a:moveTo>
                  <a:lnTo>
                    <a:pt x="116538" y="12600"/>
                  </a:lnTo>
                  <a:lnTo>
                    <a:pt x="119909" y="9229"/>
                  </a:lnTo>
                  <a:lnTo>
                    <a:pt x="120196" y="7530"/>
                  </a:lnTo>
                  <a:lnTo>
                    <a:pt x="119682" y="5692"/>
                  </a:lnTo>
                  <a:lnTo>
                    <a:pt x="117159" y="1044"/>
                  </a:lnTo>
                  <a:lnTo>
                    <a:pt x="114932" y="408"/>
                  </a:lnTo>
                  <a:lnTo>
                    <a:pt x="104383" y="0"/>
                  </a:lnTo>
                  <a:lnTo>
                    <a:pt x="64836" y="5376"/>
                  </a:lnTo>
                  <a:lnTo>
                    <a:pt x="21766" y="15012"/>
                  </a:lnTo>
                  <a:lnTo>
                    <a:pt x="12563" y="20962"/>
                  </a:lnTo>
                  <a:lnTo>
                    <a:pt x="6121" y="29016"/>
                  </a:lnTo>
                  <a:lnTo>
                    <a:pt x="906" y="39652"/>
                  </a:lnTo>
                  <a:lnTo>
                    <a:pt x="0" y="51434"/>
                  </a:lnTo>
                  <a:lnTo>
                    <a:pt x="2655" y="63021"/>
                  </a:lnTo>
                  <a:lnTo>
                    <a:pt x="16413" y="86355"/>
                  </a:lnTo>
                  <a:lnTo>
                    <a:pt x="19449" y="89286"/>
                  </a:lnTo>
                  <a:lnTo>
                    <a:pt x="31794" y="94378"/>
                  </a:lnTo>
                  <a:lnTo>
                    <a:pt x="36709" y="94921"/>
                  </a:lnTo>
                  <a:lnTo>
                    <a:pt x="70097" y="83588"/>
                  </a:lnTo>
                  <a:lnTo>
                    <a:pt x="78493" y="84837"/>
                  </a:lnTo>
                  <a:lnTo>
                    <a:pt x="86929" y="88450"/>
                  </a:lnTo>
                  <a:lnTo>
                    <a:pt x="108075" y="106245"/>
                  </a:lnTo>
                  <a:lnTo>
                    <a:pt x="117401" y="121956"/>
                  </a:lnTo>
                  <a:lnTo>
                    <a:pt x="118568" y="133875"/>
                  </a:lnTo>
                  <a:lnTo>
                    <a:pt x="117891" y="140017"/>
                  </a:lnTo>
                  <a:lnTo>
                    <a:pt x="114618" y="145522"/>
                  </a:lnTo>
                  <a:lnTo>
                    <a:pt x="103455" y="155403"/>
                  </a:lnTo>
                  <a:lnTo>
                    <a:pt x="81304" y="165527"/>
                  </a:lnTo>
                  <a:lnTo>
                    <a:pt x="56866" y="169625"/>
                  </a:lnTo>
                  <a:lnTo>
                    <a:pt x="42039" y="164939"/>
                  </a:lnTo>
                  <a:lnTo>
                    <a:pt x="35122" y="160726"/>
                  </a:lnTo>
                  <a:lnTo>
                    <a:pt x="33333" y="155801"/>
                  </a:lnTo>
                  <a:lnTo>
                    <a:pt x="34962" y="150400"/>
                  </a:lnTo>
                  <a:lnTo>
                    <a:pt x="46688" y="133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3">
              <a:extLst>
                <a:ext uri="{FF2B5EF4-FFF2-40B4-BE49-F238E27FC236}">
                  <a16:creationId xmlns:a16="http://schemas.microsoft.com/office/drawing/2014/main" xmlns="" id="{680B8A27-118D-4210-BD9E-7DA9D1B7D98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38500" y="2374900"/>
              <a:ext cx="31751" cy="203201"/>
            </a:xfrm>
            <a:custGeom>
              <a:avLst/>
              <a:gdLst/>
              <a:ahLst/>
              <a:cxnLst/>
              <a:rect l="0" t="0" r="0" b="0"/>
              <a:pathLst>
                <a:path w="31751" h="2032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1555" y="59739"/>
                  </a:lnTo>
                  <a:lnTo>
                    <a:pt x="15732" y="99388"/>
                  </a:lnTo>
                  <a:lnTo>
                    <a:pt x="18066" y="142416"/>
                  </a:lnTo>
                  <a:lnTo>
                    <a:pt x="25828" y="186467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90">
            <a:extLst>
              <a:ext uri="{FF2B5EF4-FFF2-40B4-BE49-F238E27FC236}">
                <a16:creationId xmlns:a16="http://schemas.microsoft.com/office/drawing/2014/main" xmlns="" id="{7769EBB6-8863-4BA7-B25F-D9A580229FB7}"/>
              </a:ext>
            </a:extLst>
          </p:cNvPr>
          <p:cNvGrpSpPr/>
          <p:nvPr/>
        </p:nvGrpSpPr>
        <p:grpSpPr>
          <a:xfrm>
            <a:off x="4909150" y="2233527"/>
            <a:ext cx="1040291" cy="389024"/>
            <a:chOff x="4909150" y="2233527"/>
            <a:chExt cx="1040291" cy="389024"/>
          </a:xfrm>
        </p:grpSpPr>
        <p:sp>
          <p:nvSpPr>
            <p:cNvPr id="90" name="SMARTInkShape-374">
              <a:extLst>
                <a:ext uri="{FF2B5EF4-FFF2-40B4-BE49-F238E27FC236}">
                  <a16:creationId xmlns:a16="http://schemas.microsoft.com/office/drawing/2014/main" xmlns="" id="{993FB0AC-3904-459F-A23D-6DFE0C7DF07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22286" y="2495550"/>
              <a:ext cx="127155" cy="117280"/>
            </a:xfrm>
            <a:custGeom>
              <a:avLst/>
              <a:gdLst/>
              <a:ahLst/>
              <a:cxnLst/>
              <a:rect l="0" t="0" r="0" b="0"/>
              <a:pathLst>
                <a:path w="127155" h="117280">
                  <a:moveTo>
                    <a:pt x="76864" y="44450"/>
                  </a:moveTo>
                  <a:lnTo>
                    <a:pt x="76864" y="44450"/>
                  </a:lnTo>
                  <a:lnTo>
                    <a:pt x="73493" y="41079"/>
                  </a:lnTo>
                  <a:lnTo>
                    <a:pt x="61284" y="35611"/>
                  </a:lnTo>
                  <a:lnTo>
                    <a:pt x="48302" y="37229"/>
                  </a:lnTo>
                  <a:lnTo>
                    <a:pt x="25127" y="47955"/>
                  </a:lnTo>
                  <a:lnTo>
                    <a:pt x="16973" y="53136"/>
                  </a:lnTo>
                  <a:lnTo>
                    <a:pt x="6031" y="66420"/>
                  </a:lnTo>
                  <a:lnTo>
                    <a:pt x="227" y="81025"/>
                  </a:lnTo>
                  <a:lnTo>
                    <a:pt x="0" y="94572"/>
                  </a:lnTo>
                  <a:lnTo>
                    <a:pt x="2338" y="100443"/>
                  </a:lnTo>
                  <a:lnTo>
                    <a:pt x="10580" y="110728"/>
                  </a:lnTo>
                  <a:lnTo>
                    <a:pt x="25061" y="116240"/>
                  </a:lnTo>
                  <a:lnTo>
                    <a:pt x="44669" y="117279"/>
                  </a:lnTo>
                  <a:lnTo>
                    <a:pt x="69846" y="113037"/>
                  </a:lnTo>
                  <a:lnTo>
                    <a:pt x="91854" y="102685"/>
                  </a:lnTo>
                  <a:lnTo>
                    <a:pt x="109633" y="87971"/>
                  </a:lnTo>
                  <a:lnTo>
                    <a:pt x="122237" y="69672"/>
                  </a:lnTo>
                  <a:lnTo>
                    <a:pt x="126899" y="51662"/>
                  </a:lnTo>
                  <a:lnTo>
                    <a:pt x="127154" y="42908"/>
                  </a:lnTo>
                  <a:lnTo>
                    <a:pt x="124501" y="34955"/>
                  </a:lnTo>
                  <a:lnTo>
                    <a:pt x="114029" y="20475"/>
                  </a:lnTo>
                  <a:lnTo>
                    <a:pt x="94322" y="10746"/>
                  </a:lnTo>
                  <a:lnTo>
                    <a:pt x="5781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5">
              <a:extLst>
                <a:ext uri="{FF2B5EF4-FFF2-40B4-BE49-F238E27FC236}">
                  <a16:creationId xmlns:a16="http://schemas.microsoft.com/office/drawing/2014/main" xmlns="" id="{8F61FB62-E80F-4C61-9D2D-6666800737D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18633" y="2510015"/>
              <a:ext cx="80344" cy="97502"/>
            </a:xfrm>
            <a:custGeom>
              <a:avLst/>
              <a:gdLst/>
              <a:ahLst/>
              <a:cxnLst/>
              <a:rect l="0" t="0" r="0" b="0"/>
              <a:pathLst>
                <a:path w="80344" h="97502">
                  <a:moveTo>
                    <a:pt x="59867" y="10935"/>
                  </a:moveTo>
                  <a:lnTo>
                    <a:pt x="59867" y="10935"/>
                  </a:lnTo>
                  <a:lnTo>
                    <a:pt x="53125" y="4193"/>
                  </a:lnTo>
                  <a:lnTo>
                    <a:pt x="46052" y="883"/>
                  </a:lnTo>
                  <a:lnTo>
                    <a:pt x="42190" y="0"/>
                  </a:lnTo>
                  <a:lnTo>
                    <a:pt x="32256" y="4664"/>
                  </a:lnTo>
                  <a:lnTo>
                    <a:pt x="8630" y="28276"/>
                  </a:lnTo>
                  <a:lnTo>
                    <a:pt x="1817" y="43807"/>
                  </a:lnTo>
                  <a:lnTo>
                    <a:pt x="0" y="51900"/>
                  </a:lnTo>
                  <a:lnTo>
                    <a:pt x="1745" y="68417"/>
                  </a:lnTo>
                  <a:lnTo>
                    <a:pt x="4186" y="76773"/>
                  </a:lnTo>
                  <a:lnTo>
                    <a:pt x="14424" y="89820"/>
                  </a:lnTo>
                  <a:lnTo>
                    <a:pt x="21105" y="95275"/>
                  </a:lnTo>
                  <a:lnTo>
                    <a:pt x="28381" y="97501"/>
                  </a:lnTo>
                  <a:lnTo>
                    <a:pt x="43992" y="96210"/>
                  </a:lnTo>
                  <a:lnTo>
                    <a:pt x="68646" y="80808"/>
                  </a:lnTo>
                  <a:lnTo>
                    <a:pt x="77881" y="64333"/>
                  </a:lnTo>
                  <a:lnTo>
                    <a:pt x="80343" y="55000"/>
                  </a:lnTo>
                  <a:lnTo>
                    <a:pt x="79316" y="38986"/>
                  </a:lnTo>
                  <a:lnTo>
                    <a:pt x="74155" y="26224"/>
                  </a:lnTo>
                  <a:lnTo>
                    <a:pt x="67158" y="18201"/>
                  </a:lnTo>
                  <a:lnTo>
                    <a:pt x="61226" y="14164"/>
                  </a:lnTo>
                  <a:lnTo>
                    <a:pt x="58656" y="13088"/>
                  </a:lnTo>
                  <a:lnTo>
                    <a:pt x="56944" y="13076"/>
                  </a:lnTo>
                  <a:lnTo>
                    <a:pt x="55802" y="13773"/>
                  </a:lnTo>
                  <a:lnTo>
                    <a:pt x="53517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6">
              <a:extLst>
                <a:ext uri="{FF2B5EF4-FFF2-40B4-BE49-F238E27FC236}">
                  <a16:creationId xmlns:a16="http://schemas.microsoft.com/office/drawing/2014/main" xmlns="" id="{7FF35DB0-5A5D-4A6E-89E2-775BF89F14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57850" y="25273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1881" y="8032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7">
              <a:extLst>
                <a:ext uri="{FF2B5EF4-FFF2-40B4-BE49-F238E27FC236}">
                  <a16:creationId xmlns:a16="http://schemas.microsoft.com/office/drawing/2014/main" xmlns="" id="{89C36A69-0D46-44A7-AFD9-6A14FA633D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537200" y="2425700"/>
              <a:ext cx="254001" cy="69851"/>
            </a:xfrm>
            <a:custGeom>
              <a:avLst/>
              <a:gdLst/>
              <a:ahLst/>
              <a:cxnLst/>
              <a:rect l="0" t="0" r="0" b="0"/>
              <a:pathLst>
                <a:path w="254001" h="69851">
                  <a:moveTo>
                    <a:pt x="0" y="69850"/>
                  </a:moveTo>
                  <a:lnTo>
                    <a:pt x="0" y="69850"/>
                  </a:lnTo>
                  <a:lnTo>
                    <a:pt x="39014" y="53936"/>
                  </a:lnTo>
                  <a:lnTo>
                    <a:pt x="78723" y="39964"/>
                  </a:lnTo>
                  <a:lnTo>
                    <a:pt x="124593" y="26228"/>
                  </a:lnTo>
                  <a:lnTo>
                    <a:pt x="171086" y="14480"/>
                  </a:lnTo>
                  <a:lnTo>
                    <a:pt x="212916" y="6906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8">
              <a:extLst>
                <a:ext uri="{FF2B5EF4-FFF2-40B4-BE49-F238E27FC236}">
                  <a16:creationId xmlns:a16="http://schemas.microsoft.com/office/drawing/2014/main" xmlns="" id="{AE0E5CA9-6631-45A4-95D6-C91149AE256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79084" y="2274923"/>
              <a:ext cx="86065" cy="89557"/>
            </a:xfrm>
            <a:custGeom>
              <a:avLst/>
              <a:gdLst/>
              <a:ahLst/>
              <a:cxnLst/>
              <a:rect l="0" t="0" r="0" b="0"/>
              <a:pathLst>
                <a:path w="86065" h="89557">
                  <a:moveTo>
                    <a:pt x="54966" y="11077"/>
                  </a:moveTo>
                  <a:lnTo>
                    <a:pt x="54966" y="11077"/>
                  </a:lnTo>
                  <a:lnTo>
                    <a:pt x="51595" y="7706"/>
                  </a:lnTo>
                  <a:lnTo>
                    <a:pt x="39386" y="5610"/>
                  </a:lnTo>
                  <a:lnTo>
                    <a:pt x="26404" y="10764"/>
                  </a:lnTo>
                  <a:lnTo>
                    <a:pt x="18991" y="15102"/>
                  </a:lnTo>
                  <a:lnTo>
                    <a:pt x="8873" y="27447"/>
                  </a:lnTo>
                  <a:lnTo>
                    <a:pt x="2730" y="42341"/>
                  </a:lnTo>
                  <a:lnTo>
                    <a:pt x="0" y="58369"/>
                  </a:lnTo>
                  <a:lnTo>
                    <a:pt x="2549" y="73018"/>
                  </a:lnTo>
                  <a:lnTo>
                    <a:pt x="5205" y="79887"/>
                  </a:lnTo>
                  <a:lnTo>
                    <a:pt x="9798" y="84467"/>
                  </a:lnTo>
                  <a:lnTo>
                    <a:pt x="22426" y="89556"/>
                  </a:lnTo>
                  <a:lnTo>
                    <a:pt x="39328" y="88055"/>
                  </a:lnTo>
                  <a:lnTo>
                    <a:pt x="48774" y="85679"/>
                  </a:lnTo>
                  <a:lnTo>
                    <a:pt x="64914" y="75513"/>
                  </a:lnTo>
                  <a:lnTo>
                    <a:pt x="77732" y="61587"/>
                  </a:lnTo>
                  <a:lnTo>
                    <a:pt x="85780" y="45991"/>
                  </a:lnTo>
                  <a:lnTo>
                    <a:pt x="86064" y="27770"/>
                  </a:lnTo>
                  <a:lnTo>
                    <a:pt x="84165" y="17973"/>
                  </a:lnTo>
                  <a:lnTo>
                    <a:pt x="80782" y="10735"/>
                  </a:lnTo>
                  <a:lnTo>
                    <a:pt x="71379" y="812"/>
                  </a:lnTo>
                  <a:lnTo>
                    <a:pt x="65202" y="0"/>
                  </a:lnTo>
                  <a:lnTo>
                    <a:pt x="35916" y="110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9">
              <a:extLst>
                <a:ext uri="{FF2B5EF4-FFF2-40B4-BE49-F238E27FC236}">
                  <a16:creationId xmlns:a16="http://schemas.microsoft.com/office/drawing/2014/main" xmlns="" id="{73D3CD4A-8B97-4D8C-80A5-54B8A2B0CAC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49900" y="2233527"/>
              <a:ext cx="101601" cy="156072"/>
            </a:xfrm>
            <a:custGeom>
              <a:avLst/>
              <a:gdLst/>
              <a:ahLst/>
              <a:cxnLst/>
              <a:rect l="0" t="0" r="0" b="0"/>
              <a:pathLst>
                <a:path w="101601" h="156072">
                  <a:moveTo>
                    <a:pt x="101600" y="8023"/>
                  </a:moveTo>
                  <a:lnTo>
                    <a:pt x="101600" y="8023"/>
                  </a:lnTo>
                  <a:lnTo>
                    <a:pt x="94858" y="1281"/>
                  </a:lnTo>
                  <a:lnTo>
                    <a:pt x="90755" y="0"/>
                  </a:lnTo>
                  <a:lnTo>
                    <a:pt x="80552" y="459"/>
                  </a:lnTo>
                  <a:lnTo>
                    <a:pt x="59537" y="14797"/>
                  </a:lnTo>
                  <a:lnTo>
                    <a:pt x="28563" y="55065"/>
                  </a:lnTo>
                  <a:lnTo>
                    <a:pt x="14264" y="90635"/>
                  </a:lnTo>
                  <a:lnTo>
                    <a:pt x="13555" y="123125"/>
                  </a:lnTo>
                  <a:lnTo>
                    <a:pt x="16137" y="141965"/>
                  </a:lnTo>
                  <a:lnTo>
                    <a:pt x="19225" y="148118"/>
                  </a:lnTo>
                  <a:lnTo>
                    <a:pt x="23399" y="152219"/>
                  </a:lnTo>
                  <a:lnTo>
                    <a:pt x="28299" y="154954"/>
                  </a:lnTo>
                  <a:lnTo>
                    <a:pt x="32977" y="156071"/>
                  </a:lnTo>
                  <a:lnTo>
                    <a:pt x="41938" y="155431"/>
                  </a:lnTo>
                  <a:lnTo>
                    <a:pt x="45597" y="152862"/>
                  </a:lnTo>
                  <a:lnTo>
                    <a:pt x="51545" y="144363"/>
                  </a:lnTo>
                  <a:lnTo>
                    <a:pt x="52003" y="139133"/>
                  </a:lnTo>
                  <a:lnTo>
                    <a:pt x="48747" y="127677"/>
                  </a:lnTo>
                  <a:lnTo>
                    <a:pt x="44493" y="123070"/>
                  </a:lnTo>
                  <a:lnTo>
                    <a:pt x="19267" y="110607"/>
                  </a:lnTo>
                  <a:lnTo>
                    <a:pt x="0" y="103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80">
              <a:extLst>
                <a:ext uri="{FF2B5EF4-FFF2-40B4-BE49-F238E27FC236}">
                  <a16:creationId xmlns:a16="http://schemas.microsoft.com/office/drawing/2014/main" xmlns="" id="{47E5138C-4CC9-4788-AC98-D9ABD82DA72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78248" y="2305050"/>
              <a:ext cx="95453" cy="120651"/>
            </a:xfrm>
            <a:custGeom>
              <a:avLst/>
              <a:gdLst/>
              <a:ahLst/>
              <a:cxnLst/>
              <a:rect l="0" t="0" r="0" b="0"/>
              <a:pathLst>
                <a:path w="95453" h="120651">
                  <a:moveTo>
                    <a:pt x="95452" y="0"/>
                  </a:moveTo>
                  <a:lnTo>
                    <a:pt x="95452" y="0"/>
                  </a:lnTo>
                  <a:lnTo>
                    <a:pt x="88710" y="0"/>
                  </a:lnTo>
                  <a:lnTo>
                    <a:pt x="74404" y="6742"/>
                  </a:lnTo>
                  <a:lnTo>
                    <a:pt x="33718" y="43308"/>
                  </a:lnTo>
                  <a:lnTo>
                    <a:pt x="14393" y="64404"/>
                  </a:lnTo>
                  <a:lnTo>
                    <a:pt x="3451" y="83187"/>
                  </a:lnTo>
                  <a:lnTo>
                    <a:pt x="0" y="99061"/>
                  </a:lnTo>
                  <a:lnTo>
                    <a:pt x="202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81">
              <a:extLst>
                <a:ext uri="{FF2B5EF4-FFF2-40B4-BE49-F238E27FC236}">
                  <a16:creationId xmlns:a16="http://schemas.microsoft.com/office/drawing/2014/main" xmlns="" id="{24250CF5-A3AA-4F87-9557-46F4806F9E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47583" y="2293233"/>
              <a:ext cx="100718" cy="126118"/>
            </a:xfrm>
            <a:custGeom>
              <a:avLst/>
              <a:gdLst/>
              <a:ahLst/>
              <a:cxnLst/>
              <a:rect l="0" t="0" r="0" b="0"/>
              <a:pathLst>
                <a:path w="100718" h="1261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0578" y="40578"/>
                  </a:lnTo>
                  <a:lnTo>
                    <a:pt x="76843" y="80214"/>
                  </a:lnTo>
                  <a:lnTo>
                    <a:pt x="100717" y="12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82">
              <a:extLst>
                <a:ext uri="{FF2B5EF4-FFF2-40B4-BE49-F238E27FC236}">
                  <a16:creationId xmlns:a16="http://schemas.microsoft.com/office/drawing/2014/main" xmlns="" id="{B49A25C4-10E9-446A-AC4A-6911A3D23BE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50746" y="2305050"/>
              <a:ext cx="102634" cy="103841"/>
            </a:xfrm>
            <a:custGeom>
              <a:avLst/>
              <a:gdLst/>
              <a:ahLst/>
              <a:cxnLst/>
              <a:rect l="0" t="0" r="0" b="0"/>
              <a:pathLst>
                <a:path w="102634" h="103841">
                  <a:moveTo>
                    <a:pt x="88004" y="0"/>
                  </a:moveTo>
                  <a:lnTo>
                    <a:pt x="88004" y="0"/>
                  </a:lnTo>
                  <a:lnTo>
                    <a:pt x="55340" y="1411"/>
                  </a:lnTo>
                  <a:lnTo>
                    <a:pt x="39620" y="6742"/>
                  </a:lnTo>
                  <a:lnTo>
                    <a:pt x="15499" y="24419"/>
                  </a:lnTo>
                  <a:lnTo>
                    <a:pt x="4509" y="39545"/>
                  </a:lnTo>
                  <a:lnTo>
                    <a:pt x="591" y="47530"/>
                  </a:lnTo>
                  <a:lnTo>
                    <a:pt x="0" y="63928"/>
                  </a:lnTo>
                  <a:lnTo>
                    <a:pt x="5147" y="79918"/>
                  </a:lnTo>
                  <a:lnTo>
                    <a:pt x="14490" y="94080"/>
                  </a:lnTo>
                  <a:lnTo>
                    <a:pt x="21356" y="98703"/>
                  </a:lnTo>
                  <a:lnTo>
                    <a:pt x="38392" y="103840"/>
                  </a:lnTo>
                  <a:lnTo>
                    <a:pt x="57723" y="102360"/>
                  </a:lnTo>
                  <a:lnTo>
                    <a:pt x="76662" y="96294"/>
                  </a:lnTo>
                  <a:lnTo>
                    <a:pt x="92135" y="86542"/>
                  </a:lnTo>
                  <a:lnTo>
                    <a:pt x="97108" y="80272"/>
                  </a:lnTo>
                  <a:lnTo>
                    <a:pt x="102633" y="65780"/>
                  </a:lnTo>
                  <a:lnTo>
                    <a:pt x="101285" y="57964"/>
                  </a:lnTo>
                  <a:lnTo>
                    <a:pt x="92260" y="41754"/>
                  </a:lnTo>
                  <a:lnTo>
                    <a:pt x="71312" y="23504"/>
                  </a:lnTo>
                  <a:lnTo>
                    <a:pt x="57302" y="17502"/>
                  </a:lnTo>
                  <a:lnTo>
                    <a:pt x="47548" y="15540"/>
                  </a:lnTo>
                  <a:lnTo>
                    <a:pt x="46922" y="16004"/>
                  </a:lnTo>
                  <a:lnTo>
                    <a:pt x="49904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83">
              <a:extLst>
                <a:ext uri="{FF2B5EF4-FFF2-40B4-BE49-F238E27FC236}">
                  <a16:creationId xmlns:a16="http://schemas.microsoft.com/office/drawing/2014/main" xmlns="" id="{D33E2AB4-1B3A-49F5-BD49-87C2EE1C3E5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35550" y="22796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9563" y="844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4">
              <a:extLst>
                <a:ext uri="{FF2B5EF4-FFF2-40B4-BE49-F238E27FC236}">
                  <a16:creationId xmlns:a16="http://schemas.microsoft.com/office/drawing/2014/main" xmlns="" id="{D873B838-7D33-4ACF-A5D5-84A3FEE8ADC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89179" y="2298700"/>
              <a:ext cx="78122" cy="155172"/>
            </a:xfrm>
            <a:custGeom>
              <a:avLst/>
              <a:gdLst/>
              <a:ahLst/>
              <a:cxnLst/>
              <a:rect l="0" t="0" r="0" b="0"/>
              <a:pathLst>
                <a:path w="78122" h="155172">
                  <a:moveTo>
                    <a:pt x="78121" y="0"/>
                  </a:moveTo>
                  <a:lnTo>
                    <a:pt x="78121" y="0"/>
                  </a:lnTo>
                  <a:lnTo>
                    <a:pt x="36026" y="3371"/>
                  </a:lnTo>
                  <a:lnTo>
                    <a:pt x="18490" y="10670"/>
                  </a:lnTo>
                  <a:lnTo>
                    <a:pt x="10850" y="15580"/>
                  </a:lnTo>
                  <a:lnTo>
                    <a:pt x="2362" y="26680"/>
                  </a:lnTo>
                  <a:lnTo>
                    <a:pt x="98" y="32603"/>
                  </a:lnTo>
                  <a:lnTo>
                    <a:pt x="0" y="38669"/>
                  </a:lnTo>
                  <a:lnTo>
                    <a:pt x="3654" y="51053"/>
                  </a:lnTo>
                  <a:lnTo>
                    <a:pt x="17508" y="63612"/>
                  </a:lnTo>
                  <a:lnTo>
                    <a:pt x="50782" y="88922"/>
                  </a:lnTo>
                  <a:lnTo>
                    <a:pt x="60796" y="103491"/>
                  </a:lnTo>
                  <a:lnTo>
                    <a:pt x="66188" y="117963"/>
                  </a:lnTo>
                  <a:lnTo>
                    <a:pt x="66232" y="129098"/>
                  </a:lnTo>
                  <a:lnTo>
                    <a:pt x="58919" y="146672"/>
                  </a:lnTo>
                  <a:lnTo>
                    <a:pt x="53325" y="150698"/>
                  </a:lnTo>
                  <a:lnTo>
                    <a:pt x="37703" y="155171"/>
                  </a:lnTo>
                  <a:lnTo>
                    <a:pt x="22763" y="153396"/>
                  </a:lnTo>
                  <a:lnTo>
                    <a:pt x="1921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85">
              <a:extLst>
                <a:ext uri="{FF2B5EF4-FFF2-40B4-BE49-F238E27FC236}">
                  <a16:creationId xmlns:a16="http://schemas.microsoft.com/office/drawing/2014/main" xmlns="" id="{C5F764CB-348C-4EF0-BCB3-B199EE5D483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9150" y="2292350"/>
              <a:ext cx="18451" cy="165101"/>
            </a:xfrm>
            <a:custGeom>
              <a:avLst/>
              <a:gdLst/>
              <a:ahLst/>
              <a:cxnLst/>
              <a:rect l="0" t="0" r="0" b="0"/>
              <a:pathLst>
                <a:path w="18451" h="165101">
                  <a:moveTo>
                    <a:pt x="18450" y="0"/>
                  </a:moveTo>
                  <a:lnTo>
                    <a:pt x="18450" y="0"/>
                  </a:lnTo>
                  <a:lnTo>
                    <a:pt x="6241" y="38724"/>
                  </a:lnTo>
                  <a:lnTo>
                    <a:pt x="1427" y="75287"/>
                  </a:lnTo>
                  <a:lnTo>
                    <a:pt x="0" y="114029"/>
                  </a:lnTo>
                  <a:lnTo>
                    <a:pt x="57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1643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SMARTInkShape-Group451">
            <a:extLst>
              <a:ext uri="{FF2B5EF4-FFF2-40B4-BE49-F238E27FC236}">
                <a16:creationId xmlns:a16="http://schemas.microsoft.com/office/drawing/2014/main" xmlns="" id="{168D46EF-0EBC-48A4-A104-DCDADD99C95F}"/>
              </a:ext>
            </a:extLst>
          </p:cNvPr>
          <p:cNvGrpSpPr/>
          <p:nvPr/>
        </p:nvGrpSpPr>
        <p:grpSpPr>
          <a:xfrm>
            <a:off x="6904920" y="3811038"/>
            <a:ext cx="612773" cy="292883"/>
            <a:chOff x="6904920" y="3811038"/>
            <a:chExt cx="612773" cy="292883"/>
          </a:xfrm>
        </p:grpSpPr>
        <p:sp>
          <p:nvSpPr>
            <p:cNvPr id="722" name="SMARTInkShape-2443">
              <a:extLst>
                <a:ext uri="{FF2B5EF4-FFF2-40B4-BE49-F238E27FC236}">
                  <a16:creationId xmlns:a16="http://schemas.microsoft.com/office/drawing/2014/main" xmlns="" id="{22B9C890-ACEB-4245-8A9E-485E5B00F5F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941510" y="3822700"/>
              <a:ext cx="56191" cy="281221"/>
            </a:xfrm>
            <a:custGeom>
              <a:avLst/>
              <a:gdLst/>
              <a:ahLst/>
              <a:cxnLst/>
              <a:rect l="0" t="0" r="0" b="0"/>
              <a:pathLst>
                <a:path w="56191" h="281221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273" y="45919"/>
                  </a:lnTo>
                  <a:lnTo>
                    <a:pt x="3900" y="83203"/>
                  </a:lnTo>
                  <a:lnTo>
                    <a:pt x="1200" y="120940"/>
                  </a:lnTo>
                  <a:lnTo>
                    <a:pt x="0" y="158879"/>
                  </a:lnTo>
                  <a:lnTo>
                    <a:pt x="1348" y="193144"/>
                  </a:lnTo>
                  <a:lnTo>
                    <a:pt x="6074" y="234557"/>
                  </a:lnTo>
                  <a:lnTo>
                    <a:pt x="13825" y="262820"/>
                  </a:lnTo>
                  <a:lnTo>
                    <a:pt x="17362" y="270464"/>
                  </a:lnTo>
                  <a:lnTo>
                    <a:pt x="21838" y="275559"/>
                  </a:lnTo>
                  <a:lnTo>
                    <a:pt x="32456" y="281220"/>
                  </a:lnTo>
                  <a:lnTo>
                    <a:pt x="37545" y="280613"/>
                  </a:lnTo>
                  <a:lnTo>
                    <a:pt x="46963" y="274295"/>
                  </a:lnTo>
                  <a:lnTo>
                    <a:pt x="52089" y="262549"/>
                  </a:lnTo>
                  <a:lnTo>
                    <a:pt x="5619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444">
              <a:extLst>
                <a:ext uri="{FF2B5EF4-FFF2-40B4-BE49-F238E27FC236}">
                  <a16:creationId xmlns:a16="http://schemas.microsoft.com/office/drawing/2014/main" xmlns="" id="{49F88E7D-BCFC-4EE6-95D8-853815991A2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904920" y="3811038"/>
              <a:ext cx="354977" cy="252970"/>
            </a:xfrm>
            <a:custGeom>
              <a:avLst/>
              <a:gdLst/>
              <a:ahLst/>
              <a:cxnLst/>
              <a:rect l="0" t="0" r="0" b="0"/>
              <a:pathLst>
                <a:path w="354977" h="252970">
                  <a:moveTo>
                    <a:pt x="16580" y="183112"/>
                  </a:moveTo>
                  <a:lnTo>
                    <a:pt x="16580" y="183112"/>
                  </a:lnTo>
                  <a:lnTo>
                    <a:pt x="177" y="177645"/>
                  </a:lnTo>
                  <a:lnTo>
                    <a:pt x="0" y="176645"/>
                  </a:lnTo>
                  <a:lnTo>
                    <a:pt x="1686" y="173652"/>
                  </a:lnTo>
                  <a:lnTo>
                    <a:pt x="45654" y="168957"/>
                  </a:lnTo>
                  <a:lnTo>
                    <a:pt x="91988" y="167394"/>
                  </a:lnTo>
                  <a:lnTo>
                    <a:pt x="136994" y="169518"/>
                  </a:lnTo>
                  <a:lnTo>
                    <a:pt x="182966" y="166864"/>
                  </a:lnTo>
                  <a:lnTo>
                    <a:pt x="194716" y="161544"/>
                  </a:lnTo>
                  <a:lnTo>
                    <a:pt x="198837" y="158150"/>
                  </a:lnTo>
                  <a:lnTo>
                    <a:pt x="200174" y="155887"/>
                  </a:lnTo>
                  <a:lnTo>
                    <a:pt x="199653" y="154379"/>
                  </a:lnTo>
                  <a:lnTo>
                    <a:pt x="193902" y="151997"/>
                  </a:lnTo>
                  <a:lnTo>
                    <a:pt x="174795" y="148101"/>
                  </a:lnTo>
                  <a:lnTo>
                    <a:pt x="159335" y="149442"/>
                  </a:lnTo>
                  <a:lnTo>
                    <a:pt x="146819" y="156153"/>
                  </a:lnTo>
                  <a:lnTo>
                    <a:pt x="137258" y="166191"/>
                  </a:lnTo>
                  <a:lnTo>
                    <a:pt x="119603" y="202834"/>
                  </a:lnTo>
                  <a:lnTo>
                    <a:pt x="119129" y="210371"/>
                  </a:lnTo>
                  <a:lnTo>
                    <a:pt x="120929" y="216807"/>
                  </a:lnTo>
                  <a:lnTo>
                    <a:pt x="124246" y="222509"/>
                  </a:lnTo>
                  <a:lnTo>
                    <a:pt x="129279" y="225604"/>
                  </a:lnTo>
                  <a:lnTo>
                    <a:pt x="142398" y="227162"/>
                  </a:lnTo>
                  <a:lnTo>
                    <a:pt x="169021" y="220701"/>
                  </a:lnTo>
                  <a:lnTo>
                    <a:pt x="181463" y="211813"/>
                  </a:lnTo>
                  <a:lnTo>
                    <a:pt x="188638" y="200807"/>
                  </a:lnTo>
                  <a:lnTo>
                    <a:pt x="191828" y="188860"/>
                  </a:lnTo>
                  <a:lnTo>
                    <a:pt x="191364" y="180257"/>
                  </a:lnTo>
                  <a:lnTo>
                    <a:pt x="189512" y="175493"/>
                  </a:lnTo>
                  <a:lnTo>
                    <a:pt x="189018" y="175211"/>
                  </a:lnTo>
                  <a:lnTo>
                    <a:pt x="188689" y="175728"/>
                  </a:lnTo>
                  <a:lnTo>
                    <a:pt x="188866" y="191766"/>
                  </a:lnTo>
                  <a:lnTo>
                    <a:pt x="196885" y="221515"/>
                  </a:lnTo>
                  <a:lnTo>
                    <a:pt x="206333" y="236981"/>
                  </a:lnTo>
                  <a:lnTo>
                    <a:pt x="214038" y="242331"/>
                  </a:lnTo>
                  <a:lnTo>
                    <a:pt x="218067" y="243758"/>
                  </a:lnTo>
                  <a:lnTo>
                    <a:pt x="222167" y="243298"/>
                  </a:lnTo>
                  <a:lnTo>
                    <a:pt x="230483" y="239024"/>
                  </a:lnTo>
                  <a:lnTo>
                    <a:pt x="243099" y="215201"/>
                  </a:lnTo>
                  <a:lnTo>
                    <a:pt x="255774" y="177960"/>
                  </a:lnTo>
                  <a:lnTo>
                    <a:pt x="264235" y="144368"/>
                  </a:lnTo>
                  <a:lnTo>
                    <a:pt x="271992" y="105215"/>
                  </a:lnTo>
                  <a:lnTo>
                    <a:pt x="277793" y="61943"/>
                  </a:lnTo>
                  <a:lnTo>
                    <a:pt x="281654" y="17545"/>
                  </a:lnTo>
                  <a:lnTo>
                    <a:pt x="282798" y="0"/>
                  </a:lnTo>
                  <a:lnTo>
                    <a:pt x="282253" y="1065"/>
                  </a:lnTo>
                  <a:lnTo>
                    <a:pt x="271028" y="47565"/>
                  </a:lnTo>
                  <a:lnTo>
                    <a:pt x="269133" y="81712"/>
                  </a:lnTo>
                  <a:lnTo>
                    <a:pt x="269937" y="118290"/>
                  </a:lnTo>
                  <a:lnTo>
                    <a:pt x="270389" y="164532"/>
                  </a:lnTo>
                  <a:lnTo>
                    <a:pt x="270555" y="202163"/>
                  </a:lnTo>
                  <a:lnTo>
                    <a:pt x="271974" y="203574"/>
                  </a:lnTo>
                  <a:lnTo>
                    <a:pt x="274332" y="203809"/>
                  </a:lnTo>
                  <a:lnTo>
                    <a:pt x="277313" y="203260"/>
                  </a:lnTo>
                  <a:lnTo>
                    <a:pt x="284392" y="195124"/>
                  </a:lnTo>
                  <a:lnTo>
                    <a:pt x="307175" y="166905"/>
                  </a:lnTo>
                  <a:lnTo>
                    <a:pt x="327285" y="152596"/>
                  </a:lnTo>
                  <a:lnTo>
                    <a:pt x="333077" y="151479"/>
                  </a:lnTo>
                  <a:lnTo>
                    <a:pt x="338350" y="152146"/>
                  </a:lnTo>
                  <a:lnTo>
                    <a:pt x="343277" y="154001"/>
                  </a:lnTo>
                  <a:lnTo>
                    <a:pt x="350632" y="161707"/>
                  </a:lnTo>
                  <a:lnTo>
                    <a:pt x="353581" y="166725"/>
                  </a:lnTo>
                  <a:lnTo>
                    <a:pt x="354976" y="179827"/>
                  </a:lnTo>
                  <a:lnTo>
                    <a:pt x="352539" y="195058"/>
                  </a:lnTo>
                  <a:lnTo>
                    <a:pt x="342528" y="218794"/>
                  </a:lnTo>
                  <a:lnTo>
                    <a:pt x="325764" y="238840"/>
                  </a:lnTo>
                  <a:lnTo>
                    <a:pt x="311100" y="249272"/>
                  </a:lnTo>
                  <a:lnTo>
                    <a:pt x="297055" y="252969"/>
                  </a:lnTo>
                  <a:lnTo>
                    <a:pt x="290346" y="252966"/>
                  </a:lnTo>
                  <a:lnTo>
                    <a:pt x="285874" y="250142"/>
                  </a:lnTo>
                  <a:lnTo>
                    <a:pt x="282892" y="245438"/>
                  </a:lnTo>
                  <a:lnTo>
                    <a:pt x="280906" y="239479"/>
                  </a:lnTo>
                  <a:lnTo>
                    <a:pt x="283280" y="1831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445">
              <a:extLst>
                <a:ext uri="{FF2B5EF4-FFF2-40B4-BE49-F238E27FC236}">
                  <a16:creationId xmlns:a16="http://schemas.microsoft.com/office/drawing/2014/main" xmlns="" id="{BB57F5C0-3CDA-4590-A78A-A100962E9DE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316786" y="3814529"/>
              <a:ext cx="200907" cy="232574"/>
            </a:xfrm>
            <a:custGeom>
              <a:avLst/>
              <a:gdLst/>
              <a:ahLst/>
              <a:cxnLst/>
              <a:rect l="0" t="0" r="0" b="0"/>
              <a:pathLst>
                <a:path w="200907" h="232574">
                  <a:moveTo>
                    <a:pt x="49214" y="8171"/>
                  </a:moveTo>
                  <a:lnTo>
                    <a:pt x="49214" y="8171"/>
                  </a:lnTo>
                  <a:lnTo>
                    <a:pt x="57384" y="0"/>
                  </a:lnTo>
                  <a:lnTo>
                    <a:pt x="45810" y="14945"/>
                  </a:lnTo>
                  <a:lnTo>
                    <a:pt x="24552" y="55919"/>
                  </a:lnTo>
                  <a:lnTo>
                    <a:pt x="13292" y="96559"/>
                  </a:lnTo>
                  <a:lnTo>
                    <a:pt x="0" y="139174"/>
                  </a:lnTo>
                  <a:lnTo>
                    <a:pt x="400" y="186213"/>
                  </a:lnTo>
                  <a:lnTo>
                    <a:pt x="1854" y="194599"/>
                  </a:lnTo>
                  <a:lnTo>
                    <a:pt x="4941" y="200190"/>
                  </a:lnTo>
                  <a:lnTo>
                    <a:pt x="9115" y="203916"/>
                  </a:lnTo>
                  <a:lnTo>
                    <a:pt x="14015" y="206401"/>
                  </a:lnTo>
                  <a:lnTo>
                    <a:pt x="20809" y="205941"/>
                  </a:lnTo>
                  <a:lnTo>
                    <a:pt x="37765" y="199786"/>
                  </a:lnTo>
                  <a:lnTo>
                    <a:pt x="63774" y="177678"/>
                  </a:lnTo>
                  <a:lnTo>
                    <a:pt x="90660" y="136355"/>
                  </a:lnTo>
                  <a:lnTo>
                    <a:pt x="95857" y="122527"/>
                  </a:lnTo>
                  <a:lnTo>
                    <a:pt x="95126" y="118275"/>
                  </a:lnTo>
                  <a:lnTo>
                    <a:pt x="92521" y="115440"/>
                  </a:lnTo>
                  <a:lnTo>
                    <a:pt x="88670" y="113550"/>
                  </a:lnTo>
                  <a:lnTo>
                    <a:pt x="83279" y="115113"/>
                  </a:lnTo>
                  <a:lnTo>
                    <a:pt x="69763" y="124376"/>
                  </a:lnTo>
                  <a:lnTo>
                    <a:pt x="59993" y="137898"/>
                  </a:lnTo>
                  <a:lnTo>
                    <a:pt x="47972" y="172947"/>
                  </a:lnTo>
                  <a:lnTo>
                    <a:pt x="47748" y="200064"/>
                  </a:lnTo>
                  <a:lnTo>
                    <a:pt x="54207" y="215518"/>
                  </a:lnTo>
                  <a:lnTo>
                    <a:pt x="58892" y="222602"/>
                  </a:lnTo>
                  <a:lnTo>
                    <a:pt x="64838" y="227325"/>
                  </a:lnTo>
                  <a:lnTo>
                    <a:pt x="78971" y="232573"/>
                  </a:lnTo>
                  <a:lnTo>
                    <a:pt x="96541" y="231142"/>
                  </a:lnTo>
                  <a:lnTo>
                    <a:pt x="116815" y="223686"/>
                  </a:lnTo>
                  <a:lnTo>
                    <a:pt x="162443" y="188273"/>
                  </a:lnTo>
                  <a:lnTo>
                    <a:pt x="182088" y="165121"/>
                  </a:lnTo>
                  <a:lnTo>
                    <a:pt x="198965" y="130405"/>
                  </a:lnTo>
                  <a:lnTo>
                    <a:pt x="200906" y="113298"/>
                  </a:lnTo>
                  <a:lnTo>
                    <a:pt x="199731" y="107889"/>
                  </a:lnTo>
                  <a:lnTo>
                    <a:pt x="197537" y="104283"/>
                  </a:lnTo>
                  <a:lnTo>
                    <a:pt x="194662" y="101879"/>
                  </a:lnTo>
                  <a:lnTo>
                    <a:pt x="191335" y="101687"/>
                  </a:lnTo>
                  <a:lnTo>
                    <a:pt x="183876" y="105238"/>
                  </a:lnTo>
                  <a:lnTo>
                    <a:pt x="181321" y="108865"/>
                  </a:lnTo>
                  <a:lnTo>
                    <a:pt x="178484" y="118541"/>
                  </a:lnTo>
                  <a:lnTo>
                    <a:pt x="180259" y="139259"/>
                  </a:lnTo>
                  <a:lnTo>
                    <a:pt x="194193" y="179881"/>
                  </a:lnTo>
                  <a:lnTo>
                    <a:pt x="200147" y="206797"/>
                  </a:lnTo>
                  <a:lnTo>
                    <a:pt x="197200" y="216629"/>
                  </a:lnTo>
                  <a:lnTo>
                    <a:pt x="194437" y="221226"/>
                  </a:lnTo>
                  <a:lnTo>
                    <a:pt x="185724" y="228216"/>
                  </a:lnTo>
                  <a:lnTo>
                    <a:pt x="180438" y="231068"/>
                  </a:lnTo>
                  <a:lnTo>
                    <a:pt x="168918" y="232355"/>
                  </a:lnTo>
                  <a:lnTo>
                    <a:pt x="150814" y="230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SMARTInkShape-Group452">
            <a:extLst>
              <a:ext uri="{FF2B5EF4-FFF2-40B4-BE49-F238E27FC236}">
                <a16:creationId xmlns:a16="http://schemas.microsoft.com/office/drawing/2014/main" xmlns="" id="{DD562C4B-0A13-489B-A8E3-33B6A6AF8219}"/>
              </a:ext>
            </a:extLst>
          </p:cNvPr>
          <p:cNvGrpSpPr/>
          <p:nvPr/>
        </p:nvGrpSpPr>
        <p:grpSpPr>
          <a:xfrm>
            <a:off x="5715000" y="3778250"/>
            <a:ext cx="908051" cy="339097"/>
            <a:chOff x="5715000" y="3778250"/>
            <a:chExt cx="908051" cy="339097"/>
          </a:xfrm>
        </p:grpSpPr>
        <p:sp>
          <p:nvSpPr>
            <p:cNvPr id="726" name="SMARTInkShape-2446">
              <a:extLst>
                <a:ext uri="{FF2B5EF4-FFF2-40B4-BE49-F238E27FC236}">
                  <a16:creationId xmlns:a16="http://schemas.microsoft.com/office/drawing/2014/main" xmlns="" id="{6855EFE6-6D3C-4F19-87E2-0CAF5E23C01A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715000" y="3778250"/>
              <a:ext cx="520701" cy="69851"/>
            </a:xfrm>
            <a:custGeom>
              <a:avLst/>
              <a:gdLst/>
              <a:ahLst/>
              <a:cxnLst/>
              <a:rect l="0" t="0" r="0" b="0"/>
              <a:pathLst>
                <a:path w="5207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41118" y="56902"/>
                  </a:lnTo>
                  <a:lnTo>
                    <a:pt x="82715" y="44810"/>
                  </a:lnTo>
                  <a:lnTo>
                    <a:pt x="111588" y="38340"/>
                  </a:lnTo>
                  <a:lnTo>
                    <a:pt x="144948" y="31910"/>
                  </a:lnTo>
                  <a:lnTo>
                    <a:pt x="181299" y="25507"/>
                  </a:lnTo>
                  <a:lnTo>
                    <a:pt x="219644" y="20532"/>
                  </a:lnTo>
                  <a:lnTo>
                    <a:pt x="259318" y="16510"/>
                  </a:lnTo>
                  <a:lnTo>
                    <a:pt x="299878" y="13124"/>
                  </a:lnTo>
                  <a:lnTo>
                    <a:pt x="337503" y="10160"/>
                  </a:lnTo>
                  <a:lnTo>
                    <a:pt x="373169" y="7479"/>
                  </a:lnTo>
                  <a:lnTo>
                    <a:pt x="407529" y="4987"/>
                  </a:lnTo>
                  <a:lnTo>
                    <a:pt x="435375" y="3324"/>
                  </a:lnTo>
                  <a:lnTo>
                    <a:pt x="479485" y="1477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447">
              <a:extLst>
                <a:ext uri="{FF2B5EF4-FFF2-40B4-BE49-F238E27FC236}">
                  <a16:creationId xmlns:a16="http://schemas.microsoft.com/office/drawing/2014/main" xmlns="" id="{597115EB-ABB5-4F9C-9421-7AB18C0F02A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816652" y="3816350"/>
              <a:ext cx="438099" cy="62618"/>
            </a:xfrm>
            <a:custGeom>
              <a:avLst/>
              <a:gdLst/>
              <a:ahLst/>
              <a:cxnLst/>
              <a:rect l="0" t="0" r="0" b="0"/>
              <a:pathLst>
                <a:path w="438099" h="62618">
                  <a:moveTo>
                    <a:pt x="18998" y="57150"/>
                  </a:moveTo>
                  <a:lnTo>
                    <a:pt x="18998" y="57150"/>
                  </a:lnTo>
                  <a:lnTo>
                    <a:pt x="2142" y="60521"/>
                  </a:lnTo>
                  <a:lnTo>
                    <a:pt x="0" y="61514"/>
                  </a:lnTo>
                  <a:lnTo>
                    <a:pt x="1394" y="62176"/>
                  </a:lnTo>
                  <a:lnTo>
                    <a:pt x="5145" y="62617"/>
                  </a:lnTo>
                  <a:lnTo>
                    <a:pt x="47506" y="53125"/>
                  </a:lnTo>
                  <a:lnTo>
                    <a:pt x="71871" y="47411"/>
                  </a:lnTo>
                  <a:lnTo>
                    <a:pt x="100814" y="40780"/>
                  </a:lnTo>
                  <a:lnTo>
                    <a:pt x="132808" y="33536"/>
                  </a:lnTo>
                  <a:lnTo>
                    <a:pt x="169660" y="27297"/>
                  </a:lnTo>
                  <a:lnTo>
                    <a:pt x="209750" y="21725"/>
                  </a:lnTo>
                  <a:lnTo>
                    <a:pt x="251999" y="16601"/>
                  </a:lnTo>
                  <a:lnTo>
                    <a:pt x="291454" y="12478"/>
                  </a:lnTo>
                  <a:lnTo>
                    <a:pt x="329046" y="9024"/>
                  </a:lnTo>
                  <a:lnTo>
                    <a:pt x="365397" y="6016"/>
                  </a:lnTo>
                  <a:lnTo>
                    <a:pt x="43809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448">
              <a:extLst>
                <a:ext uri="{FF2B5EF4-FFF2-40B4-BE49-F238E27FC236}">
                  <a16:creationId xmlns:a16="http://schemas.microsoft.com/office/drawing/2014/main" xmlns="" id="{B7047E48-FA49-47BB-ACF0-1BA85F3CFFF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888246" y="4000839"/>
              <a:ext cx="105313" cy="116508"/>
            </a:xfrm>
            <a:custGeom>
              <a:avLst/>
              <a:gdLst/>
              <a:ahLst/>
              <a:cxnLst/>
              <a:rect l="0" t="0" r="0" b="0"/>
              <a:pathLst>
                <a:path w="105313" h="116508">
                  <a:moveTo>
                    <a:pt x="80754" y="12361"/>
                  </a:moveTo>
                  <a:lnTo>
                    <a:pt x="80754" y="12361"/>
                  </a:lnTo>
                  <a:lnTo>
                    <a:pt x="80754" y="8990"/>
                  </a:lnTo>
                  <a:lnTo>
                    <a:pt x="78872" y="5454"/>
                  </a:lnTo>
                  <a:lnTo>
                    <a:pt x="77383" y="3523"/>
                  </a:lnTo>
                  <a:lnTo>
                    <a:pt x="71965" y="1377"/>
                  </a:lnTo>
                  <a:lnTo>
                    <a:pt x="56988" y="0"/>
                  </a:lnTo>
                  <a:lnTo>
                    <a:pt x="37886" y="6504"/>
                  </a:lnTo>
                  <a:lnTo>
                    <a:pt x="24307" y="19165"/>
                  </a:lnTo>
                  <a:lnTo>
                    <a:pt x="1712" y="56039"/>
                  </a:lnTo>
                  <a:lnTo>
                    <a:pt x="0" y="76458"/>
                  </a:lnTo>
                  <a:lnTo>
                    <a:pt x="1517" y="86843"/>
                  </a:lnTo>
                  <a:lnTo>
                    <a:pt x="5352" y="95176"/>
                  </a:lnTo>
                  <a:lnTo>
                    <a:pt x="17138" y="108199"/>
                  </a:lnTo>
                  <a:lnTo>
                    <a:pt x="33665" y="114928"/>
                  </a:lnTo>
                  <a:lnTo>
                    <a:pt x="53476" y="116507"/>
                  </a:lnTo>
                  <a:lnTo>
                    <a:pt x="76391" y="112506"/>
                  </a:lnTo>
                  <a:lnTo>
                    <a:pt x="85608" y="107346"/>
                  </a:lnTo>
                  <a:lnTo>
                    <a:pt x="99608" y="92207"/>
                  </a:lnTo>
                  <a:lnTo>
                    <a:pt x="104891" y="73718"/>
                  </a:lnTo>
                  <a:lnTo>
                    <a:pt x="105312" y="63849"/>
                  </a:lnTo>
                  <a:lnTo>
                    <a:pt x="100135" y="45357"/>
                  </a:lnTo>
                  <a:lnTo>
                    <a:pt x="95791" y="36475"/>
                  </a:lnTo>
                  <a:lnTo>
                    <a:pt x="83438" y="24725"/>
                  </a:lnTo>
                  <a:lnTo>
                    <a:pt x="64381" y="16024"/>
                  </a:lnTo>
                  <a:lnTo>
                    <a:pt x="59255" y="14803"/>
                  </a:lnTo>
                  <a:lnTo>
                    <a:pt x="55132" y="15400"/>
                  </a:lnTo>
                  <a:lnTo>
                    <a:pt x="51679" y="17209"/>
                  </a:lnTo>
                  <a:lnTo>
                    <a:pt x="42654" y="25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449">
              <a:extLst>
                <a:ext uri="{FF2B5EF4-FFF2-40B4-BE49-F238E27FC236}">
                  <a16:creationId xmlns:a16="http://schemas.microsoft.com/office/drawing/2014/main" xmlns="" id="{FF63783F-4ADB-4ADD-8D6F-7ADDF023CFC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052138" y="3997453"/>
              <a:ext cx="94663" cy="101783"/>
            </a:xfrm>
            <a:custGeom>
              <a:avLst/>
              <a:gdLst/>
              <a:ahLst/>
              <a:cxnLst/>
              <a:rect l="0" t="0" r="0" b="0"/>
              <a:pathLst>
                <a:path w="94663" h="101783">
                  <a:moveTo>
                    <a:pt x="5762" y="22097"/>
                  </a:moveTo>
                  <a:lnTo>
                    <a:pt x="5762" y="22097"/>
                  </a:lnTo>
                  <a:lnTo>
                    <a:pt x="2391" y="22097"/>
                  </a:lnTo>
                  <a:lnTo>
                    <a:pt x="1398" y="23508"/>
                  </a:lnTo>
                  <a:lnTo>
                    <a:pt x="0" y="32942"/>
                  </a:lnTo>
                  <a:lnTo>
                    <a:pt x="292" y="48828"/>
                  </a:lnTo>
                  <a:lnTo>
                    <a:pt x="5506" y="94978"/>
                  </a:lnTo>
                  <a:lnTo>
                    <a:pt x="5686" y="101782"/>
                  </a:lnTo>
                  <a:lnTo>
                    <a:pt x="7874" y="71972"/>
                  </a:lnTo>
                  <a:lnTo>
                    <a:pt x="32276" y="26906"/>
                  </a:lnTo>
                  <a:lnTo>
                    <a:pt x="47171" y="7842"/>
                  </a:lnTo>
                  <a:lnTo>
                    <a:pt x="59915" y="1651"/>
                  </a:lnTo>
                  <a:lnTo>
                    <a:pt x="67264" y="0"/>
                  </a:lnTo>
                  <a:lnTo>
                    <a:pt x="72869" y="310"/>
                  </a:lnTo>
                  <a:lnTo>
                    <a:pt x="77311" y="1927"/>
                  </a:lnTo>
                  <a:lnTo>
                    <a:pt x="80978" y="4417"/>
                  </a:lnTo>
                  <a:lnTo>
                    <a:pt x="86934" y="12828"/>
                  </a:lnTo>
                  <a:lnTo>
                    <a:pt x="89510" y="18034"/>
                  </a:lnTo>
                  <a:lnTo>
                    <a:pt x="88958" y="62876"/>
                  </a:lnTo>
                  <a:lnTo>
                    <a:pt x="90385" y="82627"/>
                  </a:lnTo>
                  <a:lnTo>
                    <a:pt x="93817" y="95202"/>
                  </a:lnTo>
                  <a:lnTo>
                    <a:pt x="94098" y="95528"/>
                  </a:lnTo>
                  <a:lnTo>
                    <a:pt x="94286" y="95040"/>
                  </a:lnTo>
                  <a:lnTo>
                    <a:pt x="94662" y="919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450">
              <a:extLst>
                <a:ext uri="{FF2B5EF4-FFF2-40B4-BE49-F238E27FC236}">
                  <a16:creationId xmlns:a16="http://schemas.microsoft.com/office/drawing/2014/main" xmlns="" id="{0A548718-53B5-43EC-9800-95711BF06D3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229350" y="3862565"/>
              <a:ext cx="17335" cy="233186"/>
            </a:xfrm>
            <a:custGeom>
              <a:avLst/>
              <a:gdLst/>
              <a:ahLst/>
              <a:cxnLst/>
              <a:rect l="0" t="0" r="0" b="0"/>
              <a:pathLst>
                <a:path w="17335" h="233186">
                  <a:moveTo>
                    <a:pt x="6350" y="10935"/>
                  </a:moveTo>
                  <a:lnTo>
                    <a:pt x="6350" y="10935"/>
                  </a:lnTo>
                  <a:lnTo>
                    <a:pt x="6350" y="0"/>
                  </a:lnTo>
                  <a:lnTo>
                    <a:pt x="13257" y="41611"/>
                  </a:lnTo>
                  <a:lnTo>
                    <a:pt x="17334" y="79761"/>
                  </a:lnTo>
                  <a:lnTo>
                    <a:pt x="16660" y="126813"/>
                  </a:lnTo>
                  <a:lnTo>
                    <a:pt x="13049" y="160508"/>
                  </a:lnTo>
                  <a:lnTo>
                    <a:pt x="6739" y="196651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451">
              <a:extLst>
                <a:ext uri="{FF2B5EF4-FFF2-40B4-BE49-F238E27FC236}">
                  <a16:creationId xmlns:a16="http://schemas.microsoft.com/office/drawing/2014/main" xmlns="" id="{4E180C30-A707-4E0E-931F-69853ABBB40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291883" y="3924300"/>
              <a:ext cx="20018" cy="161452"/>
            </a:xfrm>
            <a:custGeom>
              <a:avLst/>
              <a:gdLst/>
              <a:ahLst/>
              <a:cxnLst/>
              <a:rect l="0" t="0" r="0" b="0"/>
              <a:pathLst>
                <a:path w="20018" h="161452">
                  <a:moveTo>
                    <a:pt x="7317" y="69850"/>
                  </a:moveTo>
                  <a:lnTo>
                    <a:pt x="7317" y="69850"/>
                  </a:lnTo>
                  <a:lnTo>
                    <a:pt x="7315" y="109195"/>
                  </a:lnTo>
                  <a:lnTo>
                    <a:pt x="5906" y="143056"/>
                  </a:lnTo>
                  <a:lnTo>
                    <a:pt x="0" y="160686"/>
                  </a:lnTo>
                  <a:lnTo>
                    <a:pt x="1027" y="161451"/>
                  </a:lnTo>
                  <a:lnTo>
                    <a:pt x="3125" y="160551"/>
                  </a:lnTo>
                  <a:lnTo>
                    <a:pt x="9446" y="142429"/>
                  </a:lnTo>
                  <a:lnTo>
                    <a:pt x="12416" y="107974"/>
                  </a:lnTo>
                  <a:lnTo>
                    <a:pt x="13296" y="63116"/>
                  </a:lnTo>
                  <a:lnTo>
                    <a:pt x="14299" y="19784"/>
                  </a:lnTo>
                  <a:lnTo>
                    <a:pt x="200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452">
              <a:extLst>
                <a:ext uri="{FF2B5EF4-FFF2-40B4-BE49-F238E27FC236}">
                  <a16:creationId xmlns:a16="http://schemas.microsoft.com/office/drawing/2014/main" xmlns="" id="{01E7A403-1663-4D83-99FD-4488FAFDE95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375662" y="3949700"/>
              <a:ext cx="75939" cy="133351"/>
            </a:xfrm>
            <a:custGeom>
              <a:avLst/>
              <a:gdLst/>
              <a:ahLst/>
              <a:cxnLst/>
              <a:rect l="0" t="0" r="0" b="0"/>
              <a:pathLst>
                <a:path w="75939" h="133351">
                  <a:moveTo>
                    <a:pt x="6088" y="0"/>
                  </a:moveTo>
                  <a:lnTo>
                    <a:pt x="6088" y="0"/>
                  </a:lnTo>
                  <a:lnTo>
                    <a:pt x="6088" y="44445"/>
                  </a:lnTo>
                  <a:lnTo>
                    <a:pt x="6088" y="90319"/>
                  </a:lnTo>
                  <a:lnTo>
                    <a:pt x="621" y="117337"/>
                  </a:lnTo>
                  <a:lnTo>
                    <a:pt x="326" y="117030"/>
                  </a:lnTo>
                  <a:lnTo>
                    <a:pt x="0" y="112926"/>
                  </a:lnTo>
                  <a:lnTo>
                    <a:pt x="3187" y="92570"/>
                  </a:lnTo>
                  <a:lnTo>
                    <a:pt x="15342" y="67566"/>
                  </a:lnTo>
                  <a:lnTo>
                    <a:pt x="32348" y="45655"/>
                  </a:lnTo>
                  <a:lnTo>
                    <a:pt x="37706" y="41725"/>
                  </a:lnTo>
                  <a:lnTo>
                    <a:pt x="42689" y="39811"/>
                  </a:lnTo>
                  <a:lnTo>
                    <a:pt x="47422" y="39241"/>
                  </a:lnTo>
                  <a:lnTo>
                    <a:pt x="56443" y="42370"/>
                  </a:lnTo>
                  <a:lnTo>
                    <a:pt x="60824" y="45180"/>
                  </a:lnTo>
                  <a:lnTo>
                    <a:pt x="67575" y="57710"/>
                  </a:lnTo>
                  <a:lnTo>
                    <a:pt x="73459" y="82715"/>
                  </a:lnTo>
                  <a:lnTo>
                    <a:pt x="75938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453">
              <a:extLst>
                <a:ext uri="{FF2B5EF4-FFF2-40B4-BE49-F238E27FC236}">
                  <a16:creationId xmlns:a16="http://schemas.microsoft.com/office/drawing/2014/main" xmlns="" id="{4C2F7167-8400-41D6-B196-C708AB2E116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496050" y="3965465"/>
              <a:ext cx="127001" cy="120149"/>
            </a:xfrm>
            <a:custGeom>
              <a:avLst/>
              <a:gdLst/>
              <a:ahLst/>
              <a:cxnLst/>
              <a:rect l="0" t="0" r="0" b="0"/>
              <a:pathLst>
                <a:path w="127001" h="120149">
                  <a:moveTo>
                    <a:pt x="0" y="54085"/>
                  </a:moveTo>
                  <a:lnTo>
                    <a:pt x="0" y="54085"/>
                  </a:lnTo>
                  <a:lnTo>
                    <a:pt x="10139" y="58449"/>
                  </a:lnTo>
                  <a:lnTo>
                    <a:pt x="17676" y="59552"/>
                  </a:lnTo>
                  <a:lnTo>
                    <a:pt x="36595" y="56802"/>
                  </a:lnTo>
                  <a:lnTo>
                    <a:pt x="56705" y="44777"/>
                  </a:lnTo>
                  <a:lnTo>
                    <a:pt x="65888" y="31839"/>
                  </a:lnTo>
                  <a:lnTo>
                    <a:pt x="73144" y="12451"/>
                  </a:lnTo>
                  <a:lnTo>
                    <a:pt x="74163" y="7279"/>
                  </a:lnTo>
                  <a:lnTo>
                    <a:pt x="73430" y="3831"/>
                  </a:lnTo>
                  <a:lnTo>
                    <a:pt x="71532" y="1532"/>
                  </a:lnTo>
                  <a:lnTo>
                    <a:pt x="68855" y="0"/>
                  </a:lnTo>
                  <a:lnTo>
                    <a:pt x="58355" y="2060"/>
                  </a:lnTo>
                  <a:lnTo>
                    <a:pt x="51602" y="4585"/>
                  </a:lnTo>
                  <a:lnTo>
                    <a:pt x="38456" y="16798"/>
                  </a:lnTo>
                  <a:lnTo>
                    <a:pt x="21037" y="45389"/>
                  </a:lnTo>
                  <a:lnTo>
                    <a:pt x="10702" y="76908"/>
                  </a:lnTo>
                  <a:lnTo>
                    <a:pt x="9251" y="86234"/>
                  </a:lnTo>
                  <a:lnTo>
                    <a:pt x="13283" y="102240"/>
                  </a:lnTo>
                  <a:lnTo>
                    <a:pt x="17322" y="109472"/>
                  </a:lnTo>
                  <a:lnTo>
                    <a:pt x="24248" y="114293"/>
                  </a:lnTo>
                  <a:lnTo>
                    <a:pt x="43232" y="119650"/>
                  </a:lnTo>
                  <a:lnTo>
                    <a:pt x="73306" y="120148"/>
                  </a:lnTo>
                  <a:lnTo>
                    <a:pt x="127000" y="117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453">
            <a:extLst>
              <a:ext uri="{FF2B5EF4-FFF2-40B4-BE49-F238E27FC236}">
                <a16:creationId xmlns:a16="http://schemas.microsoft.com/office/drawing/2014/main" xmlns="" id="{56FC9DB2-EAA7-4BA5-809A-65387DAD60DE}"/>
              </a:ext>
            </a:extLst>
          </p:cNvPr>
          <p:cNvGrpSpPr/>
          <p:nvPr/>
        </p:nvGrpSpPr>
        <p:grpSpPr>
          <a:xfrm>
            <a:off x="9931400" y="222250"/>
            <a:ext cx="2254251" cy="3930651"/>
            <a:chOff x="9931400" y="222250"/>
            <a:chExt cx="2254251" cy="3930651"/>
          </a:xfrm>
        </p:grpSpPr>
        <p:sp>
          <p:nvSpPr>
            <p:cNvPr id="735" name="SMARTInkShape-2454">
              <a:extLst>
                <a:ext uri="{FF2B5EF4-FFF2-40B4-BE49-F238E27FC236}">
                  <a16:creationId xmlns:a16="http://schemas.microsoft.com/office/drawing/2014/main" xmlns="" id="{229172EE-2CA1-4F33-8F45-27C2E67EB66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128250" y="222250"/>
              <a:ext cx="202042" cy="3930651"/>
            </a:xfrm>
            <a:custGeom>
              <a:avLst/>
              <a:gdLst/>
              <a:ahLst/>
              <a:cxnLst/>
              <a:rect l="0" t="0" r="0" b="0"/>
              <a:pathLst>
                <a:path w="202042" h="3930651">
                  <a:moveTo>
                    <a:pt x="0" y="0"/>
                  </a:moveTo>
                  <a:lnTo>
                    <a:pt x="0" y="0"/>
                  </a:lnTo>
                  <a:lnTo>
                    <a:pt x="6741" y="10113"/>
                  </a:lnTo>
                  <a:lnTo>
                    <a:pt x="17677" y="50112"/>
                  </a:lnTo>
                  <a:lnTo>
                    <a:pt x="22368" y="73625"/>
                  </a:lnTo>
                  <a:lnTo>
                    <a:pt x="27611" y="102000"/>
                  </a:lnTo>
                  <a:lnTo>
                    <a:pt x="33224" y="133616"/>
                  </a:lnTo>
                  <a:lnTo>
                    <a:pt x="39789" y="170922"/>
                  </a:lnTo>
                  <a:lnTo>
                    <a:pt x="46987" y="212020"/>
                  </a:lnTo>
                  <a:lnTo>
                    <a:pt x="54610" y="255647"/>
                  </a:lnTo>
                  <a:lnTo>
                    <a:pt x="63922" y="305898"/>
                  </a:lnTo>
                  <a:lnTo>
                    <a:pt x="74367" y="360565"/>
                  </a:lnTo>
                  <a:lnTo>
                    <a:pt x="85560" y="418177"/>
                  </a:lnTo>
                  <a:lnTo>
                    <a:pt x="96550" y="484807"/>
                  </a:lnTo>
                  <a:lnTo>
                    <a:pt x="107407" y="557449"/>
                  </a:lnTo>
                  <a:lnTo>
                    <a:pt x="118172" y="634099"/>
                  </a:lnTo>
                  <a:lnTo>
                    <a:pt x="128169" y="716949"/>
                  </a:lnTo>
                  <a:lnTo>
                    <a:pt x="137657" y="803933"/>
                  </a:lnTo>
                  <a:lnTo>
                    <a:pt x="146804" y="893672"/>
                  </a:lnTo>
                  <a:lnTo>
                    <a:pt x="155020" y="988070"/>
                  </a:lnTo>
                  <a:lnTo>
                    <a:pt x="162613" y="1085575"/>
                  </a:lnTo>
                  <a:lnTo>
                    <a:pt x="169792" y="1185150"/>
                  </a:lnTo>
                  <a:lnTo>
                    <a:pt x="176694" y="1291750"/>
                  </a:lnTo>
                  <a:lnTo>
                    <a:pt x="183414" y="1403033"/>
                  </a:lnTo>
                  <a:lnTo>
                    <a:pt x="190009" y="1517439"/>
                  </a:lnTo>
                  <a:lnTo>
                    <a:pt x="194404" y="1634631"/>
                  </a:lnTo>
                  <a:lnTo>
                    <a:pt x="197338" y="1753682"/>
                  </a:lnTo>
                  <a:lnTo>
                    <a:pt x="199291" y="1873971"/>
                  </a:lnTo>
                  <a:lnTo>
                    <a:pt x="200593" y="1995792"/>
                  </a:lnTo>
                  <a:lnTo>
                    <a:pt x="201461" y="2118633"/>
                  </a:lnTo>
                  <a:lnTo>
                    <a:pt x="202041" y="2242156"/>
                  </a:lnTo>
                  <a:lnTo>
                    <a:pt x="201723" y="2367543"/>
                  </a:lnTo>
                  <a:lnTo>
                    <a:pt x="200804" y="2494173"/>
                  </a:lnTo>
                  <a:lnTo>
                    <a:pt x="199485" y="2621632"/>
                  </a:lnTo>
                  <a:lnTo>
                    <a:pt x="196490" y="2743999"/>
                  </a:lnTo>
                  <a:lnTo>
                    <a:pt x="192377" y="2862972"/>
                  </a:lnTo>
                  <a:lnTo>
                    <a:pt x="187518" y="2979681"/>
                  </a:lnTo>
                  <a:lnTo>
                    <a:pt x="182163" y="3087120"/>
                  </a:lnTo>
                  <a:lnTo>
                    <a:pt x="176474" y="3188380"/>
                  </a:lnTo>
                  <a:lnTo>
                    <a:pt x="170566" y="3285520"/>
                  </a:lnTo>
                  <a:lnTo>
                    <a:pt x="164511" y="3374975"/>
                  </a:lnTo>
                  <a:lnTo>
                    <a:pt x="158357" y="3459305"/>
                  </a:lnTo>
                  <a:lnTo>
                    <a:pt x="152137" y="3540220"/>
                  </a:lnTo>
                  <a:lnTo>
                    <a:pt x="147286" y="3611097"/>
                  </a:lnTo>
                  <a:lnTo>
                    <a:pt x="143346" y="3675281"/>
                  </a:lnTo>
                  <a:lnTo>
                    <a:pt x="140014" y="3735004"/>
                  </a:lnTo>
                  <a:lnTo>
                    <a:pt x="137087" y="3783286"/>
                  </a:lnTo>
                  <a:lnTo>
                    <a:pt x="134431" y="3823941"/>
                  </a:lnTo>
                  <a:lnTo>
                    <a:pt x="131952" y="3859510"/>
                  </a:lnTo>
                  <a:lnTo>
                    <a:pt x="127000" y="393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455">
              <a:extLst>
                <a:ext uri="{FF2B5EF4-FFF2-40B4-BE49-F238E27FC236}">
                  <a16:creationId xmlns:a16="http://schemas.microsoft.com/office/drawing/2014/main" xmlns="" id="{222B57CD-6A57-4C74-8B5A-FFB5E76138D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931400" y="3759844"/>
              <a:ext cx="2254251" cy="75557"/>
            </a:xfrm>
            <a:custGeom>
              <a:avLst/>
              <a:gdLst/>
              <a:ahLst/>
              <a:cxnLst/>
              <a:rect l="0" t="0" r="0" b="0"/>
              <a:pathLst>
                <a:path w="2254251" h="75557">
                  <a:moveTo>
                    <a:pt x="0" y="43806"/>
                  </a:moveTo>
                  <a:lnTo>
                    <a:pt x="0" y="43806"/>
                  </a:lnTo>
                  <a:lnTo>
                    <a:pt x="43821" y="33693"/>
                  </a:lnTo>
                  <a:lnTo>
                    <a:pt x="75782" y="30008"/>
                  </a:lnTo>
                  <a:lnTo>
                    <a:pt x="116138" y="26847"/>
                  </a:lnTo>
                  <a:lnTo>
                    <a:pt x="162092" y="24033"/>
                  </a:lnTo>
                  <a:lnTo>
                    <a:pt x="220244" y="21452"/>
                  </a:lnTo>
                  <a:lnTo>
                    <a:pt x="286529" y="19025"/>
                  </a:lnTo>
                  <a:lnTo>
                    <a:pt x="358235" y="16702"/>
                  </a:lnTo>
                  <a:lnTo>
                    <a:pt x="442023" y="13742"/>
                  </a:lnTo>
                  <a:lnTo>
                    <a:pt x="533864" y="10358"/>
                  </a:lnTo>
                  <a:lnTo>
                    <a:pt x="631077" y="6690"/>
                  </a:lnTo>
                  <a:lnTo>
                    <a:pt x="738923" y="4246"/>
                  </a:lnTo>
                  <a:lnTo>
                    <a:pt x="853859" y="2616"/>
                  </a:lnTo>
                  <a:lnTo>
                    <a:pt x="973524" y="1529"/>
                  </a:lnTo>
                  <a:lnTo>
                    <a:pt x="1093515" y="804"/>
                  </a:lnTo>
                  <a:lnTo>
                    <a:pt x="1213727" y="322"/>
                  </a:lnTo>
                  <a:lnTo>
                    <a:pt x="1334084" y="0"/>
                  </a:lnTo>
                  <a:lnTo>
                    <a:pt x="1448188" y="3313"/>
                  </a:lnTo>
                  <a:lnTo>
                    <a:pt x="1558127" y="9049"/>
                  </a:lnTo>
                  <a:lnTo>
                    <a:pt x="1665284" y="16401"/>
                  </a:lnTo>
                  <a:lnTo>
                    <a:pt x="1765651" y="24125"/>
                  </a:lnTo>
                  <a:lnTo>
                    <a:pt x="1861489" y="32097"/>
                  </a:lnTo>
                  <a:lnTo>
                    <a:pt x="1954309" y="40233"/>
                  </a:lnTo>
                  <a:lnTo>
                    <a:pt x="2028890" y="47774"/>
                  </a:lnTo>
                  <a:lnTo>
                    <a:pt x="2091311" y="54918"/>
                  </a:lnTo>
                  <a:lnTo>
                    <a:pt x="2145622" y="61797"/>
                  </a:lnTo>
                  <a:lnTo>
                    <a:pt x="2181831" y="66383"/>
                  </a:lnTo>
                  <a:lnTo>
                    <a:pt x="2222063" y="71479"/>
                  </a:lnTo>
                  <a:lnTo>
                    <a:pt x="2254250" y="75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456">
              <a:extLst>
                <a:ext uri="{FF2B5EF4-FFF2-40B4-BE49-F238E27FC236}">
                  <a16:creationId xmlns:a16="http://schemas.microsoft.com/office/drawing/2014/main" xmlns="" id="{076127CB-D344-41EE-93FA-1C6B7F6FF670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388600" y="2457450"/>
              <a:ext cx="1606551" cy="40328"/>
            </a:xfrm>
            <a:custGeom>
              <a:avLst/>
              <a:gdLst/>
              <a:ahLst/>
              <a:cxnLst/>
              <a:rect l="0" t="0" r="0" b="0"/>
              <a:pathLst>
                <a:path w="1606551" h="40328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9396" y="36231"/>
                  </a:lnTo>
                  <a:lnTo>
                    <a:pt x="92980" y="40327"/>
                  </a:lnTo>
                  <a:lnTo>
                    <a:pt x="126898" y="40290"/>
                  </a:lnTo>
                  <a:lnTo>
                    <a:pt x="167853" y="38855"/>
                  </a:lnTo>
                  <a:lnTo>
                    <a:pt x="213502" y="36486"/>
                  </a:lnTo>
                  <a:lnTo>
                    <a:pt x="267218" y="33496"/>
                  </a:lnTo>
                  <a:lnTo>
                    <a:pt x="326312" y="30092"/>
                  </a:lnTo>
                  <a:lnTo>
                    <a:pt x="388991" y="26411"/>
                  </a:lnTo>
                  <a:lnTo>
                    <a:pt x="457588" y="23252"/>
                  </a:lnTo>
                  <a:lnTo>
                    <a:pt x="530132" y="20440"/>
                  </a:lnTo>
                  <a:lnTo>
                    <a:pt x="605305" y="17860"/>
                  </a:lnTo>
                  <a:lnTo>
                    <a:pt x="683640" y="15435"/>
                  </a:lnTo>
                  <a:lnTo>
                    <a:pt x="764090" y="13112"/>
                  </a:lnTo>
                  <a:lnTo>
                    <a:pt x="845943" y="10858"/>
                  </a:lnTo>
                  <a:lnTo>
                    <a:pt x="926619" y="9355"/>
                  </a:lnTo>
                  <a:lnTo>
                    <a:pt x="1006507" y="8354"/>
                  </a:lnTo>
                  <a:lnTo>
                    <a:pt x="1085872" y="7686"/>
                  </a:lnTo>
                  <a:lnTo>
                    <a:pt x="1159242" y="7240"/>
                  </a:lnTo>
                  <a:lnTo>
                    <a:pt x="1228617" y="6943"/>
                  </a:lnTo>
                  <a:lnTo>
                    <a:pt x="1295329" y="6746"/>
                  </a:lnTo>
                  <a:lnTo>
                    <a:pt x="1352503" y="6614"/>
                  </a:lnTo>
                  <a:lnTo>
                    <a:pt x="1403317" y="6526"/>
                  </a:lnTo>
                  <a:lnTo>
                    <a:pt x="1449894" y="6467"/>
                  </a:lnTo>
                  <a:lnTo>
                    <a:pt x="1488000" y="5723"/>
                  </a:lnTo>
                  <a:lnTo>
                    <a:pt x="1520462" y="4521"/>
                  </a:lnTo>
                  <a:lnTo>
                    <a:pt x="1549157" y="3014"/>
                  </a:lnTo>
                  <a:lnTo>
                    <a:pt x="1606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2457">
              <a:extLst>
                <a:ext uri="{FF2B5EF4-FFF2-40B4-BE49-F238E27FC236}">
                  <a16:creationId xmlns:a16="http://schemas.microsoft.com/office/drawing/2014/main" xmlns="" id="{8AED7781-7D33-4A6C-9612-2292F337B60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363200" y="1828920"/>
              <a:ext cx="1327151" cy="552331"/>
            </a:xfrm>
            <a:custGeom>
              <a:avLst/>
              <a:gdLst/>
              <a:ahLst/>
              <a:cxnLst/>
              <a:rect l="0" t="0" r="0" b="0"/>
              <a:pathLst>
                <a:path w="1327151" h="552331">
                  <a:moveTo>
                    <a:pt x="0" y="552330"/>
                  </a:moveTo>
                  <a:lnTo>
                    <a:pt x="0" y="552330"/>
                  </a:lnTo>
                  <a:lnTo>
                    <a:pt x="6743" y="548959"/>
                  </a:lnTo>
                  <a:lnTo>
                    <a:pt x="45434" y="546241"/>
                  </a:lnTo>
                  <a:lnTo>
                    <a:pt x="85983" y="545326"/>
                  </a:lnTo>
                  <a:lnTo>
                    <a:pt x="121669" y="540926"/>
                  </a:lnTo>
                  <a:lnTo>
                    <a:pt x="159051" y="535153"/>
                  </a:lnTo>
                  <a:lnTo>
                    <a:pt x="197646" y="527563"/>
                  </a:lnTo>
                  <a:lnTo>
                    <a:pt x="239338" y="513242"/>
                  </a:lnTo>
                  <a:lnTo>
                    <a:pt x="278113" y="499042"/>
                  </a:lnTo>
                  <a:lnTo>
                    <a:pt x="321297" y="475639"/>
                  </a:lnTo>
                  <a:lnTo>
                    <a:pt x="346611" y="455053"/>
                  </a:lnTo>
                  <a:lnTo>
                    <a:pt x="359366" y="438540"/>
                  </a:lnTo>
                  <a:lnTo>
                    <a:pt x="375186" y="397313"/>
                  </a:lnTo>
                  <a:lnTo>
                    <a:pt x="391688" y="351984"/>
                  </a:lnTo>
                  <a:lnTo>
                    <a:pt x="404173" y="309765"/>
                  </a:lnTo>
                  <a:lnTo>
                    <a:pt x="419495" y="269753"/>
                  </a:lnTo>
                  <a:lnTo>
                    <a:pt x="439481" y="224873"/>
                  </a:lnTo>
                  <a:lnTo>
                    <a:pt x="459449" y="182743"/>
                  </a:lnTo>
                  <a:lnTo>
                    <a:pt x="481164" y="144630"/>
                  </a:lnTo>
                  <a:lnTo>
                    <a:pt x="498634" y="115676"/>
                  </a:lnTo>
                  <a:lnTo>
                    <a:pt x="537602" y="70419"/>
                  </a:lnTo>
                  <a:lnTo>
                    <a:pt x="548674" y="58042"/>
                  </a:lnTo>
                  <a:lnTo>
                    <a:pt x="595901" y="29788"/>
                  </a:lnTo>
                  <a:lnTo>
                    <a:pt x="635641" y="14516"/>
                  </a:lnTo>
                  <a:lnTo>
                    <a:pt x="677459" y="4496"/>
                  </a:lnTo>
                  <a:lnTo>
                    <a:pt x="718986" y="792"/>
                  </a:lnTo>
                  <a:lnTo>
                    <a:pt x="763746" y="0"/>
                  </a:lnTo>
                  <a:lnTo>
                    <a:pt x="806403" y="6803"/>
                  </a:lnTo>
                  <a:lnTo>
                    <a:pt x="848070" y="21253"/>
                  </a:lnTo>
                  <a:lnTo>
                    <a:pt x="869112" y="30358"/>
                  </a:lnTo>
                  <a:lnTo>
                    <a:pt x="912469" y="65001"/>
                  </a:lnTo>
                  <a:lnTo>
                    <a:pt x="957612" y="108482"/>
                  </a:lnTo>
                  <a:lnTo>
                    <a:pt x="989514" y="154200"/>
                  </a:lnTo>
                  <a:lnTo>
                    <a:pt x="1015905" y="200104"/>
                  </a:lnTo>
                  <a:lnTo>
                    <a:pt x="1032790" y="244316"/>
                  </a:lnTo>
                  <a:lnTo>
                    <a:pt x="1051320" y="289712"/>
                  </a:lnTo>
                  <a:lnTo>
                    <a:pt x="1064624" y="334245"/>
                  </a:lnTo>
                  <a:lnTo>
                    <a:pt x="1078630" y="367892"/>
                  </a:lnTo>
                  <a:lnTo>
                    <a:pt x="1088285" y="376989"/>
                  </a:lnTo>
                  <a:lnTo>
                    <a:pt x="1127927" y="398264"/>
                  </a:lnTo>
                  <a:lnTo>
                    <a:pt x="1170440" y="408068"/>
                  </a:lnTo>
                  <a:lnTo>
                    <a:pt x="1210473" y="414649"/>
                  </a:lnTo>
                  <a:lnTo>
                    <a:pt x="1257405" y="419536"/>
                  </a:lnTo>
                  <a:lnTo>
                    <a:pt x="1299952" y="433173"/>
                  </a:lnTo>
                  <a:lnTo>
                    <a:pt x="1327150" y="4443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2458">
              <a:extLst>
                <a:ext uri="{FF2B5EF4-FFF2-40B4-BE49-F238E27FC236}">
                  <a16:creationId xmlns:a16="http://schemas.microsoft.com/office/drawing/2014/main" xmlns="" id="{96BEA11E-EA34-4BAF-87F7-B68BDED4962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1087100" y="1873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2459">
              <a:extLst>
                <a:ext uri="{FF2B5EF4-FFF2-40B4-BE49-F238E27FC236}">
                  <a16:creationId xmlns:a16="http://schemas.microsoft.com/office/drawing/2014/main" xmlns="" id="{CDF5E66F-F302-47B8-8049-F8EE76FE1AB6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080750" y="2057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2460">
              <a:extLst>
                <a:ext uri="{FF2B5EF4-FFF2-40B4-BE49-F238E27FC236}">
                  <a16:creationId xmlns:a16="http://schemas.microsoft.com/office/drawing/2014/main" xmlns="" id="{5F11856E-3208-4CF5-8A75-DCBE3EDF011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1112500" y="2298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2461">
              <a:extLst>
                <a:ext uri="{FF2B5EF4-FFF2-40B4-BE49-F238E27FC236}">
                  <a16:creationId xmlns:a16="http://schemas.microsoft.com/office/drawing/2014/main" xmlns="" id="{2B639DE6-45A9-498A-877A-8261D4103A6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1118850" y="2400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2462">
              <a:extLst>
                <a:ext uri="{FF2B5EF4-FFF2-40B4-BE49-F238E27FC236}">
                  <a16:creationId xmlns:a16="http://schemas.microsoft.com/office/drawing/2014/main" xmlns="" id="{28884420-D5DC-4241-9F43-E457E006613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1095379" y="2528521"/>
              <a:ext cx="100505" cy="144769"/>
            </a:xfrm>
            <a:custGeom>
              <a:avLst/>
              <a:gdLst/>
              <a:ahLst/>
              <a:cxnLst/>
              <a:rect l="0" t="0" r="0" b="0"/>
              <a:pathLst>
                <a:path w="100505" h="144769">
                  <a:moveTo>
                    <a:pt x="55221" y="17829"/>
                  </a:moveTo>
                  <a:lnTo>
                    <a:pt x="55221" y="17829"/>
                  </a:lnTo>
                  <a:lnTo>
                    <a:pt x="55219" y="8991"/>
                  </a:lnTo>
                  <a:lnTo>
                    <a:pt x="53340" y="4964"/>
                  </a:lnTo>
                  <a:lnTo>
                    <a:pt x="51850" y="2902"/>
                  </a:lnTo>
                  <a:lnTo>
                    <a:pt x="48314" y="611"/>
                  </a:lnTo>
                  <a:lnTo>
                    <a:pt x="46382" y="0"/>
                  </a:lnTo>
                  <a:lnTo>
                    <a:pt x="38593" y="6848"/>
                  </a:lnTo>
                  <a:lnTo>
                    <a:pt x="16345" y="37610"/>
                  </a:lnTo>
                  <a:lnTo>
                    <a:pt x="2412" y="81316"/>
                  </a:lnTo>
                  <a:lnTo>
                    <a:pt x="0" y="100609"/>
                  </a:lnTo>
                  <a:lnTo>
                    <a:pt x="2692" y="116709"/>
                  </a:lnTo>
                  <a:lnTo>
                    <a:pt x="9297" y="130214"/>
                  </a:lnTo>
                  <a:lnTo>
                    <a:pt x="19288" y="140921"/>
                  </a:lnTo>
                  <a:lnTo>
                    <a:pt x="24915" y="143635"/>
                  </a:lnTo>
                  <a:lnTo>
                    <a:pt x="36814" y="144768"/>
                  </a:lnTo>
                  <a:lnTo>
                    <a:pt x="62152" y="134698"/>
                  </a:lnTo>
                  <a:lnTo>
                    <a:pt x="85262" y="111567"/>
                  </a:lnTo>
                  <a:lnTo>
                    <a:pt x="98774" y="82370"/>
                  </a:lnTo>
                  <a:lnTo>
                    <a:pt x="100504" y="51377"/>
                  </a:lnTo>
                  <a:lnTo>
                    <a:pt x="94397" y="36032"/>
                  </a:lnTo>
                  <a:lnTo>
                    <a:pt x="89804" y="29964"/>
                  </a:lnTo>
                  <a:lnTo>
                    <a:pt x="79058" y="23222"/>
                  </a:lnTo>
                  <a:lnTo>
                    <a:pt x="48871" y="178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2463">
              <a:extLst>
                <a:ext uri="{FF2B5EF4-FFF2-40B4-BE49-F238E27FC236}">
                  <a16:creationId xmlns:a16="http://schemas.microsoft.com/office/drawing/2014/main" xmlns="" id="{A6991B41-C829-47DD-86E8-3F30FCED2D7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1493500" y="2383964"/>
              <a:ext cx="38101" cy="168737"/>
            </a:xfrm>
            <a:custGeom>
              <a:avLst/>
              <a:gdLst/>
              <a:ahLst/>
              <a:cxnLst/>
              <a:rect l="0" t="0" r="0" b="0"/>
              <a:pathLst>
                <a:path w="38101" h="168737">
                  <a:moveTo>
                    <a:pt x="0" y="60786"/>
                  </a:moveTo>
                  <a:lnTo>
                    <a:pt x="0" y="60786"/>
                  </a:lnTo>
                  <a:lnTo>
                    <a:pt x="5026" y="48853"/>
                  </a:lnTo>
                  <a:lnTo>
                    <a:pt x="6087" y="43142"/>
                  </a:lnTo>
                  <a:lnTo>
                    <a:pt x="6176" y="43379"/>
                  </a:lnTo>
                  <a:lnTo>
                    <a:pt x="8440" y="83214"/>
                  </a:lnTo>
                  <a:lnTo>
                    <a:pt x="3160" y="129492"/>
                  </a:lnTo>
                  <a:lnTo>
                    <a:pt x="624" y="144260"/>
                  </a:lnTo>
                  <a:lnTo>
                    <a:pt x="418" y="144657"/>
                  </a:lnTo>
                  <a:lnTo>
                    <a:pt x="278" y="144217"/>
                  </a:lnTo>
                  <a:lnTo>
                    <a:pt x="8864" y="101318"/>
                  </a:lnTo>
                  <a:lnTo>
                    <a:pt x="14935" y="59233"/>
                  </a:lnTo>
                  <a:lnTo>
                    <a:pt x="22601" y="16839"/>
                  </a:lnTo>
                  <a:lnTo>
                    <a:pt x="25032" y="0"/>
                  </a:lnTo>
                  <a:lnTo>
                    <a:pt x="29743" y="45839"/>
                  </a:lnTo>
                  <a:lnTo>
                    <a:pt x="33234" y="86578"/>
                  </a:lnTo>
                  <a:lnTo>
                    <a:pt x="34778" y="116171"/>
                  </a:lnTo>
                  <a:lnTo>
                    <a:pt x="32014" y="144096"/>
                  </a:lnTo>
                  <a:lnTo>
                    <a:pt x="31927" y="143842"/>
                  </a:lnTo>
                  <a:lnTo>
                    <a:pt x="31766" y="101285"/>
                  </a:lnTo>
                  <a:lnTo>
                    <a:pt x="31752" y="56912"/>
                  </a:lnTo>
                  <a:lnTo>
                    <a:pt x="31750" y="39632"/>
                  </a:lnTo>
                  <a:lnTo>
                    <a:pt x="31750" y="78860"/>
                  </a:lnTo>
                  <a:lnTo>
                    <a:pt x="35120" y="121977"/>
                  </a:lnTo>
                  <a:lnTo>
                    <a:pt x="38100" y="1687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2464">
              <a:extLst>
                <a:ext uri="{FF2B5EF4-FFF2-40B4-BE49-F238E27FC236}">
                  <a16:creationId xmlns:a16="http://schemas.microsoft.com/office/drawing/2014/main" xmlns="" id="{C0D2F20D-F957-4BB5-A312-7812ADE16C7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1410950" y="2650598"/>
              <a:ext cx="44451" cy="168803"/>
            </a:xfrm>
            <a:custGeom>
              <a:avLst/>
              <a:gdLst/>
              <a:ahLst/>
              <a:cxnLst/>
              <a:rect l="0" t="0" r="0" b="0"/>
              <a:pathLst>
                <a:path w="44451" h="1688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705" y="528"/>
                  </a:lnTo>
                  <a:lnTo>
                    <a:pt x="3370" y="4878"/>
                  </a:lnTo>
                  <a:lnTo>
                    <a:pt x="14927" y="48322"/>
                  </a:lnTo>
                  <a:lnTo>
                    <a:pt x="23306" y="93890"/>
                  </a:lnTo>
                  <a:lnTo>
                    <a:pt x="31754" y="138012"/>
                  </a:lnTo>
                  <a:lnTo>
                    <a:pt x="38102" y="157092"/>
                  </a:lnTo>
                  <a:lnTo>
                    <a:pt x="44450" y="1688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465">
              <a:extLst>
                <a:ext uri="{FF2B5EF4-FFF2-40B4-BE49-F238E27FC236}">
                  <a16:creationId xmlns:a16="http://schemas.microsoft.com/office/drawing/2014/main" xmlns="" id="{FBB2F1B8-8598-4AFB-9484-4633A788990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1512548" y="2597150"/>
              <a:ext cx="196853" cy="160771"/>
            </a:xfrm>
            <a:custGeom>
              <a:avLst/>
              <a:gdLst/>
              <a:ahLst/>
              <a:cxnLst/>
              <a:rect l="0" t="0" r="0" b="0"/>
              <a:pathLst>
                <a:path w="196853" h="160771">
                  <a:moveTo>
                    <a:pt x="2" y="63500"/>
                  </a:moveTo>
                  <a:lnTo>
                    <a:pt x="2" y="63500"/>
                  </a:lnTo>
                  <a:lnTo>
                    <a:pt x="0" y="58033"/>
                  </a:lnTo>
                  <a:lnTo>
                    <a:pt x="0" y="60783"/>
                  </a:lnTo>
                  <a:lnTo>
                    <a:pt x="24387" y="107588"/>
                  </a:lnTo>
                  <a:lnTo>
                    <a:pt x="41447" y="153763"/>
                  </a:lnTo>
                  <a:lnTo>
                    <a:pt x="43116" y="159591"/>
                  </a:lnTo>
                  <a:lnTo>
                    <a:pt x="44266" y="160722"/>
                  </a:lnTo>
                  <a:lnTo>
                    <a:pt x="45740" y="160770"/>
                  </a:lnTo>
                  <a:lnTo>
                    <a:pt x="47425" y="160096"/>
                  </a:lnTo>
                  <a:lnTo>
                    <a:pt x="53174" y="145665"/>
                  </a:lnTo>
                  <a:lnTo>
                    <a:pt x="62141" y="116915"/>
                  </a:lnTo>
                  <a:lnTo>
                    <a:pt x="72113" y="102296"/>
                  </a:lnTo>
                  <a:lnTo>
                    <a:pt x="77442" y="98382"/>
                  </a:lnTo>
                  <a:lnTo>
                    <a:pt x="79851" y="99454"/>
                  </a:lnTo>
                  <a:lnTo>
                    <a:pt x="116339" y="145676"/>
                  </a:lnTo>
                  <a:lnTo>
                    <a:pt x="122009" y="150034"/>
                  </a:lnTo>
                  <a:lnTo>
                    <a:pt x="127197" y="151528"/>
                  </a:lnTo>
                  <a:lnTo>
                    <a:pt x="132073" y="151113"/>
                  </a:lnTo>
                  <a:lnTo>
                    <a:pt x="136734" y="149425"/>
                  </a:lnTo>
                  <a:lnTo>
                    <a:pt x="140545" y="145478"/>
                  </a:lnTo>
                  <a:lnTo>
                    <a:pt x="160814" y="107622"/>
                  </a:lnTo>
                  <a:lnTo>
                    <a:pt x="178783" y="62181"/>
                  </a:lnTo>
                  <a:lnTo>
                    <a:pt x="189860" y="19965"/>
                  </a:lnTo>
                  <a:lnTo>
                    <a:pt x="1968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2466">
              <a:extLst>
                <a:ext uri="{FF2B5EF4-FFF2-40B4-BE49-F238E27FC236}">
                  <a16:creationId xmlns:a16="http://schemas.microsoft.com/office/drawing/2014/main" xmlns="" id="{808609C8-9A2E-4496-BD17-A78A5D3ECCB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1785600" y="2548115"/>
              <a:ext cx="12701" cy="214136"/>
            </a:xfrm>
            <a:custGeom>
              <a:avLst/>
              <a:gdLst/>
              <a:ahLst/>
              <a:cxnLst/>
              <a:rect l="0" t="0" r="0" b="0"/>
              <a:pathLst>
                <a:path w="12701" h="214136">
                  <a:moveTo>
                    <a:pt x="0" y="10935"/>
                  </a:moveTo>
                  <a:lnTo>
                    <a:pt x="0" y="10935"/>
                  </a:lnTo>
                  <a:lnTo>
                    <a:pt x="5466" y="0"/>
                  </a:lnTo>
                  <a:lnTo>
                    <a:pt x="9459" y="12242"/>
                  </a:lnTo>
                  <a:lnTo>
                    <a:pt x="12059" y="52507"/>
                  </a:lnTo>
                  <a:lnTo>
                    <a:pt x="12511" y="94435"/>
                  </a:lnTo>
                  <a:lnTo>
                    <a:pt x="12616" y="128479"/>
                  </a:lnTo>
                  <a:lnTo>
                    <a:pt x="12661" y="162895"/>
                  </a:lnTo>
                  <a:lnTo>
                    <a:pt x="12700" y="2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2467">
              <a:extLst>
                <a:ext uri="{FF2B5EF4-FFF2-40B4-BE49-F238E27FC236}">
                  <a16:creationId xmlns:a16="http://schemas.microsoft.com/office/drawing/2014/main" xmlns="" id="{5F607847-E813-4D79-9E38-0AA6D72324CF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1500733" y="2237892"/>
              <a:ext cx="37218" cy="264009"/>
            </a:xfrm>
            <a:custGeom>
              <a:avLst/>
              <a:gdLst/>
              <a:ahLst/>
              <a:cxnLst/>
              <a:rect l="0" t="0" r="0" b="0"/>
              <a:pathLst>
                <a:path w="37218" h="26400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4" y="2952"/>
                  </a:lnTo>
                  <a:lnTo>
                    <a:pt x="440" y="1777"/>
                  </a:lnTo>
                  <a:lnTo>
                    <a:pt x="0" y="287"/>
                  </a:lnTo>
                  <a:lnTo>
                    <a:pt x="410" y="0"/>
                  </a:lnTo>
                  <a:lnTo>
                    <a:pt x="2749" y="1562"/>
                  </a:lnTo>
                  <a:lnTo>
                    <a:pt x="8032" y="9779"/>
                  </a:lnTo>
                  <a:lnTo>
                    <a:pt x="16137" y="46887"/>
                  </a:lnTo>
                  <a:lnTo>
                    <a:pt x="21720" y="91804"/>
                  </a:lnTo>
                  <a:lnTo>
                    <a:pt x="23274" y="126795"/>
                  </a:lnTo>
                  <a:lnTo>
                    <a:pt x="23964" y="161632"/>
                  </a:lnTo>
                  <a:lnTo>
                    <a:pt x="26234" y="207334"/>
                  </a:lnTo>
                  <a:lnTo>
                    <a:pt x="34621" y="253095"/>
                  </a:lnTo>
                  <a:lnTo>
                    <a:pt x="37217" y="264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2468">
              <a:extLst>
                <a:ext uri="{FF2B5EF4-FFF2-40B4-BE49-F238E27FC236}">
                  <a16:creationId xmlns:a16="http://schemas.microsoft.com/office/drawing/2014/main" xmlns="" id="{DDFDE7DF-4115-4604-A03F-EE1D3E31CCE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1525250" y="22352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79218" y="36871"/>
                  </a:lnTo>
                  <a:lnTo>
                    <a:pt x="44838" y="78675"/>
                  </a:lnTo>
                  <a:lnTo>
                    <a:pt x="9354" y="12340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2469">
              <a:extLst>
                <a:ext uri="{FF2B5EF4-FFF2-40B4-BE49-F238E27FC236}">
                  <a16:creationId xmlns:a16="http://schemas.microsoft.com/office/drawing/2014/main" xmlns="" id="{F529CF1E-4BA5-4263-82C0-58C3AA42289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1587460" y="2273300"/>
              <a:ext cx="102891" cy="127001"/>
            </a:xfrm>
            <a:custGeom>
              <a:avLst/>
              <a:gdLst/>
              <a:ahLst/>
              <a:cxnLst/>
              <a:rect l="0" t="0" r="0" b="0"/>
              <a:pathLst>
                <a:path w="102891" h="127001">
                  <a:moveTo>
                    <a:pt x="102890" y="0"/>
                  </a:moveTo>
                  <a:lnTo>
                    <a:pt x="102890" y="0"/>
                  </a:lnTo>
                  <a:lnTo>
                    <a:pt x="64167" y="33257"/>
                  </a:lnTo>
                  <a:lnTo>
                    <a:pt x="29807" y="76341"/>
                  </a:lnTo>
                  <a:lnTo>
                    <a:pt x="2092" y="115486"/>
                  </a:lnTo>
                  <a:lnTo>
                    <a:pt x="413" y="119324"/>
                  </a:lnTo>
                  <a:lnTo>
                    <a:pt x="0" y="121882"/>
                  </a:lnTo>
                  <a:lnTo>
                    <a:pt x="129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470">
              <a:extLst>
                <a:ext uri="{FF2B5EF4-FFF2-40B4-BE49-F238E27FC236}">
                  <a16:creationId xmlns:a16="http://schemas.microsoft.com/office/drawing/2014/main" xmlns="" id="{CD7E890E-18FB-4E73-B788-6B19BB0AAF2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1633200" y="2273300"/>
              <a:ext cx="158751" cy="146051"/>
            </a:xfrm>
            <a:custGeom>
              <a:avLst/>
              <a:gdLst/>
              <a:ahLst/>
              <a:cxnLst/>
              <a:rect l="0" t="0" r="0" b="0"/>
              <a:pathLst>
                <a:path w="158751" h="146051">
                  <a:moveTo>
                    <a:pt x="158750" y="0"/>
                  </a:moveTo>
                  <a:lnTo>
                    <a:pt x="158750" y="0"/>
                  </a:lnTo>
                  <a:lnTo>
                    <a:pt x="116653" y="27790"/>
                  </a:lnTo>
                  <a:lnTo>
                    <a:pt x="74623" y="56368"/>
                  </a:lnTo>
                  <a:lnTo>
                    <a:pt x="31543" y="10058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2471">
              <a:extLst>
                <a:ext uri="{FF2B5EF4-FFF2-40B4-BE49-F238E27FC236}">
                  <a16:creationId xmlns:a16="http://schemas.microsoft.com/office/drawing/2014/main" xmlns="" id="{DC12FB22-DFF1-45A2-8841-7086427383B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1677650" y="23304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54037" y="38724"/>
                  </a:lnTo>
                  <a:lnTo>
                    <a:pt x="17990" y="7744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2472">
              <a:extLst>
                <a:ext uri="{FF2B5EF4-FFF2-40B4-BE49-F238E27FC236}">
                  <a16:creationId xmlns:a16="http://schemas.microsoft.com/office/drawing/2014/main" xmlns="" id="{D2AC771D-9851-4496-B8A3-BD262611B59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1811000" y="23431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41730" y="28611"/>
                  </a:lnTo>
                  <a:lnTo>
                    <a:pt x="11169" y="5002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473">
              <a:extLst>
                <a:ext uri="{FF2B5EF4-FFF2-40B4-BE49-F238E27FC236}">
                  <a16:creationId xmlns:a16="http://schemas.microsoft.com/office/drawing/2014/main" xmlns="" id="{4741B997-5BEB-4334-81BC-A02E87CBFB4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1868150" y="23749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32108" y="257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474">
              <a:extLst>
                <a:ext uri="{FF2B5EF4-FFF2-40B4-BE49-F238E27FC236}">
                  <a16:creationId xmlns:a16="http://schemas.microsoft.com/office/drawing/2014/main" xmlns="" id="{CE9D6731-474F-44E0-9FE9-EB38460D9A0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1639550" y="2235200"/>
              <a:ext cx="419101" cy="127001"/>
            </a:xfrm>
            <a:custGeom>
              <a:avLst/>
              <a:gdLst/>
              <a:ahLst/>
              <a:cxnLst/>
              <a:rect l="0" t="0" r="0" b="0"/>
              <a:pathLst>
                <a:path w="419101" h="1270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8297" y="3371"/>
                  </a:lnTo>
                  <a:lnTo>
                    <a:pt x="36254" y="15195"/>
                  </a:lnTo>
                  <a:lnTo>
                    <a:pt x="81586" y="30659"/>
                  </a:lnTo>
                  <a:lnTo>
                    <a:pt x="115896" y="39266"/>
                  </a:lnTo>
                  <a:lnTo>
                    <a:pt x="159615" y="46285"/>
                  </a:lnTo>
                  <a:lnTo>
                    <a:pt x="204946" y="59575"/>
                  </a:lnTo>
                  <a:lnTo>
                    <a:pt x="249656" y="76919"/>
                  </a:lnTo>
                  <a:lnTo>
                    <a:pt x="293096" y="96672"/>
                  </a:lnTo>
                  <a:lnTo>
                    <a:pt x="339739" y="121295"/>
                  </a:lnTo>
                  <a:lnTo>
                    <a:pt x="362789" y="125873"/>
                  </a:lnTo>
                  <a:lnTo>
                    <a:pt x="406453" y="126934"/>
                  </a:lnTo>
                  <a:lnTo>
                    <a:pt x="4191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3" name="SMARTInkShape-Group454">
            <a:extLst>
              <a:ext uri="{FF2B5EF4-FFF2-40B4-BE49-F238E27FC236}">
                <a16:creationId xmlns:a16="http://schemas.microsoft.com/office/drawing/2014/main" xmlns="" id="{9B3400EE-0F2D-455C-945B-F4BFBA5A9737}"/>
              </a:ext>
            </a:extLst>
          </p:cNvPr>
          <p:cNvGrpSpPr/>
          <p:nvPr/>
        </p:nvGrpSpPr>
        <p:grpSpPr>
          <a:xfrm>
            <a:off x="8835829" y="4815992"/>
            <a:ext cx="1120823" cy="441216"/>
            <a:chOff x="8835829" y="4815992"/>
            <a:chExt cx="1120823" cy="441216"/>
          </a:xfrm>
        </p:grpSpPr>
        <p:sp>
          <p:nvSpPr>
            <p:cNvPr id="757" name="SMARTInkShape-2475">
              <a:extLst>
                <a:ext uri="{FF2B5EF4-FFF2-40B4-BE49-F238E27FC236}">
                  <a16:creationId xmlns:a16="http://schemas.microsoft.com/office/drawing/2014/main" xmlns="" id="{ED92DB48-6416-44C4-88FE-D22C3785B1D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875943" y="4815992"/>
              <a:ext cx="90258" cy="298283"/>
            </a:xfrm>
            <a:custGeom>
              <a:avLst/>
              <a:gdLst/>
              <a:ahLst/>
              <a:cxnLst/>
              <a:rect l="0" t="0" r="0" b="0"/>
              <a:pathLst>
                <a:path w="90258" h="298283">
                  <a:moveTo>
                    <a:pt x="64857" y="3658"/>
                  </a:moveTo>
                  <a:lnTo>
                    <a:pt x="64857" y="3658"/>
                  </a:lnTo>
                  <a:lnTo>
                    <a:pt x="64857" y="287"/>
                  </a:lnTo>
                  <a:lnTo>
                    <a:pt x="64152" y="0"/>
                  </a:lnTo>
                  <a:lnTo>
                    <a:pt x="61486" y="1562"/>
                  </a:lnTo>
                  <a:lnTo>
                    <a:pt x="46560" y="36731"/>
                  </a:lnTo>
                  <a:lnTo>
                    <a:pt x="34821" y="76173"/>
                  </a:lnTo>
                  <a:lnTo>
                    <a:pt x="26575" y="109264"/>
                  </a:lnTo>
                  <a:lnTo>
                    <a:pt x="18209" y="145139"/>
                  </a:lnTo>
                  <a:lnTo>
                    <a:pt x="9787" y="182249"/>
                  </a:lnTo>
                  <a:lnTo>
                    <a:pt x="483" y="228730"/>
                  </a:lnTo>
                  <a:lnTo>
                    <a:pt x="0" y="265941"/>
                  </a:lnTo>
                  <a:lnTo>
                    <a:pt x="3275" y="275174"/>
                  </a:lnTo>
                  <a:lnTo>
                    <a:pt x="14439" y="289197"/>
                  </a:lnTo>
                  <a:lnTo>
                    <a:pt x="28809" y="296370"/>
                  </a:lnTo>
                  <a:lnTo>
                    <a:pt x="36591" y="298282"/>
                  </a:lnTo>
                  <a:lnTo>
                    <a:pt x="52765" y="294763"/>
                  </a:lnTo>
                  <a:lnTo>
                    <a:pt x="61029" y="290861"/>
                  </a:lnTo>
                  <a:lnTo>
                    <a:pt x="73973" y="277118"/>
                  </a:lnTo>
                  <a:lnTo>
                    <a:pt x="90257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2476">
              <a:extLst>
                <a:ext uri="{FF2B5EF4-FFF2-40B4-BE49-F238E27FC236}">
                  <a16:creationId xmlns:a16="http://schemas.microsoft.com/office/drawing/2014/main" xmlns="" id="{7361E730-9AB1-4D53-9D6B-5A9E95F437A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835829" y="4959350"/>
              <a:ext cx="262825" cy="208006"/>
            </a:xfrm>
            <a:custGeom>
              <a:avLst/>
              <a:gdLst/>
              <a:ahLst/>
              <a:cxnLst/>
              <a:rect l="0" t="0" r="0" b="0"/>
              <a:pathLst>
                <a:path w="262825" h="208006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5"/>
                  </a:lnTo>
                  <a:lnTo>
                    <a:pt x="4645" y="3371"/>
                  </a:lnTo>
                  <a:lnTo>
                    <a:pt x="51370" y="14927"/>
                  </a:lnTo>
                  <a:lnTo>
                    <a:pt x="90343" y="17828"/>
                  </a:lnTo>
                  <a:lnTo>
                    <a:pt x="137940" y="17007"/>
                  </a:lnTo>
                  <a:lnTo>
                    <a:pt x="147846" y="13908"/>
                  </a:lnTo>
                  <a:lnTo>
                    <a:pt x="150490" y="12095"/>
                  </a:lnTo>
                  <a:lnTo>
                    <a:pt x="152246" y="10180"/>
                  </a:lnTo>
                  <a:lnTo>
                    <a:pt x="152717" y="8197"/>
                  </a:lnTo>
                  <a:lnTo>
                    <a:pt x="152325" y="6171"/>
                  </a:lnTo>
                  <a:lnTo>
                    <a:pt x="151358" y="4114"/>
                  </a:lnTo>
                  <a:lnTo>
                    <a:pt x="150005" y="2742"/>
                  </a:lnTo>
                  <a:lnTo>
                    <a:pt x="146622" y="1219"/>
                  </a:lnTo>
                  <a:lnTo>
                    <a:pt x="145438" y="2224"/>
                  </a:lnTo>
                  <a:lnTo>
                    <a:pt x="144123" y="7103"/>
                  </a:lnTo>
                  <a:lnTo>
                    <a:pt x="143383" y="24524"/>
                  </a:lnTo>
                  <a:lnTo>
                    <a:pt x="146972" y="37711"/>
                  </a:lnTo>
                  <a:lnTo>
                    <a:pt x="158807" y="57035"/>
                  </a:lnTo>
                  <a:lnTo>
                    <a:pt x="164146" y="63423"/>
                  </a:lnTo>
                  <a:lnTo>
                    <a:pt x="175721" y="70521"/>
                  </a:lnTo>
                  <a:lnTo>
                    <a:pt x="200399" y="75078"/>
                  </a:lnTo>
                  <a:lnTo>
                    <a:pt x="214883" y="70057"/>
                  </a:lnTo>
                  <a:lnTo>
                    <a:pt x="240432" y="52957"/>
                  </a:lnTo>
                  <a:lnTo>
                    <a:pt x="255558" y="34262"/>
                  </a:lnTo>
                  <a:lnTo>
                    <a:pt x="256164" y="35542"/>
                  </a:lnTo>
                  <a:lnTo>
                    <a:pt x="259179" y="79232"/>
                  </a:lnTo>
                  <a:lnTo>
                    <a:pt x="262824" y="122503"/>
                  </a:lnTo>
                  <a:lnTo>
                    <a:pt x="257769" y="165334"/>
                  </a:lnTo>
                  <a:lnTo>
                    <a:pt x="251433" y="181432"/>
                  </a:lnTo>
                  <a:lnTo>
                    <a:pt x="242032" y="191879"/>
                  </a:lnTo>
                  <a:lnTo>
                    <a:pt x="229387" y="198874"/>
                  </a:lnTo>
                  <a:lnTo>
                    <a:pt x="189131" y="208005"/>
                  </a:lnTo>
                  <a:lnTo>
                    <a:pt x="179301" y="206982"/>
                  </a:lnTo>
                  <a:lnTo>
                    <a:pt x="175691" y="205721"/>
                  </a:lnTo>
                  <a:lnTo>
                    <a:pt x="175400" y="202764"/>
                  </a:lnTo>
                  <a:lnTo>
                    <a:pt x="1875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2477">
              <a:extLst>
                <a:ext uri="{FF2B5EF4-FFF2-40B4-BE49-F238E27FC236}">
                  <a16:creationId xmlns:a16="http://schemas.microsoft.com/office/drawing/2014/main" xmlns="" id="{651A355B-4E0F-4302-ACC5-CC021E59A92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107258" y="4958888"/>
              <a:ext cx="153145" cy="281503"/>
            </a:xfrm>
            <a:custGeom>
              <a:avLst/>
              <a:gdLst/>
              <a:ahLst/>
              <a:cxnLst/>
              <a:rect l="0" t="0" r="0" b="0"/>
              <a:pathLst>
                <a:path w="153145" h="281503">
                  <a:moveTo>
                    <a:pt x="49442" y="70312"/>
                  </a:moveTo>
                  <a:lnTo>
                    <a:pt x="49442" y="70312"/>
                  </a:lnTo>
                  <a:lnTo>
                    <a:pt x="45679" y="112688"/>
                  </a:lnTo>
                  <a:lnTo>
                    <a:pt x="35628" y="149661"/>
                  </a:lnTo>
                  <a:lnTo>
                    <a:pt x="23711" y="191895"/>
                  </a:lnTo>
                  <a:lnTo>
                    <a:pt x="13126" y="231925"/>
                  </a:lnTo>
                  <a:lnTo>
                    <a:pt x="680" y="279147"/>
                  </a:lnTo>
                  <a:lnTo>
                    <a:pt x="0" y="281502"/>
                  </a:lnTo>
                  <a:lnTo>
                    <a:pt x="23179" y="240331"/>
                  </a:lnTo>
                  <a:lnTo>
                    <a:pt x="46207" y="193125"/>
                  </a:lnTo>
                  <a:lnTo>
                    <a:pt x="62585" y="151707"/>
                  </a:lnTo>
                  <a:lnTo>
                    <a:pt x="79979" y="105782"/>
                  </a:lnTo>
                  <a:lnTo>
                    <a:pt x="99466" y="59500"/>
                  </a:lnTo>
                  <a:lnTo>
                    <a:pt x="120160" y="16778"/>
                  </a:lnTo>
                  <a:lnTo>
                    <a:pt x="131858" y="828"/>
                  </a:lnTo>
                  <a:lnTo>
                    <a:pt x="135430" y="0"/>
                  </a:lnTo>
                  <a:lnTo>
                    <a:pt x="139220" y="860"/>
                  </a:lnTo>
                  <a:lnTo>
                    <a:pt x="143163" y="2844"/>
                  </a:lnTo>
                  <a:lnTo>
                    <a:pt x="149421" y="14456"/>
                  </a:lnTo>
                  <a:lnTo>
                    <a:pt x="153144" y="31376"/>
                  </a:lnTo>
                  <a:lnTo>
                    <a:pt x="150568" y="60736"/>
                  </a:lnTo>
                  <a:lnTo>
                    <a:pt x="144717" y="81343"/>
                  </a:lnTo>
                  <a:lnTo>
                    <a:pt x="133650" y="98498"/>
                  </a:lnTo>
                  <a:lnTo>
                    <a:pt x="118618" y="111767"/>
                  </a:lnTo>
                  <a:lnTo>
                    <a:pt x="91026" y="122498"/>
                  </a:lnTo>
                  <a:lnTo>
                    <a:pt x="73333" y="125256"/>
                  </a:lnTo>
                  <a:lnTo>
                    <a:pt x="59825" y="122718"/>
                  </a:lnTo>
                  <a:lnTo>
                    <a:pt x="54247" y="120066"/>
                  </a:lnTo>
                  <a:lnTo>
                    <a:pt x="51940" y="116887"/>
                  </a:lnTo>
                  <a:lnTo>
                    <a:pt x="51813" y="113356"/>
                  </a:lnTo>
                  <a:lnTo>
                    <a:pt x="53139" y="109591"/>
                  </a:lnTo>
                  <a:lnTo>
                    <a:pt x="64019" y="103527"/>
                  </a:lnTo>
                  <a:lnTo>
                    <a:pt x="87542" y="9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2478">
              <a:extLst>
                <a:ext uri="{FF2B5EF4-FFF2-40B4-BE49-F238E27FC236}">
                  <a16:creationId xmlns:a16="http://schemas.microsoft.com/office/drawing/2014/main" xmlns="" id="{12370C9D-679F-455C-9574-21B24C329A4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290050" y="4997450"/>
              <a:ext cx="28037" cy="95251"/>
            </a:xfrm>
            <a:custGeom>
              <a:avLst/>
              <a:gdLst/>
              <a:ahLst/>
              <a:cxnLst/>
              <a:rect l="0" t="0" r="0" b="0"/>
              <a:pathLst>
                <a:path w="28037" h="95251">
                  <a:moveTo>
                    <a:pt x="12700" y="0"/>
                  </a:moveTo>
                  <a:lnTo>
                    <a:pt x="12700" y="0"/>
                  </a:lnTo>
                  <a:lnTo>
                    <a:pt x="21537" y="0"/>
                  </a:lnTo>
                  <a:lnTo>
                    <a:pt x="23531" y="2117"/>
                  </a:lnTo>
                  <a:lnTo>
                    <a:pt x="27627" y="10113"/>
                  </a:lnTo>
                  <a:lnTo>
                    <a:pt x="28036" y="22604"/>
                  </a:lnTo>
                  <a:lnTo>
                    <a:pt x="22418" y="455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2479">
              <a:extLst>
                <a:ext uri="{FF2B5EF4-FFF2-40B4-BE49-F238E27FC236}">
                  <a16:creationId xmlns:a16="http://schemas.microsoft.com/office/drawing/2014/main" xmlns="" id="{0525555C-A969-4BE9-8B73-B2494D299F1D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353550" y="4904671"/>
              <a:ext cx="6351" cy="16580"/>
            </a:xfrm>
            <a:custGeom>
              <a:avLst/>
              <a:gdLst/>
              <a:ahLst/>
              <a:cxnLst/>
              <a:rect l="0" t="0" r="0" b="0"/>
              <a:pathLst>
                <a:path w="6351" h="16580">
                  <a:moveTo>
                    <a:pt x="6350" y="16579"/>
                  </a:moveTo>
                  <a:lnTo>
                    <a:pt x="6350" y="16579"/>
                  </a:lnTo>
                  <a:lnTo>
                    <a:pt x="6350" y="6466"/>
                  </a:lnTo>
                  <a:lnTo>
                    <a:pt x="5645" y="3487"/>
                  </a:lnTo>
                  <a:lnTo>
                    <a:pt x="4469" y="1501"/>
                  </a:lnTo>
                  <a:lnTo>
                    <a:pt x="2979" y="177"/>
                  </a:lnTo>
                  <a:lnTo>
                    <a:pt x="1987" y="0"/>
                  </a:lnTo>
                  <a:lnTo>
                    <a:pt x="1323" y="587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480">
              <a:extLst>
                <a:ext uri="{FF2B5EF4-FFF2-40B4-BE49-F238E27FC236}">
                  <a16:creationId xmlns:a16="http://schemas.microsoft.com/office/drawing/2014/main" xmlns="" id="{34C274CE-F708-4F1F-8380-7E8D3DB8BB3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432461" y="4833407"/>
              <a:ext cx="524191" cy="423801"/>
            </a:xfrm>
            <a:custGeom>
              <a:avLst/>
              <a:gdLst/>
              <a:ahLst/>
              <a:cxnLst/>
              <a:rect l="0" t="0" r="0" b="0"/>
              <a:pathLst>
                <a:path w="524191" h="423801">
                  <a:moveTo>
                    <a:pt x="60789" y="132293"/>
                  </a:moveTo>
                  <a:lnTo>
                    <a:pt x="60789" y="132293"/>
                  </a:lnTo>
                  <a:lnTo>
                    <a:pt x="37729" y="132998"/>
                  </a:lnTo>
                  <a:lnTo>
                    <a:pt x="20434" y="141082"/>
                  </a:lnTo>
                  <a:lnTo>
                    <a:pt x="14835" y="144502"/>
                  </a:lnTo>
                  <a:lnTo>
                    <a:pt x="6733" y="157710"/>
                  </a:lnTo>
                  <a:lnTo>
                    <a:pt x="88" y="183098"/>
                  </a:lnTo>
                  <a:lnTo>
                    <a:pt x="0" y="208494"/>
                  </a:lnTo>
                  <a:lnTo>
                    <a:pt x="4138" y="224721"/>
                  </a:lnTo>
                  <a:lnTo>
                    <a:pt x="13031" y="238989"/>
                  </a:lnTo>
                  <a:lnTo>
                    <a:pt x="25922" y="248623"/>
                  </a:lnTo>
                  <a:lnTo>
                    <a:pt x="33312" y="252179"/>
                  </a:lnTo>
                  <a:lnTo>
                    <a:pt x="63936" y="253814"/>
                  </a:lnTo>
                  <a:lnTo>
                    <a:pt x="96450" y="243088"/>
                  </a:lnTo>
                  <a:lnTo>
                    <a:pt x="121682" y="223134"/>
                  </a:lnTo>
                  <a:lnTo>
                    <a:pt x="135826" y="199347"/>
                  </a:lnTo>
                  <a:lnTo>
                    <a:pt x="141113" y="181166"/>
                  </a:lnTo>
                  <a:lnTo>
                    <a:pt x="139032" y="177576"/>
                  </a:lnTo>
                  <a:lnTo>
                    <a:pt x="134822" y="175181"/>
                  </a:lnTo>
                  <a:lnTo>
                    <a:pt x="129195" y="173585"/>
                  </a:lnTo>
                  <a:lnTo>
                    <a:pt x="123325" y="174638"/>
                  </a:lnTo>
                  <a:lnTo>
                    <a:pt x="111161" y="181452"/>
                  </a:lnTo>
                  <a:lnTo>
                    <a:pt x="102462" y="193418"/>
                  </a:lnTo>
                  <a:lnTo>
                    <a:pt x="97654" y="206732"/>
                  </a:lnTo>
                  <a:lnTo>
                    <a:pt x="97870" y="217353"/>
                  </a:lnTo>
                  <a:lnTo>
                    <a:pt x="99618" y="221455"/>
                  </a:lnTo>
                  <a:lnTo>
                    <a:pt x="105328" y="227895"/>
                  </a:lnTo>
                  <a:lnTo>
                    <a:pt x="108826" y="228483"/>
                  </a:lnTo>
                  <a:lnTo>
                    <a:pt x="112571" y="227464"/>
                  </a:lnTo>
                  <a:lnTo>
                    <a:pt x="124578" y="219288"/>
                  </a:lnTo>
                  <a:lnTo>
                    <a:pt x="135194" y="207929"/>
                  </a:lnTo>
                  <a:lnTo>
                    <a:pt x="139720" y="201892"/>
                  </a:lnTo>
                  <a:lnTo>
                    <a:pt x="140924" y="201270"/>
                  </a:lnTo>
                  <a:lnTo>
                    <a:pt x="141730" y="201561"/>
                  </a:lnTo>
                  <a:lnTo>
                    <a:pt x="142266" y="202460"/>
                  </a:lnTo>
                  <a:lnTo>
                    <a:pt x="143020" y="208509"/>
                  </a:lnTo>
                  <a:lnTo>
                    <a:pt x="143951" y="222373"/>
                  </a:lnTo>
                  <a:lnTo>
                    <a:pt x="146668" y="231360"/>
                  </a:lnTo>
                  <a:lnTo>
                    <a:pt x="152110" y="238176"/>
                  </a:lnTo>
                  <a:lnTo>
                    <a:pt x="155534" y="240982"/>
                  </a:lnTo>
                  <a:lnTo>
                    <a:pt x="159937" y="242146"/>
                  </a:lnTo>
                  <a:lnTo>
                    <a:pt x="170471" y="241559"/>
                  </a:lnTo>
                  <a:lnTo>
                    <a:pt x="188301" y="233891"/>
                  </a:lnTo>
                  <a:lnTo>
                    <a:pt x="228497" y="202038"/>
                  </a:lnTo>
                  <a:lnTo>
                    <a:pt x="264763" y="162209"/>
                  </a:lnTo>
                  <a:lnTo>
                    <a:pt x="289732" y="128656"/>
                  </a:lnTo>
                  <a:lnTo>
                    <a:pt x="311178" y="92576"/>
                  </a:lnTo>
                  <a:lnTo>
                    <a:pt x="327294" y="58197"/>
                  </a:lnTo>
                  <a:lnTo>
                    <a:pt x="335664" y="21125"/>
                  </a:lnTo>
                  <a:lnTo>
                    <a:pt x="335120" y="6214"/>
                  </a:lnTo>
                  <a:lnTo>
                    <a:pt x="332576" y="2380"/>
                  </a:lnTo>
                  <a:lnTo>
                    <a:pt x="328764" y="529"/>
                  </a:lnTo>
                  <a:lnTo>
                    <a:pt x="324106" y="0"/>
                  </a:lnTo>
                  <a:lnTo>
                    <a:pt x="309522" y="10701"/>
                  </a:lnTo>
                  <a:lnTo>
                    <a:pt x="292692" y="31686"/>
                  </a:lnTo>
                  <a:lnTo>
                    <a:pt x="272729" y="78494"/>
                  </a:lnTo>
                  <a:lnTo>
                    <a:pt x="264816" y="111675"/>
                  </a:lnTo>
                  <a:lnTo>
                    <a:pt x="263136" y="158718"/>
                  </a:lnTo>
                  <a:lnTo>
                    <a:pt x="270479" y="193823"/>
                  </a:lnTo>
                  <a:lnTo>
                    <a:pt x="275371" y="201536"/>
                  </a:lnTo>
                  <a:lnTo>
                    <a:pt x="288332" y="211986"/>
                  </a:lnTo>
                  <a:lnTo>
                    <a:pt x="295741" y="213644"/>
                  </a:lnTo>
                  <a:lnTo>
                    <a:pt x="311499" y="211723"/>
                  </a:lnTo>
                  <a:lnTo>
                    <a:pt x="336235" y="195965"/>
                  </a:lnTo>
                  <a:lnTo>
                    <a:pt x="369878" y="153808"/>
                  </a:lnTo>
                  <a:lnTo>
                    <a:pt x="395239" y="108721"/>
                  </a:lnTo>
                  <a:lnTo>
                    <a:pt x="419921" y="61730"/>
                  </a:lnTo>
                  <a:lnTo>
                    <a:pt x="440057" y="22582"/>
                  </a:lnTo>
                  <a:lnTo>
                    <a:pt x="440633" y="18936"/>
                  </a:lnTo>
                  <a:lnTo>
                    <a:pt x="438902" y="20032"/>
                  </a:lnTo>
                  <a:lnTo>
                    <a:pt x="411802" y="66587"/>
                  </a:lnTo>
                  <a:lnTo>
                    <a:pt x="391511" y="112982"/>
                  </a:lnTo>
                  <a:lnTo>
                    <a:pt x="382206" y="159105"/>
                  </a:lnTo>
                  <a:lnTo>
                    <a:pt x="379451" y="193938"/>
                  </a:lnTo>
                  <a:lnTo>
                    <a:pt x="381181" y="201612"/>
                  </a:lnTo>
                  <a:lnTo>
                    <a:pt x="384449" y="207433"/>
                  </a:lnTo>
                  <a:lnTo>
                    <a:pt x="388747" y="212020"/>
                  </a:lnTo>
                  <a:lnTo>
                    <a:pt x="394433" y="213666"/>
                  </a:lnTo>
                  <a:lnTo>
                    <a:pt x="408276" y="211733"/>
                  </a:lnTo>
                  <a:lnTo>
                    <a:pt x="431938" y="199340"/>
                  </a:lnTo>
                  <a:lnTo>
                    <a:pt x="458739" y="172531"/>
                  </a:lnTo>
                  <a:lnTo>
                    <a:pt x="468841" y="158953"/>
                  </a:lnTo>
                  <a:lnTo>
                    <a:pt x="470405" y="157828"/>
                  </a:lnTo>
                  <a:lnTo>
                    <a:pt x="471449" y="157783"/>
                  </a:lnTo>
                  <a:lnTo>
                    <a:pt x="470728" y="163378"/>
                  </a:lnTo>
                  <a:lnTo>
                    <a:pt x="462475" y="203200"/>
                  </a:lnTo>
                  <a:lnTo>
                    <a:pt x="462976" y="218135"/>
                  </a:lnTo>
                  <a:lnTo>
                    <a:pt x="467904" y="229476"/>
                  </a:lnTo>
                  <a:lnTo>
                    <a:pt x="471193" y="232360"/>
                  </a:lnTo>
                  <a:lnTo>
                    <a:pt x="474798" y="233576"/>
                  </a:lnTo>
                  <a:lnTo>
                    <a:pt x="483271" y="233047"/>
                  </a:lnTo>
                  <a:lnTo>
                    <a:pt x="494092" y="230459"/>
                  </a:lnTo>
                  <a:lnTo>
                    <a:pt x="504076" y="223195"/>
                  </a:lnTo>
                  <a:lnTo>
                    <a:pt x="522641" y="198419"/>
                  </a:lnTo>
                  <a:lnTo>
                    <a:pt x="523207" y="198954"/>
                  </a:lnTo>
                  <a:lnTo>
                    <a:pt x="524190" y="230555"/>
                  </a:lnTo>
                  <a:lnTo>
                    <a:pt x="520924" y="269906"/>
                  </a:lnTo>
                  <a:lnTo>
                    <a:pt x="517412" y="302110"/>
                  </a:lnTo>
                  <a:lnTo>
                    <a:pt x="512795" y="336179"/>
                  </a:lnTo>
                  <a:lnTo>
                    <a:pt x="501554" y="381714"/>
                  </a:lnTo>
                  <a:lnTo>
                    <a:pt x="490929" y="406600"/>
                  </a:lnTo>
                  <a:lnTo>
                    <a:pt x="484426" y="414648"/>
                  </a:lnTo>
                  <a:lnTo>
                    <a:pt x="469676" y="423590"/>
                  </a:lnTo>
                  <a:lnTo>
                    <a:pt x="453712" y="423800"/>
                  </a:lnTo>
                  <a:lnTo>
                    <a:pt x="445504" y="421882"/>
                  </a:lnTo>
                  <a:lnTo>
                    <a:pt x="432621" y="412223"/>
                  </a:lnTo>
                  <a:lnTo>
                    <a:pt x="427210" y="405696"/>
                  </a:lnTo>
                  <a:lnTo>
                    <a:pt x="423080" y="389037"/>
                  </a:lnTo>
                  <a:lnTo>
                    <a:pt x="422966" y="379655"/>
                  </a:lnTo>
                  <a:lnTo>
                    <a:pt x="425712" y="371285"/>
                  </a:lnTo>
                  <a:lnTo>
                    <a:pt x="436291" y="356339"/>
                  </a:lnTo>
                  <a:lnTo>
                    <a:pt x="486239" y="32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" name="SMARTInkShape-Group455">
            <a:extLst>
              <a:ext uri="{FF2B5EF4-FFF2-40B4-BE49-F238E27FC236}">
                <a16:creationId xmlns:a16="http://schemas.microsoft.com/office/drawing/2014/main" xmlns="" id="{0B57F81B-AA7B-4DA5-B82A-A730F998644E}"/>
              </a:ext>
            </a:extLst>
          </p:cNvPr>
          <p:cNvGrpSpPr/>
          <p:nvPr/>
        </p:nvGrpSpPr>
        <p:grpSpPr>
          <a:xfrm>
            <a:off x="7939939" y="4377842"/>
            <a:ext cx="581762" cy="727559"/>
            <a:chOff x="7939939" y="4377842"/>
            <a:chExt cx="581762" cy="727559"/>
          </a:xfrm>
        </p:grpSpPr>
        <p:sp>
          <p:nvSpPr>
            <p:cNvPr id="764" name="SMARTInkShape-2481">
              <a:extLst>
                <a:ext uri="{FF2B5EF4-FFF2-40B4-BE49-F238E27FC236}">
                  <a16:creationId xmlns:a16="http://schemas.microsoft.com/office/drawing/2014/main" xmlns="" id="{4DA95FEA-4A4B-4B46-8AE9-688A8021991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948735" y="4377842"/>
              <a:ext cx="185616" cy="232259"/>
            </a:xfrm>
            <a:custGeom>
              <a:avLst/>
              <a:gdLst/>
              <a:ahLst/>
              <a:cxnLst/>
              <a:rect l="0" t="0" r="0" b="0"/>
              <a:pathLst>
                <a:path w="185616" h="232259">
                  <a:moveTo>
                    <a:pt x="172915" y="3658"/>
                  </a:moveTo>
                  <a:lnTo>
                    <a:pt x="172915" y="3658"/>
                  </a:lnTo>
                  <a:lnTo>
                    <a:pt x="172915" y="287"/>
                  </a:lnTo>
                  <a:lnTo>
                    <a:pt x="172210" y="0"/>
                  </a:lnTo>
                  <a:lnTo>
                    <a:pt x="169544" y="1562"/>
                  </a:lnTo>
                  <a:lnTo>
                    <a:pt x="157014" y="24933"/>
                  </a:lnTo>
                  <a:lnTo>
                    <a:pt x="137188" y="70733"/>
                  </a:lnTo>
                  <a:lnTo>
                    <a:pt x="112705" y="114549"/>
                  </a:lnTo>
                  <a:lnTo>
                    <a:pt x="83108" y="155753"/>
                  </a:lnTo>
                  <a:lnTo>
                    <a:pt x="63151" y="174267"/>
                  </a:lnTo>
                  <a:lnTo>
                    <a:pt x="44875" y="184847"/>
                  </a:lnTo>
                  <a:lnTo>
                    <a:pt x="29224" y="188138"/>
                  </a:lnTo>
                  <a:lnTo>
                    <a:pt x="22087" y="188028"/>
                  </a:lnTo>
                  <a:lnTo>
                    <a:pt x="16624" y="184427"/>
                  </a:lnTo>
                  <a:lnTo>
                    <a:pt x="8672" y="171018"/>
                  </a:lnTo>
                  <a:lnTo>
                    <a:pt x="229" y="143636"/>
                  </a:lnTo>
                  <a:lnTo>
                    <a:pt x="0" y="113179"/>
                  </a:lnTo>
                  <a:lnTo>
                    <a:pt x="4576" y="99842"/>
                  </a:lnTo>
                  <a:lnTo>
                    <a:pt x="7773" y="95297"/>
                  </a:lnTo>
                  <a:lnTo>
                    <a:pt x="12021" y="92973"/>
                  </a:lnTo>
                  <a:lnTo>
                    <a:pt x="22384" y="92272"/>
                  </a:lnTo>
                  <a:lnTo>
                    <a:pt x="34044" y="98075"/>
                  </a:lnTo>
                  <a:lnTo>
                    <a:pt x="74508" y="139537"/>
                  </a:lnTo>
                  <a:lnTo>
                    <a:pt x="111091" y="179658"/>
                  </a:lnTo>
                  <a:lnTo>
                    <a:pt x="154222" y="221430"/>
                  </a:lnTo>
                  <a:lnTo>
                    <a:pt x="171139" y="229049"/>
                  </a:lnTo>
                  <a:lnTo>
                    <a:pt x="185615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482">
              <a:extLst>
                <a:ext uri="{FF2B5EF4-FFF2-40B4-BE49-F238E27FC236}">
                  <a16:creationId xmlns:a16="http://schemas.microsoft.com/office/drawing/2014/main" xmlns="" id="{46EFE8D0-4C30-4F09-91C4-E253BD140CD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001000" y="4724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3325" y="5792"/>
                  </a:lnTo>
                  <a:lnTo>
                    <a:pt x="80335" y="17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483">
              <a:extLst>
                <a:ext uri="{FF2B5EF4-FFF2-40B4-BE49-F238E27FC236}">
                  <a16:creationId xmlns:a16="http://schemas.microsoft.com/office/drawing/2014/main" xmlns="" id="{5A9192AD-FFC3-42BC-A1FB-9EC49B9BB96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007350" y="47879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3979" y="5957"/>
                  </a:lnTo>
                  <a:lnTo>
                    <a:pt x="86785" y="6175"/>
                  </a:lnTo>
                  <a:lnTo>
                    <a:pt x="122532" y="6272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2484">
              <a:extLst>
                <a:ext uri="{FF2B5EF4-FFF2-40B4-BE49-F238E27FC236}">
                  <a16:creationId xmlns:a16="http://schemas.microsoft.com/office/drawing/2014/main" xmlns="" id="{A0046BB1-D422-48A6-9BB3-8E38BA054D4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939939" y="4921250"/>
              <a:ext cx="101585" cy="140233"/>
            </a:xfrm>
            <a:custGeom>
              <a:avLst/>
              <a:gdLst/>
              <a:ahLst/>
              <a:cxnLst/>
              <a:rect l="0" t="0" r="0" b="0"/>
              <a:pathLst>
                <a:path w="101585" h="140233">
                  <a:moveTo>
                    <a:pt x="80111" y="0"/>
                  </a:moveTo>
                  <a:lnTo>
                    <a:pt x="80111" y="0"/>
                  </a:lnTo>
                  <a:lnTo>
                    <a:pt x="65805" y="0"/>
                  </a:lnTo>
                  <a:lnTo>
                    <a:pt x="34963" y="17677"/>
                  </a:lnTo>
                  <a:lnTo>
                    <a:pt x="19775" y="39966"/>
                  </a:lnTo>
                  <a:lnTo>
                    <a:pt x="3412" y="74738"/>
                  </a:lnTo>
                  <a:lnTo>
                    <a:pt x="0" y="103832"/>
                  </a:lnTo>
                  <a:lnTo>
                    <a:pt x="1702" y="121877"/>
                  </a:lnTo>
                  <a:lnTo>
                    <a:pt x="4554" y="128524"/>
                  </a:lnTo>
                  <a:lnTo>
                    <a:pt x="13369" y="137790"/>
                  </a:lnTo>
                  <a:lnTo>
                    <a:pt x="19389" y="139838"/>
                  </a:lnTo>
                  <a:lnTo>
                    <a:pt x="33604" y="140232"/>
                  </a:lnTo>
                  <a:lnTo>
                    <a:pt x="64214" y="129744"/>
                  </a:lnTo>
                  <a:lnTo>
                    <a:pt x="89982" y="109861"/>
                  </a:lnTo>
                  <a:lnTo>
                    <a:pt x="98609" y="90455"/>
                  </a:lnTo>
                  <a:lnTo>
                    <a:pt x="101584" y="57610"/>
                  </a:lnTo>
                  <a:lnTo>
                    <a:pt x="100776" y="46873"/>
                  </a:lnTo>
                  <a:lnTo>
                    <a:pt x="97415" y="38305"/>
                  </a:lnTo>
                  <a:lnTo>
                    <a:pt x="86155" y="25021"/>
                  </a:lnTo>
                  <a:lnTo>
                    <a:pt x="71743" y="18176"/>
                  </a:lnTo>
                  <a:lnTo>
                    <a:pt x="38795" y="13021"/>
                  </a:lnTo>
                  <a:lnTo>
                    <a:pt x="39161" y="14325"/>
                  </a:lnTo>
                  <a:lnTo>
                    <a:pt x="4836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2485">
              <a:extLst>
                <a:ext uri="{FF2B5EF4-FFF2-40B4-BE49-F238E27FC236}">
                  <a16:creationId xmlns:a16="http://schemas.microsoft.com/office/drawing/2014/main" xmlns="" id="{B09864C7-F275-4008-B4EA-046C4D30A6A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111641" y="49974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2954" y="4364"/>
                  </a:lnTo>
                  <a:lnTo>
                    <a:pt x="1778" y="5026"/>
                  </a:lnTo>
                  <a:lnTo>
                    <a:pt x="288" y="5467"/>
                  </a:lnTo>
                  <a:lnTo>
                    <a:pt x="0" y="5761"/>
                  </a:lnTo>
                  <a:lnTo>
                    <a:pt x="514" y="5958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2486">
              <a:extLst>
                <a:ext uri="{FF2B5EF4-FFF2-40B4-BE49-F238E27FC236}">
                  <a16:creationId xmlns:a16="http://schemas.microsoft.com/office/drawing/2014/main" xmlns="" id="{E4551A17-816A-4CB8-9A1F-607A730B597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183940" y="4922656"/>
              <a:ext cx="103335" cy="128607"/>
            </a:xfrm>
            <a:custGeom>
              <a:avLst/>
              <a:gdLst/>
              <a:ahLst/>
              <a:cxnLst/>
              <a:rect l="0" t="0" r="0" b="0"/>
              <a:pathLst>
                <a:path w="103335" h="128607">
                  <a:moveTo>
                    <a:pt x="58360" y="17644"/>
                  </a:moveTo>
                  <a:lnTo>
                    <a:pt x="58360" y="17644"/>
                  </a:lnTo>
                  <a:lnTo>
                    <a:pt x="61730" y="10902"/>
                  </a:lnTo>
                  <a:lnTo>
                    <a:pt x="62017" y="8210"/>
                  </a:lnTo>
                  <a:lnTo>
                    <a:pt x="60456" y="3338"/>
                  </a:lnTo>
                  <a:lnTo>
                    <a:pt x="59051" y="1757"/>
                  </a:lnTo>
                  <a:lnTo>
                    <a:pt x="55610" y="0"/>
                  </a:lnTo>
                  <a:lnTo>
                    <a:pt x="52998" y="942"/>
                  </a:lnTo>
                  <a:lnTo>
                    <a:pt x="27908" y="19766"/>
                  </a:lnTo>
                  <a:lnTo>
                    <a:pt x="11315" y="44064"/>
                  </a:lnTo>
                  <a:lnTo>
                    <a:pt x="833" y="73607"/>
                  </a:lnTo>
                  <a:lnTo>
                    <a:pt x="0" y="101332"/>
                  </a:lnTo>
                  <a:lnTo>
                    <a:pt x="4436" y="115046"/>
                  </a:lnTo>
                  <a:lnTo>
                    <a:pt x="7593" y="120678"/>
                  </a:lnTo>
                  <a:lnTo>
                    <a:pt x="13226" y="124434"/>
                  </a:lnTo>
                  <a:lnTo>
                    <a:pt x="28894" y="128606"/>
                  </a:lnTo>
                  <a:lnTo>
                    <a:pt x="45733" y="126698"/>
                  </a:lnTo>
                  <a:lnTo>
                    <a:pt x="82912" y="110603"/>
                  </a:lnTo>
                  <a:lnTo>
                    <a:pt x="95848" y="97295"/>
                  </a:lnTo>
                  <a:lnTo>
                    <a:pt x="100285" y="89793"/>
                  </a:lnTo>
                  <a:lnTo>
                    <a:pt x="103334" y="72053"/>
                  </a:lnTo>
                  <a:lnTo>
                    <a:pt x="100926" y="53115"/>
                  </a:lnTo>
                  <a:lnTo>
                    <a:pt x="92801" y="35290"/>
                  </a:lnTo>
                  <a:lnTo>
                    <a:pt x="86964" y="29408"/>
                  </a:lnTo>
                  <a:lnTo>
                    <a:pt x="72954" y="22872"/>
                  </a:lnTo>
                  <a:lnTo>
                    <a:pt x="61084" y="21850"/>
                  </a:lnTo>
                  <a:lnTo>
                    <a:pt x="52112" y="23358"/>
                  </a:lnTo>
                  <a:lnTo>
                    <a:pt x="52010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2487">
              <a:extLst>
                <a:ext uri="{FF2B5EF4-FFF2-40B4-BE49-F238E27FC236}">
                  <a16:creationId xmlns:a16="http://schemas.microsoft.com/office/drawing/2014/main" xmlns="" id="{AD89F590-B6BB-425B-8605-AFB4A83CB1D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356600" y="4891265"/>
              <a:ext cx="69851" cy="172092"/>
            </a:xfrm>
            <a:custGeom>
              <a:avLst/>
              <a:gdLst/>
              <a:ahLst/>
              <a:cxnLst/>
              <a:rect l="0" t="0" r="0" b="0"/>
              <a:pathLst>
                <a:path w="69851" h="172092">
                  <a:moveTo>
                    <a:pt x="69850" y="10935"/>
                  </a:moveTo>
                  <a:lnTo>
                    <a:pt x="69850" y="10935"/>
                  </a:lnTo>
                  <a:lnTo>
                    <a:pt x="66479" y="4193"/>
                  </a:lnTo>
                  <a:lnTo>
                    <a:pt x="64074" y="2207"/>
                  </a:lnTo>
                  <a:lnTo>
                    <a:pt x="57640" y="0"/>
                  </a:lnTo>
                  <a:lnTo>
                    <a:pt x="42712" y="2129"/>
                  </a:lnTo>
                  <a:lnTo>
                    <a:pt x="32860" y="9138"/>
                  </a:lnTo>
                  <a:lnTo>
                    <a:pt x="24481" y="20014"/>
                  </a:lnTo>
                  <a:lnTo>
                    <a:pt x="16504" y="42004"/>
                  </a:lnTo>
                  <a:lnTo>
                    <a:pt x="14391" y="58140"/>
                  </a:lnTo>
                  <a:lnTo>
                    <a:pt x="19941" y="83091"/>
                  </a:lnTo>
                  <a:lnTo>
                    <a:pt x="35167" y="111736"/>
                  </a:lnTo>
                  <a:lnTo>
                    <a:pt x="57207" y="140808"/>
                  </a:lnTo>
                  <a:lnTo>
                    <a:pt x="58600" y="145495"/>
                  </a:lnTo>
                  <a:lnTo>
                    <a:pt x="58265" y="154465"/>
                  </a:lnTo>
                  <a:lnTo>
                    <a:pt x="55776" y="158127"/>
                  </a:lnTo>
                  <a:lnTo>
                    <a:pt x="47367" y="164078"/>
                  </a:lnTo>
                  <a:lnTo>
                    <a:pt x="30731" y="171395"/>
                  </a:lnTo>
                  <a:lnTo>
                    <a:pt x="18598" y="172091"/>
                  </a:lnTo>
                  <a:lnTo>
                    <a:pt x="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488">
              <a:extLst>
                <a:ext uri="{FF2B5EF4-FFF2-40B4-BE49-F238E27FC236}">
                  <a16:creationId xmlns:a16="http://schemas.microsoft.com/office/drawing/2014/main" xmlns="" id="{00BCED27-63BF-4E40-9896-20D6A5AE782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369300" y="48895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0163" y="7508"/>
                  </a:lnTo>
                  <a:lnTo>
                    <a:pt x="76811" y="2225"/>
                  </a:lnTo>
                  <a:lnTo>
                    <a:pt x="114481" y="6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489">
              <a:extLst>
                <a:ext uri="{FF2B5EF4-FFF2-40B4-BE49-F238E27FC236}">
                  <a16:creationId xmlns:a16="http://schemas.microsoft.com/office/drawing/2014/main" xmlns="" id="{13F3C02D-50EB-4FF0-ACF7-27A7E2B19404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470900" y="50546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4" name="SMARTInkShape-2490">
            <a:extLst>
              <a:ext uri="{FF2B5EF4-FFF2-40B4-BE49-F238E27FC236}">
                <a16:creationId xmlns:a16="http://schemas.microsoft.com/office/drawing/2014/main" xmlns="" id="{E6EC4E3B-420F-4BEE-B952-BDD4CF9C50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11961" y="4381500"/>
            <a:ext cx="179440" cy="222251"/>
          </a:xfrm>
          <a:custGeom>
            <a:avLst/>
            <a:gdLst/>
            <a:ahLst/>
            <a:cxnLst/>
            <a:rect l="0" t="0" r="0" b="0"/>
            <a:pathLst>
              <a:path w="179440" h="222251">
                <a:moveTo>
                  <a:pt x="147689" y="0"/>
                </a:moveTo>
                <a:lnTo>
                  <a:pt x="147689" y="0"/>
                </a:lnTo>
                <a:lnTo>
                  <a:pt x="158624" y="5467"/>
                </a:lnTo>
                <a:lnTo>
                  <a:pt x="158506" y="7173"/>
                </a:lnTo>
                <a:lnTo>
                  <a:pt x="154265" y="17020"/>
                </a:lnTo>
                <a:lnTo>
                  <a:pt x="142974" y="33030"/>
                </a:lnTo>
                <a:lnTo>
                  <a:pt x="96460" y="70410"/>
                </a:lnTo>
                <a:lnTo>
                  <a:pt x="51779" y="100456"/>
                </a:lnTo>
                <a:lnTo>
                  <a:pt x="4844" y="137194"/>
                </a:lnTo>
                <a:lnTo>
                  <a:pt x="1659" y="140146"/>
                </a:lnTo>
                <a:lnTo>
                  <a:pt x="241" y="142820"/>
                </a:lnTo>
                <a:lnTo>
                  <a:pt x="0" y="145308"/>
                </a:lnTo>
                <a:lnTo>
                  <a:pt x="549" y="147672"/>
                </a:lnTo>
                <a:lnTo>
                  <a:pt x="14799" y="157741"/>
                </a:lnTo>
                <a:lnTo>
                  <a:pt x="58701" y="177946"/>
                </a:lnTo>
                <a:lnTo>
                  <a:pt x="100626" y="192424"/>
                </a:lnTo>
                <a:lnTo>
                  <a:pt x="139388" y="206358"/>
                </a:lnTo>
                <a:lnTo>
                  <a:pt x="179439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9" name="SMARTInkShape-Group457">
            <a:extLst>
              <a:ext uri="{FF2B5EF4-FFF2-40B4-BE49-F238E27FC236}">
                <a16:creationId xmlns:a16="http://schemas.microsoft.com/office/drawing/2014/main" xmlns="" id="{1CC2262F-C1E5-4D11-BCEC-974C44241D3E}"/>
              </a:ext>
            </a:extLst>
          </p:cNvPr>
          <p:cNvGrpSpPr/>
          <p:nvPr/>
        </p:nvGrpSpPr>
        <p:grpSpPr>
          <a:xfrm>
            <a:off x="5829300" y="4316726"/>
            <a:ext cx="1060451" cy="507980"/>
            <a:chOff x="5829300" y="4316726"/>
            <a:chExt cx="1060451" cy="507980"/>
          </a:xfrm>
        </p:grpSpPr>
        <p:sp>
          <p:nvSpPr>
            <p:cNvPr id="775" name="SMARTInkShape-2491">
              <a:extLst>
                <a:ext uri="{FF2B5EF4-FFF2-40B4-BE49-F238E27FC236}">
                  <a16:creationId xmlns:a16="http://schemas.microsoft.com/office/drawing/2014/main" xmlns="" id="{93C1BD20-40EF-4C94-9E13-1648F71ABCE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829300" y="4459171"/>
              <a:ext cx="118855" cy="365535"/>
            </a:xfrm>
            <a:custGeom>
              <a:avLst/>
              <a:gdLst/>
              <a:ahLst/>
              <a:cxnLst/>
              <a:rect l="0" t="0" r="0" b="0"/>
              <a:pathLst>
                <a:path w="118855" h="365535">
                  <a:moveTo>
                    <a:pt x="6350" y="150929"/>
                  </a:moveTo>
                  <a:lnTo>
                    <a:pt x="6350" y="150929"/>
                  </a:lnTo>
                  <a:lnTo>
                    <a:pt x="9721" y="188831"/>
                  </a:lnTo>
                  <a:lnTo>
                    <a:pt x="15189" y="233812"/>
                  </a:lnTo>
                  <a:lnTo>
                    <a:pt x="15453" y="268199"/>
                  </a:lnTo>
                  <a:lnTo>
                    <a:pt x="13218" y="302533"/>
                  </a:lnTo>
                  <a:lnTo>
                    <a:pt x="8699" y="342839"/>
                  </a:lnTo>
                  <a:lnTo>
                    <a:pt x="6659" y="365534"/>
                  </a:lnTo>
                  <a:lnTo>
                    <a:pt x="15179" y="324595"/>
                  </a:lnTo>
                  <a:lnTo>
                    <a:pt x="20152" y="291613"/>
                  </a:lnTo>
                  <a:lnTo>
                    <a:pt x="20010" y="253437"/>
                  </a:lnTo>
                  <a:lnTo>
                    <a:pt x="20396" y="229146"/>
                  </a:lnTo>
                  <a:lnTo>
                    <a:pt x="21358" y="201662"/>
                  </a:lnTo>
                  <a:lnTo>
                    <a:pt x="22706" y="172051"/>
                  </a:lnTo>
                  <a:lnTo>
                    <a:pt x="25721" y="142433"/>
                  </a:lnTo>
                  <a:lnTo>
                    <a:pt x="29847" y="112809"/>
                  </a:lnTo>
                  <a:lnTo>
                    <a:pt x="34716" y="83182"/>
                  </a:lnTo>
                  <a:lnTo>
                    <a:pt x="43886" y="40857"/>
                  </a:lnTo>
                  <a:lnTo>
                    <a:pt x="55102" y="6602"/>
                  </a:lnTo>
                  <a:lnTo>
                    <a:pt x="57901" y="1794"/>
                  </a:lnTo>
                  <a:lnTo>
                    <a:pt x="61178" y="0"/>
                  </a:lnTo>
                  <a:lnTo>
                    <a:pt x="64776" y="215"/>
                  </a:lnTo>
                  <a:lnTo>
                    <a:pt x="68583" y="1769"/>
                  </a:lnTo>
                  <a:lnTo>
                    <a:pt x="87426" y="24184"/>
                  </a:lnTo>
                  <a:lnTo>
                    <a:pt x="110885" y="64378"/>
                  </a:lnTo>
                  <a:lnTo>
                    <a:pt x="117957" y="93882"/>
                  </a:lnTo>
                  <a:lnTo>
                    <a:pt x="118854" y="108664"/>
                  </a:lnTo>
                  <a:lnTo>
                    <a:pt x="110444" y="134496"/>
                  </a:lnTo>
                  <a:lnTo>
                    <a:pt x="103263" y="146323"/>
                  </a:lnTo>
                  <a:lnTo>
                    <a:pt x="83995" y="163228"/>
                  </a:lnTo>
                  <a:lnTo>
                    <a:pt x="62026" y="173328"/>
                  </a:lnTo>
                  <a:lnTo>
                    <a:pt x="40502" y="175466"/>
                  </a:lnTo>
                  <a:lnTo>
                    <a:pt x="22940" y="172182"/>
                  </a:lnTo>
                  <a:lnTo>
                    <a:pt x="0" y="163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492">
              <a:extLst>
                <a:ext uri="{FF2B5EF4-FFF2-40B4-BE49-F238E27FC236}">
                  <a16:creationId xmlns:a16="http://schemas.microsoft.com/office/drawing/2014/main" xmlns="" id="{1CDB6F39-EDEC-4216-8625-60C2B6C68C4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032500" y="45529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1160" y="13191"/>
                  </a:lnTo>
                  <a:lnTo>
                    <a:pt x="77725" y="536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493">
              <a:extLst>
                <a:ext uri="{FF2B5EF4-FFF2-40B4-BE49-F238E27FC236}">
                  <a16:creationId xmlns:a16="http://schemas.microsoft.com/office/drawing/2014/main" xmlns="" id="{E481E96B-6A15-40EF-BA32-7E19B867B00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223000" y="4464050"/>
              <a:ext cx="120651" cy="134091"/>
            </a:xfrm>
            <a:custGeom>
              <a:avLst/>
              <a:gdLst/>
              <a:ahLst/>
              <a:cxnLst/>
              <a:rect l="0" t="0" r="0" b="0"/>
              <a:pathLst>
                <a:path w="120651" h="134091">
                  <a:moveTo>
                    <a:pt x="0" y="0"/>
                  </a:moveTo>
                  <a:lnTo>
                    <a:pt x="0" y="0"/>
                  </a:lnTo>
                  <a:lnTo>
                    <a:pt x="14748" y="43309"/>
                  </a:lnTo>
                  <a:lnTo>
                    <a:pt x="30037" y="86558"/>
                  </a:lnTo>
                  <a:lnTo>
                    <a:pt x="51698" y="131312"/>
                  </a:lnTo>
                  <a:lnTo>
                    <a:pt x="54221" y="133402"/>
                  </a:lnTo>
                  <a:lnTo>
                    <a:pt x="56609" y="134090"/>
                  </a:lnTo>
                  <a:lnTo>
                    <a:pt x="58906" y="133844"/>
                  </a:lnTo>
                  <a:lnTo>
                    <a:pt x="72252" y="120012"/>
                  </a:lnTo>
                  <a:lnTo>
                    <a:pt x="95009" y="73120"/>
                  </a:lnTo>
                  <a:lnTo>
                    <a:pt x="108764" y="31534"/>
                  </a:lnTo>
                  <a:lnTo>
                    <a:pt x="113721" y="21070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2494">
              <a:extLst>
                <a:ext uri="{FF2B5EF4-FFF2-40B4-BE49-F238E27FC236}">
                  <a16:creationId xmlns:a16="http://schemas.microsoft.com/office/drawing/2014/main" xmlns="" id="{E0811606-CC7E-48CE-9F47-012423069F2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379325" y="4316726"/>
              <a:ext cx="510426" cy="273537"/>
            </a:xfrm>
            <a:custGeom>
              <a:avLst/>
              <a:gdLst/>
              <a:ahLst/>
              <a:cxnLst/>
              <a:rect l="0" t="0" r="0" b="0"/>
              <a:pathLst>
                <a:path w="510426" h="273537">
                  <a:moveTo>
                    <a:pt x="78625" y="198124"/>
                  </a:moveTo>
                  <a:lnTo>
                    <a:pt x="78625" y="198124"/>
                  </a:lnTo>
                  <a:lnTo>
                    <a:pt x="77920" y="183620"/>
                  </a:lnTo>
                  <a:lnTo>
                    <a:pt x="75254" y="174980"/>
                  </a:lnTo>
                  <a:lnTo>
                    <a:pt x="67955" y="166436"/>
                  </a:lnTo>
                  <a:lnTo>
                    <a:pt x="63045" y="162182"/>
                  </a:lnTo>
                  <a:lnTo>
                    <a:pt x="58360" y="160052"/>
                  </a:lnTo>
                  <a:lnTo>
                    <a:pt x="49391" y="159566"/>
                  </a:lnTo>
                  <a:lnTo>
                    <a:pt x="29669" y="166630"/>
                  </a:lnTo>
                  <a:lnTo>
                    <a:pt x="15944" y="181304"/>
                  </a:lnTo>
                  <a:lnTo>
                    <a:pt x="4905" y="201937"/>
                  </a:lnTo>
                  <a:lnTo>
                    <a:pt x="0" y="225219"/>
                  </a:lnTo>
                  <a:lnTo>
                    <a:pt x="1582" y="245914"/>
                  </a:lnTo>
                  <a:lnTo>
                    <a:pt x="3980" y="255384"/>
                  </a:lnTo>
                  <a:lnTo>
                    <a:pt x="12288" y="267788"/>
                  </a:lnTo>
                  <a:lnTo>
                    <a:pt x="17467" y="272083"/>
                  </a:lnTo>
                  <a:lnTo>
                    <a:pt x="23036" y="273536"/>
                  </a:lnTo>
                  <a:lnTo>
                    <a:pt x="34870" y="271387"/>
                  </a:lnTo>
                  <a:lnTo>
                    <a:pt x="47183" y="261965"/>
                  </a:lnTo>
                  <a:lnTo>
                    <a:pt x="72185" y="231330"/>
                  </a:lnTo>
                  <a:lnTo>
                    <a:pt x="77777" y="219177"/>
                  </a:lnTo>
                  <a:lnTo>
                    <a:pt x="81921" y="243865"/>
                  </a:lnTo>
                  <a:lnTo>
                    <a:pt x="90812" y="258635"/>
                  </a:lnTo>
                  <a:lnTo>
                    <a:pt x="98388" y="263823"/>
                  </a:lnTo>
                  <a:lnTo>
                    <a:pt x="102384" y="265207"/>
                  </a:lnTo>
                  <a:lnTo>
                    <a:pt x="121492" y="263783"/>
                  </a:lnTo>
                  <a:lnTo>
                    <a:pt x="145027" y="248780"/>
                  </a:lnTo>
                  <a:lnTo>
                    <a:pt x="178263" y="211945"/>
                  </a:lnTo>
                  <a:lnTo>
                    <a:pt x="203554" y="170547"/>
                  </a:lnTo>
                  <a:lnTo>
                    <a:pt x="220462" y="134127"/>
                  </a:lnTo>
                  <a:lnTo>
                    <a:pt x="233621" y="94423"/>
                  </a:lnTo>
                  <a:lnTo>
                    <a:pt x="242761" y="56784"/>
                  </a:lnTo>
                  <a:lnTo>
                    <a:pt x="246749" y="9521"/>
                  </a:lnTo>
                  <a:lnTo>
                    <a:pt x="245740" y="2539"/>
                  </a:lnTo>
                  <a:lnTo>
                    <a:pt x="243658" y="0"/>
                  </a:lnTo>
                  <a:lnTo>
                    <a:pt x="240858" y="425"/>
                  </a:lnTo>
                  <a:lnTo>
                    <a:pt x="237580" y="2825"/>
                  </a:lnTo>
                  <a:lnTo>
                    <a:pt x="219483" y="33170"/>
                  </a:lnTo>
                  <a:lnTo>
                    <a:pt x="208020" y="67896"/>
                  </a:lnTo>
                  <a:lnTo>
                    <a:pt x="198222" y="108495"/>
                  </a:lnTo>
                  <a:lnTo>
                    <a:pt x="189165" y="150057"/>
                  </a:lnTo>
                  <a:lnTo>
                    <a:pt x="186080" y="184522"/>
                  </a:lnTo>
                  <a:lnTo>
                    <a:pt x="189848" y="231029"/>
                  </a:lnTo>
                  <a:lnTo>
                    <a:pt x="193439" y="240970"/>
                  </a:lnTo>
                  <a:lnTo>
                    <a:pt x="195384" y="243621"/>
                  </a:lnTo>
                  <a:lnTo>
                    <a:pt x="198798" y="243272"/>
                  </a:lnTo>
                  <a:lnTo>
                    <a:pt x="208235" y="237240"/>
                  </a:lnTo>
                  <a:lnTo>
                    <a:pt x="240583" y="193071"/>
                  </a:lnTo>
                  <a:lnTo>
                    <a:pt x="251858" y="174522"/>
                  </a:lnTo>
                  <a:lnTo>
                    <a:pt x="251969" y="174629"/>
                  </a:lnTo>
                  <a:lnTo>
                    <a:pt x="241596" y="208200"/>
                  </a:lnTo>
                  <a:lnTo>
                    <a:pt x="239331" y="237406"/>
                  </a:lnTo>
                  <a:lnTo>
                    <a:pt x="242815" y="258681"/>
                  </a:lnTo>
                  <a:lnTo>
                    <a:pt x="246378" y="266900"/>
                  </a:lnTo>
                  <a:lnTo>
                    <a:pt x="249726" y="267965"/>
                  </a:lnTo>
                  <a:lnTo>
                    <a:pt x="259093" y="265383"/>
                  </a:lnTo>
                  <a:lnTo>
                    <a:pt x="268429" y="255769"/>
                  </a:lnTo>
                  <a:lnTo>
                    <a:pt x="295271" y="214861"/>
                  </a:lnTo>
                  <a:lnTo>
                    <a:pt x="321139" y="180265"/>
                  </a:lnTo>
                  <a:lnTo>
                    <a:pt x="321440" y="179162"/>
                  </a:lnTo>
                  <a:lnTo>
                    <a:pt x="320935" y="179133"/>
                  </a:lnTo>
                  <a:lnTo>
                    <a:pt x="315760" y="199363"/>
                  </a:lnTo>
                  <a:lnTo>
                    <a:pt x="314546" y="214432"/>
                  </a:lnTo>
                  <a:lnTo>
                    <a:pt x="317769" y="228656"/>
                  </a:lnTo>
                  <a:lnTo>
                    <a:pt x="327966" y="248291"/>
                  </a:lnTo>
                  <a:lnTo>
                    <a:pt x="331635" y="250619"/>
                  </a:lnTo>
                  <a:lnTo>
                    <a:pt x="341358" y="253205"/>
                  </a:lnTo>
                  <a:lnTo>
                    <a:pt x="354616" y="250592"/>
                  </a:lnTo>
                  <a:lnTo>
                    <a:pt x="369915" y="243315"/>
                  </a:lnTo>
                  <a:lnTo>
                    <a:pt x="414484" y="207690"/>
                  </a:lnTo>
                  <a:lnTo>
                    <a:pt x="438488" y="179634"/>
                  </a:lnTo>
                  <a:lnTo>
                    <a:pt x="446703" y="163096"/>
                  </a:lnTo>
                  <a:lnTo>
                    <a:pt x="448894" y="155722"/>
                  </a:lnTo>
                  <a:lnTo>
                    <a:pt x="448237" y="150806"/>
                  </a:lnTo>
                  <a:lnTo>
                    <a:pt x="445683" y="147527"/>
                  </a:lnTo>
                  <a:lnTo>
                    <a:pt x="441863" y="145344"/>
                  </a:lnTo>
                  <a:lnTo>
                    <a:pt x="436495" y="146004"/>
                  </a:lnTo>
                  <a:lnTo>
                    <a:pt x="423005" y="152381"/>
                  </a:lnTo>
                  <a:lnTo>
                    <a:pt x="399543" y="174614"/>
                  </a:lnTo>
                  <a:lnTo>
                    <a:pt x="384829" y="203545"/>
                  </a:lnTo>
                  <a:lnTo>
                    <a:pt x="379372" y="231088"/>
                  </a:lnTo>
                  <a:lnTo>
                    <a:pt x="381858" y="244760"/>
                  </a:lnTo>
                  <a:lnTo>
                    <a:pt x="384497" y="250381"/>
                  </a:lnTo>
                  <a:lnTo>
                    <a:pt x="390490" y="254129"/>
                  </a:lnTo>
                  <a:lnTo>
                    <a:pt x="428642" y="260143"/>
                  </a:lnTo>
                  <a:lnTo>
                    <a:pt x="465497" y="259304"/>
                  </a:lnTo>
                  <a:lnTo>
                    <a:pt x="510425" y="255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458">
            <a:extLst>
              <a:ext uri="{FF2B5EF4-FFF2-40B4-BE49-F238E27FC236}">
                <a16:creationId xmlns:a16="http://schemas.microsoft.com/office/drawing/2014/main" xmlns="" id="{8C7AB08F-A327-4D5D-8B70-19DBB15718D1}"/>
              </a:ext>
            </a:extLst>
          </p:cNvPr>
          <p:cNvGrpSpPr/>
          <p:nvPr/>
        </p:nvGrpSpPr>
        <p:grpSpPr>
          <a:xfrm>
            <a:off x="5054600" y="4382906"/>
            <a:ext cx="222251" cy="290695"/>
            <a:chOff x="5054600" y="4382906"/>
            <a:chExt cx="222251" cy="290695"/>
          </a:xfrm>
        </p:grpSpPr>
        <p:sp>
          <p:nvSpPr>
            <p:cNvPr id="780" name="SMARTInkShape-2495">
              <a:extLst>
                <a:ext uri="{FF2B5EF4-FFF2-40B4-BE49-F238E27FC236}">
                  <a16:creationId xmlns:a16="http://schemas.microsoft.com/office/drawing/2014/main" xmlns="" id="{F25ADE3B-3E1E-4C76-AF51-BA6245C5DAC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060950" y="4584700"/>
              <a:ext cx="4365" cy="88901"/>
            </a:xfrm>
            <a:custGeom>
              <a:avLst/>
              <a:gdLst/>
              <a:ahLst/>
              <a:cxnLst/>
              <a:rect l="0" t="0" r="0" b="0"/>
              <a:pathLst>
                <a:path w="4365" h="88901">
                  <a:moveTo>
                    <a:pt x="0" y="0"/>
                  </a:moveTo>
                  <a:lnTo>
                    <a:pt x="0" y="0"/>
                  </a:lnTo>
                  <a:lnTo>
                    <a:pt x="4364" y="17325"/>
                  </a:lnTo>
                  <a:lnTo>
                    <a:pt x="4076" y="5743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2496">
              <a:extLst>
                <a:ext uri="{FF2B5EF4-FFF2-40B4-BE49-F238E27FC236}">
                  <a16:creationId xmlns:a16="http://schemas.microsoft.com/office/drawing/2014/main" xmlns="" id="{A065F819-084F-44B2-BF5F-432CDDA2B82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054600" y="4483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2497">
              <a:extLst>
                <a:ext uri="{FF2B5EF4-FFF2-40B4-BE49-F238E27FC236}">
                  <a16:creationId xmlns:a16="http://schemas.microsoft.com/office/drawing/2014/main" xmlns="" id="{00DF8E3C-CB79-4D9B-B572-E1BAA712947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156945" y="4382906"/>
              <a:ext cx="56406" cy="284345"/>
            </a:xfrm>
            <a:custGeom>
              <a:avLst/>
              <a:gdLst/>
              <a:ahLst/>
              <a:cxnLst/>
              <a:rect l="0" t="0" r="0" b="0"/>
              <a:pathLst>
                <a:path w="56406" h="284345">
                  <a:moveTo>
                    <a:pt x="56405" y="17644"/>
                  </a:moveTo>
                  <a:lnTo>
                    <a:pt x="56405" y="17644"/>
                  </a:lnTo>
                  <a:lnTo>
                    <a:pt x="33261" y="3338"/>
                  </a:lnTo>
                  <a:lnTo>
                    <a:pt x="20463" y="0"/>
                  </a:lnTo>
                  <a:lnTo>
                    <a:pt x="16216" y="3059"/>
                  </a:lnTo>
                  <a:lnTo>
                    <a:pt x="7734" y="15865"/>
                  </a:lnTo>
                  <a:lnTo>
                    <a:pt x="1767" y="49651"/>
                  </a:lnTo>
                  <a:lnTo>
                    <a:pt x="0" y="94311"/>
                  </a:lnTo>
                  <a:lnTo>
                    <a:pt x="5231" y="130506"/>
                  </a:lnTo>
                  <a:lnTo>
                    <a:pt x="13200" y="168700"/>
                  </a:lnTo>
                  <a:lnTo>
                    <a:pt x="19094" y="204488"/>
                  </a:lnTo>
                  <a:lnTo>
                    <a:pt x="24064" y="237329"/>
                  </a:lnTo>
                  <a:lnTo>
                    <a:pt x="31005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2498">
              <a:extLst>
                <a:ext uri="{FF2B5EF4-FFF2-40B4-BE49-F238E27FC236}">
                  <a16:creationId xmlns:a16="http://schemas.microsoft.com/office/drawing/2014/main" xmlns="" id="{B828E6DA-0CD5-4FA8-87D3-9CA4EB2E2A1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124450" y="45656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4637" y="22199"/>
                  </a:lnTo>
                  <a:lnTo>
                    <a:pt x="67135" y="14334"/>
                  </a:lnTo>
                  <a:lnTo>
                    <a:pt x="101335" y="80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SMARTInkShape-Group459">
            <a:extLst>
              <a:ext uri="{FF2B5EF4-FFF2-40B4-BE49-F238E27FC236}">
                <a16:creationId xmlns:a16="http://schemas.microsoft.com/office/drawing/2014/main" xmlns="" id="{DE0EFCB0-8F7B-4554-9382-604BB778C76B}"/>
              </a:ext>
            </a:extLst>
          </p:cNvPr>
          <p:cNvGrpSpPr/>
          <p:nvPr/>
        </p:nvGrpSpPr>
        <p:grpSpPr>
          <a:xfrm>
            <a:off x="4133950" y="4470400"/>
            <a:ext cx="296079" cy="303630"/>
            <a:chOff x="4133950" y="4470400"/>
            <a:chExt cx="296079" cy="303630"/>
          </a:xfrm>
        </p:grpSpPr>
        <p:sp>
          <p:nvSpPr>
            <p:cNvPr id="785" name="SMARTInkShape-2499">
              <a:extLst>
                <a:ext uri="{FF2B5EF4-FFF2-40B4-BE49-F238E27FC236}">
                  <a16:creationId xmlns:a16="http://schemas.microsoft.com/office/drawing/2014/main" xmlns="" id="{19388E83-6ED5-417A-992D-4A7E3AE19AC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133950" y="4470400"/>
              <a:ext cx="158043" cy="301044"/>
            </a:xfrm>
            <a:custGeom>
              <a:avLst/>
              <a:gdLst/>
              <a:ahLst/>
              <a:cxnLst/>
              <a:rect l="0" t="0" r="0" b="0"/>
              <a:pathLst>
                <a:path w="158043" h="301044">
                  <a:moveTo>
                    <a:pt x="12600" y="0"/>
                  </a:moveTo>
                  <a:lnTo>
                    <a:pt x="12600" y="0"/>
                  </a:lnTo>
                  <a:lnTo>
                    <a:pt x="5693" y="45825"/>
                  </a:lnTo>
                  <a:lnTo>
                    <a:pt x="2474" y="84573"/>
                  </a:lnTo>
                  <a:lnTo>
                    <a:pt x="1044" y="127664"/>
                  </a:lnTo>
                  <a:lnTo>
                    <a:pt x="408" y="170804"/>
                  </a:lnTo>
                  <a:lnTo>
                    <a:pt x="126" y="212086"/>
                  </a:lnTo>
                  <a:lnTo>
                    <a:pt x="0" y="249247"/>
                  </a:lnTo>
                  <a:lnTo>
                    <a:pt x="625" y="295289"/>
                  </a:lnTo>
                  <a:lnTo>
                    <a:pt x="1794" y="299165"/>
                  </a:lnTo>
                  <a:lnTo>
                    <a:pt x="3280" y="301043"/>
                  </a:lnTo>
                  <a:lnTo>
                    <a:pt x="4975" y="299473"/>
                  </a:lnTo>
                  <a:lnTo>
                    <a:pt x="8741" y="290203"/>
                  </a:lnTo>
                  <a:lnTo>
                    <a:pt x="11132" y="255481"/>
                  </a:lnTo>
                  <a:lnTo>
                    <a:pt x="7424" y="212351"/>
                  </a:lnTo>
                  <a:lnTo>
                    <a:pt x="6317" y="185801"/>
                  </a:lnTo>
                  <a:lnTo>
                    <a:pt x="6271" y="188010"/>
                  </a:lnTo>
                  <a:lnTo>
                    <a:pt x="8140" y="191275"/>
                  </a:lnTo>
                  <a:lnTo>
                    <a:pt x="9627" y="193134"/>
                  </a:lnTo>
                  <a:lnTo>
                    <a:pt x="16923" y="195199"/>
                  </a:lnTo>
                  <a:lnTo>
                    <a:pt x="21832" y="195749"/>
                  </a:lnTo>
                  <a:lnTo>
                    <a:pt x="42225" y="189782"/>
                  </a:lnTo>
                  <a:lnTo>
                    <a:pt x="84609" y="155380"/>
                  </a:lnTo>
                  <a:lnTo>
                    <a:pt x="111077" y="124120"/>
                  </a:lnTo>
                  <a:lnTo>
                    <a:pt x="132324" y="86165"/>
                  </a:lnTo>
                  <a:lnTo>
                    <a:pt x="151725" y="42576"/>
                  </a:lnTo>
                  <a:lnTo>
                    <a:pt x="157282" y="25135"/>
                  </a:lnTo>
                  <a:lnTo>
                    <a:pt x="157738" y="24517"/>
                  </a:lnTo>
                  <a:lnTo>
                    <a:pt x="158042" y="24812"/>
                  </a:lnTo>
                  <a:lnTo>
                    <a:pt x="155225" y="68718"/>
                  </a:lnTo>
                  <a:lnTo>
                    <a:pt x="151719" y="100392"/>
                  </a:lnTo>
                  <a:lnTo>
                    <a:pt x="147103" y="134929"/>
                  </a:lnTo>
                  <a:lnTo>
                    <a:pt x="140347" y="169095"/>
                  </a:lnTo>
                  <a:lnTo>
                    <a:pt x="134523" y="203094"/>
                  </a:lnTo>
                  <a:lnTo>
                    <a:pt x="129158" y="246443"/>
                  </a:lnTo>
                  <a:lnTo>
                    <a:pt x="129315" y="266162"/>
                  </a:lnTo>
                  <a:lnTo>
                    <a:pt x="1396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2500">
              <a:extLst>
                <a:ext uri="{FF2B5EF4-FFF2-40B4-BE49-F238E27FC236}">
                  <a16:creationId xmlns:a16="http://schemas.microsoft.com/office/drawing/2014/main" xmlns="" id="{73B4C77A-5190-483B-AD4E-F79C4D4B323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67997" y="4673600"/>
              <a:ext cx="62032" cy="100430"/>
            </a:xfrm>
            <a:custGeom>
              <a:avLst/>
              <a:gdLst/>
              <a:ahLst/>
              <a:cxnLst/>
              <a:rect l="0" t="0" r="0" b="0"/>
              <a:pathLst>
                <a:path w="62032" h="100430">
                  <a:moveTo>
                    <a:pt x="38903" y="25400"/>
                  </a:moveTo>
                  <a:lnTo>
                    <a:pt x="38903" y="25400"/>
                  </a:lnTo>
                  <a:lnTo>
                    <a:pt x="35532" y="22029"/>
                  </a:lnTo>
                  <a:lnTo>
                    <a:pt x="35245" y="20331"/>
                  </a:lnTo>
                  <a:lnTo>
                    <a:pt x="35759" y="18492"/>
                  </a:lnTo>
                  <a:lnTo>
                    <a:pt x="36806" y="16561"/>
                  </a:lnTo>
                  <a:lnTo>
                    <a:pt x="36800" y="15274"/>
                  </a:lnTo>
                  <a:lnTo>
                    <a:pt x="36090" y="14416"/>
                  </a:lnTo>
                  <a:lnTo>
                    <a:pt x="33252" y="13039"/>
                  </a:lnTo>
                  <a:lnTo>
                    <a:pt x="22647" y="22913"/>
                  </a:lnTo>
                  <a:lnTo>
                    <a:pt x="5876" y="54646"/>
                  </a:lnTo>
                  <a:lnTo>
                    <a:pt x="0" y="71794"/>
                  </a:lnTo>
                  <a:lnTo>
                    <a:pt x="682" y="86942"/>
                  </a:lnTo>
                  <a:lnTo>
                    <a:pt x="2839" y="93945"/>
                  </a:lnTo>
                  <a:lnTo>
                    <a:pt x="7099" y="97908"/>
                  </a:lnTo>
                  <a:lnTo>
                    <a:pt x="12761" y="99844"/>
                  </a:lnTo>
                  <a:lnTo>
                    <a:pt x="19358" y="100429"/>
                  </a:lnTo>
                  <a:lnTo>
                    <a:pt x="34215" y="95436"/>
                  </a:lnTo>
                  <a:lnTo>
                    <a:pt x="48107" y="86160"/>
                  </a:lnTo>
                  <a:lnTo>
                    <a:pt x="56635" y="74982"/>
                  </a:lnTo>
                  <a:lnTo>
                    <a:pt x="62031" y="56789"/>
                  </a:lnTo>
                  <a:lnTo>
                    <a:pt x="59530" y="42408"/>
                  </a:lnTo>
                  <a:lnTo>
                    <a:pt x="56888" y="34622"/>
                  </a:lnTo>
                  <a:lnTo>
                    <a:pt x="262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460">
            <a:extLst>
              <a:ext uri="{FF2B5EF4-FFF2-40B4-BE49-F238E27FC236}">
                <a16:creationId xmlns:a16="http://schemas.microsoft.com/office/drawing/2014/main" xmlns="" id="{B6CB598E-EDEB-404F-AB50-9E42C0AA41A1}"/>
              </a:ext>
            </a:extLst>
          </p:cNvPr>
          <p:cNvGrpSpPr/>
          <p:nvPr/>
        </p:nvGrpSpPr>
        <p:grpSpPr>
          <a:xfrm>
            <a:off x="2775734" y="4510987"/>
            <a:ext cx="792967" cy="431816"/>
            <a:chOff x="2775734" y="4510987"/>
            <a:chExt cx="792967" cy="431816"/>
          </a:xfrm>
        </p:grpSpPr>
        <p:sp>
          <p:nvSpPr>
            <p:cNvPr id="788" name="SMARTInkShape-2501">
              <a:extLst>
                <a:ext uri="{FF2B5EF4-FFF2-40B4-BE49-F238E27FC236}">
                  <a16:creationId xmlns:a16="http://schemas.microsoft.com/office/drawing/2014/main" xmlns="" id="{3B6467F8-CB78-491D-AB09-5EB691364C1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775734" y="4510987"/>
              <a:ext cx="138917" cy="302313"/>
            </a:xfrm>
            <a:custGeom>
              <a:avLst/>
              <a:gdLst/>
              <a:ahLst/>
              <a:cxnLst/>
              <a:rect l="0" t="0" r="0" b="0"/>
              <a:pathLst>
                <a:path w="138917" h="302313">
                  <a:moveTo>
                    <a:pt x="11916" y="92763"/>
                  </a:moveTo>
                  <a:lnTo>
                    <a:pt x="11916" y="92763"/>
                  </a:lnTo>
                  <a:lnTo>
                    <a:pt x="5174" y="96134"/>
                  </a:lnTo>
                  <a:lnTo>
                    <a:pt x="3188" y="99949"/>
                  </a:lnTo>
                  <a:lnTo>
                    <a:pt x="0" y="133876"/>
                  </a:lnTo>
                  <a:lnTo>
                    <a:pt x="3211" y="178087"/>
                  </a:lnTo>
                  <a:lnTo>
                    <a:pt x="11218" y="225053"/>
                  </a:lnTo>
                  <a:lnTo>
                    <a:pt x="16178" y="266486"/>
                  </a:lnTo>
                  <a:lnTo>
                    <a:pt x="18083" y="302312"/>
                  </a:lnTo>
                  <a:lnTo>
                    <a:pt x="18144" y="302312"/>
                  </a:lnTo>
                  <a:lnTo>
                    <a:pt x="11342" y="262131"/>
                  </a:lnTo>
                  <a:lnTo>
                    <a:pt x="8839" y="230127"/>
                  </a:lnTo>
                  <a:lnTo>
                    <a:pt x="10078" y="187680"/>
                  </a:lnTo>
                  <a:lnTo>
                    <a:pt x="12807" y="163802"/>
                  </a:lnTo>
                  <a:lnTo>
                    <a:pt x="16743" y="138712"/>
                  </a:lnTo>
                  <a:lnTo>
                    <a:pt x="21484" y="112813"/>
                  </a:lnTo>
                  <a:lnTo>
                    <a:pt x="34278" y="67101"/>
                  </a:lnTo>
                  <a:lnTo>
                    <a:pt x="48666" y="30558"/>
                  </a:lnTo>
                  <a:lnTo>
                    <a:pt x="62116" y="9613"/>
                  </a:lnTo>
                  <a:lnTo>
                    <a:pt x="67960" y="4168"/>
                  </a:lnTo>
                  <a:lnTo>
                    <a:pt x="73268" y="1244"/>
                  </a:lnTo>
                  <a:lnTo>
                    <a:pt x="78217" y="0"/>
                  </a:lnTo>
                  <a:lnTo>
                    <a:pt x="91243" y="4263"/>
                  </a:lnTo>
                  <a:lnTo>
                    <a:pt x="98667" y="8363"/>
                  </a:lnTo>
                  <a:lnTo>
                    <a:pt x="110679" y="26089"/>
                  </a:lnTo>
                  <a:lnTo>
                    <a:pt x="119311" y="49724"/>
                  </a:lnTo>
                  <a:lnTo>
                    <a:pt x="123147" y="74340"/>
                  </a:lnTo>
                  <a:lnTo>
                    <a:pt x="117326" y="95628"/>
                  </a:lnTo>
                  <a:lnTo>
                    <a:pt x="104626" y="113792"/>
                  </a:lnTo>
                  <a:lnTo>
                    <a:pt x="87222" y="128920"/>
                  </a:lnTo>
                  <a:lnTo>
                    <a:pt x="65847" y="137055"/>
                  </a:lnTo>
                  <a:lnTo>
                    <a:pt x="35656" y="139754"/>
                  </a:lnTo>
                  <a:lnTo>
                    <a:pt x="13234" y="137715"/>
                  </a:lnTo>
                  <a:lnTo>
                    <a:pt x="10678" y="138253"/>
                  </a:lnTo>
                  <a:lnTo>
                    <a:pt x="8974" y="139317"/>
                  </a:lnTo>
                  <a:lnTo>
                    <a:pt x="7838" y="140733"/>
                  </a:lnTo>
                  <a:lnTo>
                    <a:pt x="15983" y="147949"/>
                  </a:lnTo>
                  <a:lnTo>
                    <a:pt x="53328" y="173200"/>
                  </a:lnTo>
                  <a:lnTo>
                    <a:pt x="94990" y="209729"/>
                  </a:lnTo>
                  <a:lnTo>
                    <a:pt x="116729" y="236937"/>
                  </a:lnTo>
                  <a:lnTo>
                    <a:pt x="138916" y="28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2502">
              <a:extLst>
                <a:ext uri="{FF2B5EF4-FFF2-40B4-BE49-F238E27FC236}">
                  <a16:creationId xmlns:a16="http://schemas.microsoft.com/office/drawing/2014/main" xmlns="" id="{5594FC3F-6BB7-4574-90E9-9A60200AC96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974491" y="4692304"/>
              <a:ext cx="92560" cy="101045"/>
            </a:xfrm>
            <a:custGeom>
              <a:avLst/>
              <a:gdLst/>
              <a:ahLst/>
              <a:cxnLst/>
              <a:rect l="0" t="0" r="0" b="0"/>
              <a:pathLst>
                <a:path w="92560" h="101045">
                  <a:moveTo>
                    <a:pt x="3659" y="38446"/>
                  </a:moveTo>
                  <a:lnTo>
                    <a:pt x="3659" y="38446"/>
                  </a:lnTo>
                  <a:lnTo>
                    <a:pt x="288" y="38446"/>
                  </a:lnTo>
                  <a:lnTo>
                    <a:pt x="0" y="39151"/>
                  </a:lnTo>
                  <a:lnTo>
                    <a:pt x="1563" y="41817"/>
                  </a:lnTo>
                  <a:lnTo>
                    <a:pt x="6408" y="47284"/>
                  </a:lnTo>
                  <a:lnTo>
                    <a:pt x="12172" y="49430"/>
                  </a:lnTo>
                  <a:lnTo>
                    <a:pt x="15684" y="50002"/>
                  </a:lnTo>
                  <a:lnTo>
                    <a:pt x="19437" y="48972"/>
                  </a:lnTo>
                  <a:lnTo>
                    <a:pt x="35599" y="37181"/>
                  </a:lnTo>
                  <a:lnTo>
                    <a:pt x="43254" y="28711"/>
                  </a:lnTo>
                  <a:lnTo>
                    <a:pt x="49009" y="17892"/>
                  </a:lnTo>
                  <a:lnTo>
                    <a:pt x="50155" y="7909"/>
                  </a:lnTo>
                  <a:lnTo>
                    <a:pt x="49473" y="3271"/>
                  </a:lnTo>
                  <a:lnTo>
                    <a:pt x="47607" y="885"/>
                  </a:lnTo>
                  <a:lnTo>
                    <a:pt x="44952" y="0"/>
                  </a:lnTo>
                  <a:lnTo>
                    <a:pt x="41771" y="115"/>
                  </a:lnTo>
                  <a:lnTo>
                    <a:pt x="27181" y="7020"/>
                  </a:lnTo>
                  <a:lnTo>
                    <a:pt x="19287" y="17893"/>
                  </a:lnTo>
                  <a:lnTo>
                    <a:pt x="8471" y="51241"/>
                  </a:lnTo>
                  <a:lnTo>
                    <a:pt x="5084" y="74692"/>
                  </a:lnTo>
                  <a:lnTo>
                    <a:pt x="8056" y="86540"/>
                  </a:lnTo>
                  <a:lnTo>
                    <a:pt x="10823" y="91676"/>
                  </a:lnTo>
                  <a:lnTo>
                    <a:pt x="14785" y="95099"/>
                  </a:lnTo>
                  <a:lnTo>
                    <a:pt x="24832" y="98903"/>
                  </a:lnTo>
                  <a:lnTo>
                    <a:pt x="45758" y="101044"/>
                  </a:lnTo>
                  <a:lnTo>
                    <a:pt x="63527" y="94019"/>
                  </a:lnTo>
                  <a:lnTo>
                    <a:pt x="92559" y="7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2503">
              <a:extLst>
                <a:ext uri="{FF2B5EF4-FFF2-40B4-BE49-F238E27FC236}">
                  <a16:creationId xmlns:a16="http://schemas.microsoft.com/office/drawing/2014/main" xmlns="" id="{BCEE8DBC-D795-4490-9B5A-ED1AC03A8FB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086100" y="4673600"/>
              <a:ext cx="57151" cy="269203"/>
            </a:xfrm>
            <a:custGeom>
              <a:avLst/>
              <a:gdLst/>
              <a:ahLst/>
              <a:cxnLst/>
              <a:rect l="0" t="0" r="0" b="0"/>
              <a:pathLst>
                <a:path w="57151" h="269203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3" y="3763"/>
                  </a:lnTo>
                  <a:lnTo>
                    <a:pt x="42223" y="21048"/>
                  </a:lnTo>
                  <a:lnTo>
                    <a:pt x="43669" y="61733"/>
                  </a:lnTo>
                  <a:lnTo>
                    <a:pt x="47666" y="108855"/>
                  </a:lnTo>
                  <a:lnTo>
                    <a:pt x="53242" y="149689"/>
                  </a:lnTo>
                  <a:lnTo>
                    <a:pt x="55993" y="193068"/>
                  </a:lnTo>
                  <a:lnTo>
                    <a:pt x="51852" y="240422"/>
                  </a:lnTo>
                  <a:lnTo>
                    <a:pt x="48210" y="257139"/>
                  </a:lnTo>
                  <a:lnTo>
                    <a:pt x="45545" y="262442"/>
                  </a:lnTo>
                  <a:lnTo>
                    <a:pt x="42358" y="265978"/>
                  </a:lnTo>
                  <a:lnTo>
                    <a:pt x="38822" y="268336"/>
                  </a:lnTo>
                  <a:lnTo>
                    <a:pt x="35054" y="269202"/>
                  </a:lnTo>
                  <a:lnTo>
                    <a:pt x="27103" y="268282"/>
                  </a:lnTo>
                  <a:lnTo>
                    <a:pt x="18866" y="261758"/>
                  </a:lnTo>
                  <a:lnTo>
                    <a:pt x="14694" y="257056"/>
                  </a:lnTo>
                  <a:lnTo>
                    <a:pt x="3634" y="21459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2504">
              <a:extLst>
                <a:ext uri="{FF2B5EF4-FFF2-40B4-BE49-F238E27FC236}">
                  <a16:creationId xmlns:a16="http://schemas.microsoft.com/office/drawing/2014/main" xmlns="" id="{0951FD01-98EB-4AC0-AF9A-FF797E0C4B9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124200" y="4584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2505">
              <a:extLst>
                <a:ext uri="{FF2B5EF4-FFF2-40B4-BE49-F238E27FC236}">
                  <a16:creationId xmlns:a16="http://schemas.microsoft.com/office/drawing/2014/main" xmlns="" id="{03D67804-5528-41A3-8AB9-D862F0B8C8E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187700" y="4526143"/>
              <a:ext cx="334642" cy="250565"/>
            </a:xfrm>
            <a:custGeom>
              <a:avLst/>
              <a:gdLst/>
              <a:ahLst/>
              <a:cxnLst/>
              <a:rect l="0" t="0" r="0" b="0"/>
              <a:pathLst>
                <a:path w="334642" h="250565">
                  <a:moveTo>
                    <a:pt x="0" y="166507"/>
                  </a:moveTo>
                  <a:lnTo>
                    <a:pt x="0" y="166507"/>
                  </a:lnTo>
                  <a:lnTo>
                    <a:pt x="34013" y="182808"/>
                  </a:lnTo>
                  <a:lnTo>
                    <a:pt x="42399" y="184335"/>
                  </a:lnTo>
                  <a:lnTo>
                    <a:pt x="48948" y="183132"/>
                  </a:lnTo>
                  <a:lnTo>
                    <a:pt x="51682" y="181824"/>
                  </a:lnTo>
                  <a:lnTo>
                    <a:pt x="62271" y="169869"/>
                  </a:lnTo>
                  <a:lnTo>
                    <a:pt x="64092" y="164515"/>
                  </a:lnTo>
                  <a:lnTo>
                    <a:pt x="64234" y="152922"/>
                  </a:lnTo>
                  <a:lnTo>
                    <a:pt x="61944" y="144477"/>
                  </a:lnTo>
                  <a:lnTo>
                    <a:pt x="60346" y="141236"/>
                  </a:lnTo>
                  <a:lnTo>
                    <a:pt x="57164" y="140488"/>
                  </a:lnTo>
                  <a:lnTo>
                    <a:pt x="47984" y="143419"/>
                  </a:lnTo>
                  <a:lnTo>
                    <a:pt x="38730" y="153188"/>
                  </a:lnTo>
                  <a:lnTo>
                    <a:pt x="34287" y="159743"/>
                  </a:lnTo>
                  <a:lnTo>
                    <a:pt x="28033" y="185826"/>
                  </a:lnTo>
                  <a:lnTo>
                    <a:pt x="30990" y="219764"/>
                  </a:lnTo>
                  <a:lnTo>
                    <a:pt x="34470" y="231570"/>
                  </a:lnTo>
                  <a:lnTo>
                    <a:pt x="40249" y="239638"/>
                  </a:lnTo>
                  <a:lnTo>
                    <a:pt x="43767" y="242778"/>
                  </a:lnTo>
                  <a:lnTo>
                    <a:pt x="47522" y="243460"/>
                  </a:lnTo>
                  <a:lnTo>
                    <a:pt x="51437" y="242504"/>
                  </a:lnTo>
                  <a:lnTo>
                    <a:pt x="71230" y="230829"/>
                  </a:lnTo>
                  <a:lnTo>
                    <a:pt x="96228" y="198315"/>
                  </a:lnTo>
                  <a:lnTo>
                    <a:pt x="125730" y="153321"/>
                  </a:lnTo>
                  <a:lnTo>
                    <a:pt x="143374" y="128734"/>
                  </a:lnTo>
                  <a:lnTo>
                    <a:pt x="144266" y="129331"/>
                  </a:lnTo>
                  <a:lnTo>
                    <a:pt x="155478" y="164516"/>
                  </a:lnTo>
                  <a:lnTo>
                    <a:pt x="157275" y="167296"/>
                  </a:lnTo>
                  <a:lnTo>
                    <a:pt x="163930" y="172124"/>
                  </a:lnTo>
                  <a:lnTo>
                    <a:pt x="166462" y="170651"/>
                  </a:lnTo>
                  <a:lnTo>
                    <a:pt x="168124" y="169268"/>
                  </a:lnTo>
                  <a:lnTo>
                    <a:pt x="168527" y="166937"/>
                  </a:lnTo>
                  <a:lnTo>
                    <a:pt x="165690" y="152444"/>
                  </a:lnTo>
                  <a:lnTo>
                    <a:pt x="164788" y="150782"/>
                  </a:lnTo>
                  <a:lnTo>
                    <a:pt x="163481" y="149673"/>
                  </a:lnTo>
                  <a:lnTo>
                    <a:pt x="161904" y="148934"/>
                  </a:lnTo>
                  <a:lnTo>
                    <a:pt x="159441" y="149853"/>
                  </a:lnTo>
                  <a:lnTo>
                    <a:pt x="152943" y="154636"/>
                  </a:lnTo>
                  <a:lnTo>
                    <a:pt x="128979" y="195025"/>
                  </a:lnTo>
                  <a:lnTo>
                    <a:pt x="123118" y="219720"/>
                  </a:lnTo>
                  <a:lnTo>
                    <a:pt x="124752" y="238170"/>
                  </a:lnTo>
                  <a:lnTo>
                    <a:pt x="129764" y="246099"/>
                  </a:lnTo>
                  <a:lnTo>
                    <a:pt x="133076" y="249202"/>
                  </a:lnTo>
                  <a:lnTo>
                    <a:pt x="137401" y="250564"/>
                  </a:lnTo>
                  <a:lnTo>
                    <a:pt x="147850" y="250197"/>
                  </a:lnTo>
                  <a:lnTo>
                    <a:pt x="172375" y="239282"/>
                  </a:lnTo>
                  <a:lnTo>
                    <a:pt x="218043" y="200010"/>
                  </a:lnTo>
                  <a:lnTo>
                    <a:pt x="258084" y="154013"/>
                  </a:lnTo>
                  <a:lnTo>
                    <a:pt x="281686" y="116269"/>
                  </a:lnTo>
                  <a:lnTo>
                    <a:pt x="303934" y="77857"/>
                  </a:lnTo>
                  <a:lnTo>
                    <a:pt x="322054" y="43146"/>
                  </a:lnTo>
                  <a:lnTo>
                    <a:pt x="334641" y="1947"/>
                  </a:lnTo>
                  <a:lnTo>
                    <a:pt x="334572" y="356"/>
                  </a:lnTo>
                  <a:lnTo>
                    <a:pt x="333820" y="0"/>
                  </a:lnTo>
                  <a:lnTo>
                    <a:pt x="332613" y="469"/>
                  </a:lnTo>
                  <a:lnTo>
                    <a:pt x="314763" y="24322"/>
                  </a:lnTo>
                  <a:lnTo>
                    <a:pt x="294189" y="64955"/>
                  </a:lnTo>
                  <a:lnTo>
                    <a:pt x="278529" y="112037"/>
                  </a:lnTo>
                  <a:lnTo>
                    <a:pt x="266364" y="156875"/>
                  </a:lnTo>
                  <a:lnTo>
                    <a:pt x="262837" y="195167"/>
                  </a:lnTo>
                  <a:lnTo>
                    <a:pt x="264513" y="213112"/>
                  </a:lnTo>
                  <a:lnTo>
                    <a:pt x="269491" y="224379"/>
                  </a:lnTo>
                  <a:lnTo>
                    <a:pt x="272794" y="228372"/>
                  </a:lnTo>
                  <a:lnTo>
                    <a:pt x="277818" y="230328"/>
                  </a:lnTo>
                  <a:lnTo>
                    <a:pt x="290926" y="230620"/>
                  </a:lnTo>
                  <a:lnTo>
                    <a:pt x="330200" y="217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2506">
              <a:extLst>
                <a:ext uri="{FF2B5EF4-FFF2-40B4-BE49-F238E27FC236}">
                  <a16:creationId xmlns:a16="http://schemas.microsoft.com/office/drawing/2014/main" xmlns="" id="{CDEF2048-8DA9-47A9-8812-3FFEDEE5A39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437115" y="4610100"/>
              <a:ext cx="131586" cy="9495"/>
            </a:xfrm>
            <a:custGeom>
              <a:avLst/>
              <a:gdLst/>
              <a:ahLst/>
              <a:cxnLst/>
              <a:rect l="0" t="0" r="0" b="0"/>
              <a:pathLst>
                <a:path w="131586" h="9495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0680" y="9494"/>
                  </a:lnTo>
                  <a:lnTo>
                    <a:pt x="84622" y="6971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0" name="SMARTInkShape-Group461">
            <a:extLst>
              <a:ext uri="{FF2B5EF4-FFF2-40B4-BE49-F238E27FC236}">
                <a16:creationId xmlns:a16="http://schemas.microsoft.com/office/drawing/2014/main" xmlns="" id="{7CFB73A3-CB9A-400E-B2B1-47D4766B7731}"/>
              </a:ext>
            </a:extLst>
          </p:cNvPr>
          <p:cNvGrpSpPr/>
          <p:nvPr/>
        </p:nvGrpSpPr>
        <p:grpSpPr>
          <a:xfrm>
            <a:off x="2061523" y="4635500"/>
            <a:ext cx="385483" cy="203201"/>
            <a:chOff x="2061523" y="4635500"/>
            <a:chExt cx="385483" cy="203201"/>
          </a:xfrm>
        </p:grpSpPr>
        <p:sp>
          <p:nvSpPr>
            <p:cNvPr id="795" name="SMARTInkShape-2507">
              <a:extLst>
                <a:ext uri="{FF2B5EF4-FFF2-40B4-BE49-F238E27FC236}">
                  <a16:creationId xmlns:a16="http://schemas.microsoft.com/office/drawing/2014/main" xmlns="" id="{8EE884D9-76C4-4821-B665-B30933A008D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165350" y="47307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0" y="0"/>
                  </a:moveTo>
                  <a:lnTo>
                    <a:pt x="0" y="0"/>
                  </a:lnTo>
                  <a:lnTo>
                    <a:pt x="14927" y="42063"/>
                  </a:lnTo>
                  <a:lnTo>
                    <a:pt x="28934" y="88055"/>
                  </a:lnTo>
                  <a:lnTo>
                    <a:pt x="317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2508">
              <a:extLst>
                <a:ext uri="{FF2B5EF4-FFF2-40B4-BE49-F238E27FC236}">
                  <a16:creationId xmlns:a16="http://schemas.microsoft.com/office/drawing/2014/main" xmlns="" id="{E14A6689-857F-4BCE-A8EF-66C2905672E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172844" y="4639955"/>
              <a:ext cx="11557" cy="39996"/>
            </a:xfrm>
            <a:custGeom>
              <a:avLst/>
              <a:gdLst/>
              <a:ahLst/>
              <a:cxnLst/>
              <a:rect l="0" t="0" r="0" b="0"/>
              <a:pathLst>
                <a:path w="11557" h="39996">
                  <a:moveTo>
                    <a:pt x="11556" y="39995"/>
                  </a:moveTo>
                  <a:lnTo>
                    <a:pt x="11556" y="39995"/>
                  </a:lnTo>
                  <a:lnTo>
                    <a:pt x="0" y="1335"/>
                  </a:lnTo>
                  <a:lnTo>
                    <a:pt x="1030" y="111"/>
                  </a:lnTo>
                  <a:lnTo>
                    <a:pt x="3127" y="0"/>
                  </a:lnTo>
                  <a:lnTo>
                    <a:pt x="11556" y="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2509">
              <a:extLst>
                <a:ext uri="{FF2B5EF4-FFF2-40B4-BE49-F238E27FC236}">
                  <a16:creationId xmlns:a16="http://schemas.microsoft.com/office/drawing/2014/main" xmlns="" id="{38787C1F-3213-4288-8D7D-6B1A1F1E380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260600" y="4701913"/>
              <a:ext cx="107951" cy="112726"/>
            </a:xfrm>
            <a:custGeom>
              <a:avLst/>
              <a:gdLst/>
              <a:ahLst/>
              <a:cxnLst/>
              <a:rect l="0" t="0" r="0" b="0"/>
              <a:pathLst>
                <a:path w="107951" h="112726">
                  <a:moveTo>
                    <a:pt x="0" y="16137"/>
                  </a:moveTo>
                  <a:lnTo>
                    <a:pt x="0" y="16137"/>
                  </a:lnTo>
                  <a:lnTo>
                    <a:pt x="11817" y="16137"/>
                  </a:lnTo>
                  <a:lnTo>
                    <a:pt x="8867" y="16137"/>
                  </a:lnTo>
                  <a:lnTo>
                    <a:pt x="12056" y="16137"/>
                  </a:lnTo>
                  <a:lnTo>
                    <a:pt x="23493" y="39210"/>
                  </a:lnTo>
                  <a:lnTo>
                    <a:pt x="36002" y="83704"/>
                  </a:lnTo>
                  <a:lnTo>
                    <a:pt x="44453" y="107173"/>
                  </a:lnTo>
                  <a:lnTo>
                    <a:pt x="46569" y="110694"/>
                  </a:lnTo>
                  <a:lnTo>
                    <a:pt x="48685" y="112337"/>
                  </a:lnTo>
                  <a:lnTo>
                    <a:pt x="50801" y="112725"/>
                  </a:lnTo>
                  <a:lnTo>
                    <a:pt x="52917" y="112279"/>
                  </a:lnTo>
                  <a:lnTo>
                    <a:pt x="57150" y="106139"/>
                  </a:lnTo>
                  <a:lnTo>
                    <a:pt x="69850" y="64037"/>
                  </a:lnTo>
                  <a:lnTo>
                    <a:pt x="80433" y="20119"/>
                  </a:lnTo>
                  <a:lnTo>
                    <a:pt x="86783" y="4538"/>
                  </a:lnTo>
                  <a:lnTo>
                    <a:pt x="91017" y="399"/>
                  </a:lnTo>
                  <a:lnTo>
                    <a:pt x="93839" y="0"/>
                  </a:lnTo>
                  <a:lnTo>
                    <a:pt x="107950" y="3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2510">
              <a:extLst>
                <a:ext uri="{FF2B5EF4-FFF2-40B4-BE49-F238E27FC236}">
                  <a16:creationId xmlns:a16="http://schemas.microsoft.com/office/drawing/2014/main" xmlns="" id="{2C3307DB-C404-485D-A8E5-6F657E92B51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419350" y="4635500"/>
              <a:ext cx="27656" cy="146051"/>
            </a:xfrm>
            <a:custGeom>
              <a:avLst/>
              <a:gdLst/>
              <a:ahLst/>
              <a:cxnLst/>
              <a:rect l="0" t="0" r="0" b="0"/>
              <a:pathLst>
                <a:path w="27656" h="1460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4747" y="7526"/>
                  </a:lnTo>
                  <a:lnTo>
                    <a:pt x="21370" y="21689"/>
                  </a:lnTo>
                  <a:lnTo>
                    <a:pt x="27655" y="53463"/>
                  </a:lnTo>
                  <a:lnTo>
                    <a:pt x="24265" y="90394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2511">
              <a:extLst>
                <a:ext uri="{FF2B5EF4-FFF2-40B4-BE49-F238E27FC236}">
                  <a16:creationId xmlns:a16="http://schemas.microsoft.com/office/drawing/2014/main" xmlns="" id="{EFB1D819-F4DB-4A8A-A063-1E25B8BF692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061523" y="4655956"/>
              <a:ext cx="167328" cy="166993"/>
            </a:xfrm>
            <a:custGeom>
              <a:avLst/>
              <a:gdLst/>
              <a:ahLst/>
              <a:cxnLst/>
              <a:rect l="0" t="0" r="0" b="0"/>
              <a:pathLst>
                <a:path w="167328" h="166993">
                  <a:moveTo>
                    <a:pt x="14927" y="17644"/>
                  </a:moveTo>
                  <a:lnTo>
                    <a:pt x="14927" y="17644"/>
                  </a:lnTo>
                  <a:lnTo>
                    <a:pt x="14927" y="3338"/>
                  </a:lnTo>
                  <a:lnTo>
                    <a:pt x="14221" y="1757"/>
                  </a:lnTo>
                  <a:lnTo>
                    <a:pt x="13045" y="704"/>
                  </a:lnTo>
                  <a:lnTo>
                    <a:pt x="11556" y="0"/>
                  </a:lnTo>
                  <a:lnTo>
                    <a:pt x="9857" y="942"/>
                  </a:lnTo>
                  <a:lnTo>
                    <a:pt x="6089" y="5752"/>
                  </a:lnTo>
                  <a:lnTo>
                    <a:pt x="0" y="26507"/>
                  </a:lnTo>
                  <a:lnTo>
                    <a:pt x="470" y="65112"/>
                  </a:lnTo>
                  <a:lnTo>
                    <a:pt x="15190" y="105556"/>
                  </a:lnTo>
                  <a:lnTo>
                    <a:pt x="40797" y="140980"/>
                  </a:lnTo>
                  <a:lnTo>
                    <a:pt x="64289" y="157361"/>
                  </a:lnTo>
                  <a:lnTo>
                    <a:pt x="77469" y="163706"/>
                  </a:lnTo>
                  <a:lnTo>
                    <a:pt x="110927" y="166992"/>
                  </a:lnTo>
                  <a:lnTo>
                    <a:pt x="167327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SMARTInkShape-Group462">
            <a:extLst>
              <a:ext uri="{FF2B5EF4-FFF2-40B4-BE49-F238E27FC236}">
                <a16:creationId xmlns:a16="http://schemas.microsoft.com/office/drawing/2014/main" xmlns="" id="{CCE54607-71C4-4035-A7BF-3D6F07D18E96}"/>
              </a:ext>
            </a:extLst>
          </p:cNvPr>
          <p:cNvGrpSpPr/>
          <p:nvPr/>
        </p:nvGrpSpPr>
        <p:grpSpPr>
          <a:xfrm>
            <a:off x="7222055" y="3150619"/>
            <a:ext cx="453499" cy="411732"/>
            <a:chOff x="7222055" y="3150619"/>
            <a:chExt cx="453499" cy="411732"/>
          </a:xfrm>
        </p:grpSpPr>
        <p:sp>
          <p:nvSpPr>
            <p:cNvPr id="801" name="SMARTInkShape-2512">
              <a:extLst>
                <a:ext uri="{FF2B5EF4-FFF2-40B4-BE49-F238E27FC236}">
                  <a16:creationId xmlns:a16="http://schemas.microsoft.com/office/drawing/2014/main" xmlns="" id="{CC7EFB3C-3F3F-4278-ABAF-7D83A909F56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222055" y="3249652"/>
              <a:ext cx="214762" cy="278396"/>
            </a:xfrm>
            <a:custGeom>
              <a:avLst/>
              <a:gdLst/>
              <a:ahLst/>
              <a:cxnLst/>
              <a:rect l="0" t="0" r="0" b="0"/>
              <a:pathLst>
                <a:path w="214762" h="278396">
                  <a:moveTo>
                    <a:pt x="137595" y="71398"/>
                  </a:moveTo>
                  <a:lnTo>
                    <a:pt x="137595" y="71398"/>
                  </a:lnTo>
                  <a:lnTo>
                    <a:pt x="128756" y="42787"/>
                  </a:lnTo>
                  <a:lnTo>
                    <a:pt x="119297" y="25997"/>
                  </a:lnTo>
                  <a:lnTo>
                    <a:pt x="109707" y="17588"/>
                  </a:lnTo>
                  <a:lnTo>
                    <a:pt x="104186" y="14358"/>
                  </a:lnTo>
                  <a:lnTo>
                    <a:pt x="90526" y="12650"/>
                  </a:lnTo>
                  <a:lnTo>
                    <a:pt x="82932" y="13183"/>
                  </a:lnTo>
                  <a:lnTo>
                    <a:pt x="66968" y="23182"/>
                  </a:lnTo>
                  <a:lnTo>
                    <a:pt x="49760" y="42208"/>
                  </a:lnTo>
                  <a:lnTo>
                    <a:pt x="21650" y="88619"/>
                  </a:lnTo>
                  <a:lnTo>
                    <a:pt x="6336" y="124207"/>
                  </a:lnTo>
                  <a:lnTo>
                    <a:pt x="0" y="163072"/>
                  </a:lnTo>
                  <a:lnTo>
                    <a:pt x="948" y="201748"/>
                  </a:lnTo>
                  <a:lnTo>
                    <a:pt x="8423" y="235400"/>
                  </a:lnTo>
                  <a:lnTo>
                    <a:pt x="24446" y="259293"/>
                  </a:lnTo>
                  <a:lnTo>
                    <a:pt x="34645" y="268628"/>
                  </a:lnTo>
                  <a:lnTo>
                    <a:pt x="59149" y="277119"/>
                  </a:lnTo>
                  <a:lnTo>
                    <a:pt x="72597" y="278395"/>
                  </a:lnTo>
                  <a:lnTo>
                    <a:pt x="104475" y="270406"/>
                  </a:lnTo>
                  <a:lnTo>
                    <a:pt x="138397" y="252979"/>
                  </a:lnTo>
                  <a:lnTo>
                    <a:pt x="169936" y="226419"/>
                  </a:lnTo>
                  <a:lnTo>
                    <a:pt x="192890" y="193918"/>
                  </a:lnTo>
                  <a:lnTo>
                    <a:pt x="208032" y="156896"/>
                  </a:lnTo>
                  <a:lnTo>
                    <a:pt x="214761" y="114571"/>
                  </a:lnTo>
                  <a:lnTo>
                    <a:pt x="210226" y="73653"/>
                  </a:lnTo>
                  <a:lnTo>
                    <a:pt x="205066" y="53851"/>
                  </a:lnTo>
                  <a:lnTo>
                    <a:pt x="184281" y="24324"/>
                  </a:lnTo>
                  <a:lnTo>
                    <a:pt x="170836" y="12498"/>
                  </a:lnTo>
                  <a:lnTo>
                    <a:pt x="138963" y="1241"/>
                  </a:lnTo>
                  <a:lnTo>
                    <a:pt x="106453" y="0"/>
                  </a:lnTo>
                  <a:lnTo>
                    <a:pt x="80245" y="6505"/>
                  </a:lnTo>
                  <a:lnTo>
                    <a:pt x="71139" y="12614"/>
                  </a:lnTo>
                  <a:lnTo>
                    <a:pt x="59140" y="28808"/>
                  </a:lnTo>
                  <a:lnTo>
                    <a:pt x="57100" y="47765"/>
                  </a:lnTo>
                  <a:lnTo>
                    <a:pt x="61395" y="77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2513">
              <a:extLst>
                <a:ext uri="{FF2B5EF4-FFF2-40B4-BE49-F238E27FC236}">
                  <a16:creationId xmlns:a16="http://schemas.microsoft.com/office/drawing/2014/main" xmlns="" id="{F09D36A5-1548-4006-AC63-05F2F95E4ED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325411" y="3350312"/>
              <a:ext cx="148540" cy="186639"/>
            </a:xfrm>
            <a:custGeom>
              <a:avLst/>
              <a:gdLst/>
              <a:ahLst/>
              <a:cxnLst/>
              <a:rect l="0" t="0" r="0" b="0"/>
              <a:pathLst>
                <a:path w="148540" h="186639">
                  <a:moveTo>
                    <a:pt x="8839" y="8838"/>
                  </a:moveTo>
                  <a:lnTo>
                    <a:pt x="8839" y="8838"/>
                  </a:lnTo>
                  <a:lnTo>
                    <a:pt x="0" y="0"/>
                  </a:lnTo>
                  <a:lnTo>
                    <a:pt x="32691" y="44623"/>
                  </a:lnTo>
                  <a:lnTo>
                    <a:pt x="74542" y="92185"/>
                  </a:lnTo>
                  <a:lnTo>
                    <a:pt x="107720" y="129724"/>
                  </a:lnTo>
                  <a:lnTo>
                    <a:pt x="141700" y="170415"/>
                  </a:lnTo>
                  <a:lnTo>
                    <a:pt x="148539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2514">
              <a:extLst>
                <a:ext uri="{FF2B5EF4-FFF2-40B4-BE49-F238E27FC236}">
                  <a16:creationId xmlns:a16="http://schemas.microsoft.com/office/drawing/2014/main" xmlns="" id="{CEDDABB6-F418-481D-96AB-A077AF4EE24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550150" y="3150619"/>
              <a:ext cx="125404" cy="411732"/>
            </a:xfrm>
            <a:custGeom>
              <a:avLst/>
              <a:gdLst/>
              <a:ahLst/>
              <a:cxnLst/>
              <a:rect l="0" t="0" r="0" b="0"/>
              <a:pathLst>
                <a:path w="125404" h="411732">
                  <a:moveTo>
                    <a:pt x="19050" y="11681"/>
                  </a:moveTo>
                  <a:lnTo>
                    <a:pt x="19050" y="11681"/>
                  </a:lnTo>
                  <a:lnTo>
                    <a:pt x="25792" y="1568"/>
                  </a:lnTo>
                  <a:lnTo>
                    <a:pt x="29189" y="0"/>
                  </a:lnTo>
                  <a:lnTo>
                    <a:pt x="32864" y="366"/>
                  </a:lnTo>
                  <a:lnTo>
                    <a:pt x="36726" y="2021"/>
                  </a:lnTo>
                  <a:lnTo>
                    <a:pt x="69683" y="48056"/>
                  </a:lnTo>
                  <a:lnTo>
                    <a:pt x="94706" y="89231"/>
                  </a:lnTo>
                  <a:lnTo>
                    <a:pt x="104764" y="112770"/>
                  </a:lnTo>
                  <a:lnTo>
                    <a:pt x="112882" y="137635"/>
                  </a:lnTo>
                  <a:lnTo>
                    <a:pt x="119704" y="163383"/>
                  </a:lnTo>
                  <a:lnTo>
                    <a:pt x="123547" y="188310"/>
                  </a:lnTo>
                  <a:lnTo>
                    <a:pt x="125403" y="212690"/>
                  </a:lnTo>
                  <a:lnTo>
                    <a:pt x="123468" y="259768"/>
                  </a:lnTo>
                  <a:lnTo>
                    <a:pt x="113200" y="304210"/>
                  </a:lnTo>
                  <a:lnTo>
                    <a:pt x="91704" y="339955"/>
                  </a:lnTo>
                  <a:lnTo>
                    <a:pt x="47868" y="380116"/>
                  </a:lnTo>
                  <a:lnTo>
                    <a:pt x="0" y="41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5" name="SMARTInkShape-2515">
            <a:extLst>
              <a:ext uri="{FF2B5EF4-FFF2-40B4-BE49-F238E27FC236}">
                <a16:creationId xmlns:a16="http://schemas.microsoft.com/office/drawing/2014/main" xmlns="" id="{DE113F54-9A4C-4DF9-807B-AC3D399B80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27877" y="3251461"/>
            <a:ext cx="291757" cy="314676"/>
          </a:xfrm>
          <a:custGeom>
            <a:avLst/>
            <a:gdLst/>
            <a:ahLst/>
            <a:cxnLst/>
            <a:rect l="0" t="0" r="0" b="0"/>
            <a:pathLst>
              <a:path w="291757" h="314676">
                <a:moveTo>
                  <a:pt x="6273" y="6089"/>
                </a:moveTo>
                <a:lnTo>
                  <a:pt x="6273" y="6089"/>
                </a:lnTo>
                <a:lnTo>
                  <a:pt x="185" y="0"/>
                </a:lnTo>
                <a:lnTo>
                  <a:pt x="0" y="6558"/>
                </a:lnTo>
                <a:lnTo>
                  <a:pt x="5601" y="13589"/>
                </a:lnTo>
                <a:lnTo>
                  <a:pt x="45381" y="40238"/>
                </a:lnTo>
                <a:lnTo>
                  <a:pt x="75865" y="57720"/>
                </a:lnTo>
                <a:lnTo>
                  <a:pt x="112462" y="75367"/>
                </a:lnTo>
                <a:lnTo>
                  <a:pt x="150129" y="92618"/>
                </a:lnTo>
                <a:lnTo>
                  <a:pt x="197691" y="116786"/>
                </a:lnTo>
                <a:lnTo>
                  <a:pt x="242318" y="138309"/>
                </a:lnTo>
                <a:lnTo>
                  <a:pt x="263184" y="148041"/>
                </a:lnTo>
                <a:lnTo>
                  <a:pt x="280856" y="151599"/>
                </a:lnTo>
                <a:lnTo>
                  <a:pt x="281050" y="151779"/>
                </a:lnTo>
                <a:lnTo>
                  <a:pt x="279665" y="152068"/>
                </a:lnTo>
                <a:lnTo>
                  <a:pt x="291118" y="152139"/>
                </a:lnTo>
                <a:lnTo>
                  <a:pt x="291420" y="152844"/>
                </a:lnTo>
                <a:lnTo>
                  <a:pt x="291756" y="155510"/>
                </a:lnTo>
                <a:lnTo>
                  <a:pt x="290022" y="159046"/>
                </a:lnTo>
                <a:lnTo>
                  <a:pt x="279790" y="173807"/>
                </a:lnTo>
                <a:lnTo>
                  <a:pt x="237451" y="198258"/>
                </a:lnTo>
                <a:lnTo>
                  <a:pt x="198243" y="216133"/>
                </a:lnTo>
                <a:lnTo>
                  <a:pt x="154640" y="234836"/>
                </a:lnTo>
                <a:lnTo>
                  <a:pt x="116790" y="255664"/>
                </a:lnTo>
                <a:lnTo>
                  <a:pt x="73194" y="286187"/>
                </a:lnTo>
                <a:lnTo>
                  <a:pt x="52593" y="308586"/>
                </a:lnTo>
                <a:lnTo>
                  <a:pt x="51969" y="311470"/>
                </a:lnTo>
                <a:lnTo>
                  <a:pt x="53670" y="313393"/>
                </a:lnTo>
                <a:lnTo>
                  <a:pt x="56921" y="314675"/>
                </a:lnTo>
                <a:lnTo>
                  <a:pt x="68059" y="312337"/>
                </a:lnTo>
                <a:lnTo>
                  <a:pt x="88823" y="304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5" name="SMARTInkShape-Group464">
            <a:extLst>
              <a:ext uri="{FF2B5EF4-FFF2-40B4-BE49-F238E27FC236}">
                <a16:creationId xmlns:a16="http://schemas.microsoft.com/office/drawing/2014/main" xmlns="" id="{A61D5D5A-1FC4-4CC4-8A8B-0E09B13F9CB5}"/>
              </a:ext>
            </a:extLst>
          </p:cNvPr>
          <p:cNvGrpSpPr/>
          <p:nvPr/>
        </p:nvGrpSpPr>
        <p:grpSpPr>
          <a:xfrm>
            <a:off x="5073650" y="3125422"/>
            <a:ext cx="1219201" cy="582979"/>
            <a:chOff x="5073650" y="3125422"/>
            <a:chExt cx="1219201" cy="582979"/>
          </a:xfrm>
        </p:grpSpPr>
        <p:sp>
          <p:nvSpPr>
            <p:cNvPr id="806" name="SMARTInkShape-2516">
              <a:extLst>
                <a:ext uri="{FF2B5EF4-FFF2-40B4-BE49-F238E27FC236}">
                  <a16:creationId xmlns:a16="http://schemas.microsoft.com/office/drawing/2014/main" xmlns="" id="{70B97170-13F9-42BC-AEB0-A79B71B0265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073650" y="3182551"/>
              <a:ext cx="94918" cy="429005"/>
            </a:xfrm>
            <a:custGeom>
              <a:avLst/>
              <a:gdLst/>
              <a:ahLst/>
              <a:cxnLst/>
              <a:rect l="0" t="0" r="0" b="0"/>
              <a:pathLst>
                <a:path w="94918" h="429005">
                  <a:moveTo>
                    <a:pt x="0" y="170249"/>
                  </a:moveTo>
                  <a:lnTo>
                    <a:pt x="0" y="170249"/>
                  </a:lnTo>
                  <a:lnTo>
                    <a:pt x="0" y="166590"/>
                  </a:lnTo>
                  <a:lnTo>
                    <a:pt x="5069" y="202369"/>
                  </a:lnTo>
                  <a:lnTo>
                    <a:pt x="8839" y="233208"/>
                  </a:lnTo>
                  <a:lnTo>
                    <a:pt x="10984" y="268080"/>
                  </a:lnTo>
                  <a:lnTo>
                    <a:pt x="11936" y="304745"/>
                  </a:lnTo>
                  <a:lnTo>
                    <a:pt x="12361" y="342209"/>
                  </a:lnTo>
                  <a:lnTo>
                    <a:pt x="12549" y="376262"/>
                  </a:lnTo>
                  <a:lnTo>
                    <a:pt x="9299" y="421512"/>
                  </a:lnTo>
                  <a:lnTo>
                    <a:pt x="9022" y="425952"/>
                  </a:lnTo>
                  <a:lnTo>
                    <a:pt x="9542" y="428207"/>
                  </a:lnTo>
                  <a:lnTo>
                    <a:pt x="10595" y="429004"/>
                  </a:lnTo>
                  <a:lnTo>
                    <a:pt x="5516" y="392089"/>
                  </a:lnTo>
                  <a:lnTo>
                    <a:pt x="3516" y="346751"/>
                  </a:lnTo>
                  <a:lnTo>
                    <a:pt x="5090" y="305844"/>
                  </a:lnTo>
                  <a:lnTo>
                    <a:pt x="5510" y="281107"/>
                  </a:lnTo>
                  <a:lnTo>
                    <a:pt x="5790" y="254738"/>
                  </a:lnTo>
                  <a:lnTo>
                    <a:pt x="6682" y="227280"/>
                  </a:lnTo>
                  <a:lnTo>
                    <a:pt x="7983" y="199098"/>
                  </a:lnTo>
                  <a:lnTo>
                    <a:pt x="9555" y="170432"/>
                  </a:lnTo>
                  <a:lnTo>
                    <a:pt x="11309" y="144265"/>
                  </a:lnTo>
                  <a:lnTo>
                    <a:pt x="13184" y="119764"/>
                  </a:lnTo>
                  <a:lnTo>
                    <a:pt x="17854" y="77255"/>
                  </a:lnTo>
                  <a:lnTo>
                    <a:pt x="27711" y="34902"/>
                  </a:lnTo>
                  <a:lnTo>
                    <a:pt x="33012" y="16256"/>
                  </a:lnTo>
                  <a:lnTo>
                    <a:pt x="41483" y="4676"/>
                  </a:lnTo>
                  <a:lnTo>
                    <a:pt x="46705" y="600"/>
                  </a:lnTo>
                  <a:lnTo>
                    <a:pt x="52304" y="0"/>
                  </a:lnTo>
                  <a:lnTo>
                    <a:pt x="64168" y="4977"/>
                  </a:lnTo>
                  <a:lnTo>
                    <a:pt x="82748" y="29792"/>
                  </a:lnTo>
                  <a:lnTo>
                    <a:pt x="94917" y="67327"/>
                  </a:lnTo>
                  <a:lnTo>
                    <a:pt x="92878" y="109728"/>
                  </a:lnTo>
                  <a:lnTo>
                    <a:pt x="81260" y="133238"/>
                  </a:lnTo>
                  <a:lnTo>
                    <a:pt x="64338" y="151683"/>
                  </a:lnTo>
                  <a:lnTo>
                    <a:pt x="21112" y="179781"/>
                  </a:lnTo>
                  <a:lnTo>
                    <a:pt x="9148" y="183187"/>
                  </a:lnTo>
                  <a:lnTo>
                    <a:pt x="3982" y="183108"/>
                  </a:lnTo>
                  <a:lnTo>
                    <a:pt x="1949" y="183760"/>
                  </a:lnTo>
                  <a:lnTo>
                    <a:pt x="2005" y="184900"/>
                  </a:lnTo>
                  <a:lnTo>
                    <a:pt x="6350" y="189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2517">
              <a:extLst>
                <a:ext uri="{FF2B5EF4-FFF2-40B4-BE49-F238E27FC236}">
                  <a16:creationId xmlns:a16="http://schemas.microsoft.com/office/drawing/2014/main" xmlns="" id="{F2D51D99-5EBA-47AC-857A-7A2C5CE0944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172890" y="3403600"/>
              <a:ext cx="154761" cy="183420"/>
            </a:xfrm>
            <a:custGeom>
              <a:avLst/>
              <a:gdLst/>
              <a:ahLst/>
              <a:cxnLst/>
              <a:rect l="0" t="0" r="0" b="0"/>
              <a:pathLst>
                <a:path w="154761" h="183420">
                  <a:moveTo>
                    <a:pt x="15060" y="88900"/>
                  </a:moveTo>
                  <a:lnTo>
                    <a:pt x="15060" y="88900"/>
                  </a:lnTo>
                  <a:lnTo>
                    <a:pt x="5626" y="78055"/>
                  </a:lnTo>
                  <a:lnTo>
                    <a:pt x="755" y="67852"/>
                  </a:lnTo>
                  <a:lnTo>
                    <a:pt x="0" y="58143"/>
                  </a:lnTo>
                  <a:lnTo>
                    <a:pt x="786" y="53579"/>
                  </a:lnTo>
                  <a:lnTo>
                    <a:pt x="5423" y="44744"/>
                  </a:lnTo>
                  <a:lnTo>
                    <a:pt x="8636" y="40413"/>
                  </a:lnTo>
                  <a:lnTo>
                    <a:pt x="14305" y="38231"/>
                  </a:lnTo>
                  <a:lnTo>
                    <a:pt x="30011" y="37688"/>
                  </a:lnTo>
                  <a:lnTo>
                    <a:pt x="46870" y="47324"/>
                  </a:lnTo>
                  <a:lnTo>
                    <a:pt x="63064" y="64072"/>
                  </a:lnTo>
                  <a:lnTo>
                    <a:pt x="82670" y="97301"/>
                  </a:lnTo>
                  <a:lnTo>
                    <a:pt x="92164" y="133252"/>
                  </a:lnTo>
                  <a:lnTo>
                    <a:pt x="92132" y="155649"/>
                  </a:lnTo>
                  <a:lnTo>
                    <a:pt x="86003" y="171718"/>
                  </a:lnTo>
                  <a:lnTo>
                    <a:pt x="81406" y="177979"/>
                  </a:lnTo>
                  <a:lnTo>
                    <a:pt x="76929" y="181447"/>
                  </a:lnTo>
                  <a:lnTo>
                    <a:pt x="72534" y="183054"/>
                  </a:lnTo>
                  <a:lnTo>
                    <a:pt x="68192" y="183419"/>
                  </a:lnTo>
                  <a:lnTo>
                    <a:pt x="65298" y="180841"/>
                  </a:lnTo>
                  <a:lnTo>
                    <a:pt x="62083" y="170449"/>
                  </a:lnTo>
                  <a:lnTo>
                    <a:pt x="63643" y="141991"/>
                  </a:lnTo>
                  <a:lnTo>
                    <a:pt x="72401" y="111320"/>
                  </a:lnTo>
                  <a:lnTo>
                    <a:pt x="93198" y="63793"/>
                  </a:lnTo>
                  <a:lnTo>
                    <a:pt x="110466" y="39641"/>
                  </a:lnTo>
                  <a:lnTo>
                    <a:pt x="154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2518">
              <a:extLst>
                <a:ext uri="{FF2B5EF4-FFF2-40B4-BE49-F238E27FC236}">
                  <a16:creationId xmlns:a16="http://schemas.microsoft.com/office/drawing/2014/main" xmlns="" id="{8781305B-D931-4D8D-8613-B73143D2E57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459734" y="3234945"/>
              <a:ext cx="121917" cy="374167"/>
            </a:xfrm>
            <a:custGeom>
              <a:avLst/>
              <a:gdLst/>
              <a:ahLst/>
              <a:cxnLst/>
              <a:rect l="0" t="0" r="0" b="0"/>
              <a:pathLst>
                <a:path w="121917" h="374167">
                  <a:moveTo>
                    <a:pt x="121916" y="16255"/>
                  </a:moveTo>
                  <a:lnTo>
                    <a:pt x="121916" y="16255"/>
                  </a:lnTo>
                  <a:lnTo>
                    <a:pt x="121916" y="4078"/>
                  </a:lnTo>
                  <a:lnTo>
                    <a:pt x="118545" y="339"/>
                  </a:lnTo>
                  <a:lnTo>
                    <a:pt x="116141" y="0"/>
                  </a:lnTo>
                  <a:lnTo>
                    <a:pt x="109707" y="1505"/>
                  </a:lnTo>
                  <a:lnTo>
                    <a:pt x="74255" y="20862"/>
                  </a:lnTo>
                  <a:lnTo>
                    <a:pt x="44765" y="48665"/>
                  </a:lnTo>
                  <a:lnTo>
                    <a:pt x="25537" y="76520"/>
                  </a:lnTo>
                  <a:lnTo>
                    <a:pt x="9937" y="112419"/>
                  </a:lnTo>
                  <a:lnTo>
                    <a:pt x="1592" y="151892"/>
                  </a:lnTo>
                  <a:lnTo>
                    <a:pt x="0" y="193661"/>
                  </a:lnTo>
                  <a:lnTo>
                    <a:pt x="6348" y="238095"/>
                  </a:lnTo>
                  <a:lnTo>
                    <a:pt x="16225" y="278068"/>
                  </a:lnTo>
                  <a:lnTo>
                    <a:pt x="28376" y="312533"/>
                  </a:lnTo>
                  <a:lnTo>
                    <a:pt x="50377" y="349653"/>
                  </a:lnTo>
                  <a:lnTo>
                    <a:pt x="64014" y="364574"/>
                  </a:lnTo>
                  <a:lnTo>
                    <a:pt x="77133" y="372147"/>
                  </a:lnTo>
                  <a:lnTo>
                    <a:pt x="83594" y="374166"/>
                  </a:lnTo>
                  <a:lnTo>
                    <a:pt x="115566" y="36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2519">
              <a:extLst>
                <a:ext uri="{FF2B5EF4-FFF2-40B4-BE49-F238E27FC236}">
                  <a16:creationId xmlns:a16="http://schemas.microsoft.com/office/drawing/2014/main" xmlns="" id="{50BFBFAB-FB15-4848-BB63-21AF7E0F8C9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683596" y="3269264"/>
              <a:ext cx="272705" cy="256762"/>
            </a:xfrm>
            <a:custGeom>
              <a:avLst/>
              <a:gdLst/>
              <a:ahLst/>
              <a:cxnLst/>
              <a:rect l="0" t="0" r="0" b="0"/>
              <a:pathLst>
                <a:path w="272705" h="256762">
                  <a:moveTo>
                    <a:pt x="18704" y="115286"/>
                  </a:moveTo>
                  <a:lnTo>
                    <a:pt x="18704" y="115286"/>
                  </a:lnTo>
                  <a:lnTo>
                    <a:pt x="15333" y="111915"/>
                  </a:lnTo>
                  <a:lnTo>
                    <a:pt x="13678" y="108379"/>
                  </a:lnTo>
                  <a:lnTo>
                    <a:pt x="13237" y="106448"/>
                  </a:lnTo>
                  <a:lnTo>
                    <a:pt x="9244" y="100359"/>
                  </a:lnTo>
                  <a:lnTo>
                    <a:pt x="3593" y="94087"/>
                  </a:lnTo>
                  <a:lnTo>
                    <a:pt x="1405" y="87990"/>
                  </a:lnTo>
                  <a:lnTo>
                    <a:pt x="0" y="69207"/>
                  </a:lnTo>
                  <a:lnTo>
                    <a:pt x="3571" y="57412"/>
                  </a:lnTo>
                  <a:lnTo>
                    <a:pt x="17361" y="32593"/>
                  </a:lnTo>
                  <a:lnTo>
                    <a:pt x="36259" y="13643"/>
                  </a:lnTo>
                  <a:lnTo>
                    <a:pt x="59732" y="1365"/>
                  </a:lnTo>
                  <a:lnTo>
                    <a:pt x="87932" y="0"/>
                  </a:lnTo>
                  <a:lnTo>
                    <a:pt x="122002" y="14178"/>
                  </a:lnTo>
                  <a:lnTo>
                    <a:pt x="166371" y="59461"/>
                  </a:lnTo>
                  <a:lnTo>
                    <a:pt x="197766" y="102195"/>
                  </a:lnTo>
                  <a:lnTo>
                    <a:pt x="223140" y="149585"/>
                  </a:lnTo>
                  <a:lnTo>
                    <a:pt x="236067" y="193810"/>
                  </a:lnTo>
                  <a:lnTo>
                    <a:pt x="242955" y="228471"/>
                  </a:lnTo>
                  <a:lnTo>
                    <a:pt x="242566" y="250657"/>
                  </a:lnTo>
                  <a:lnTo>
                    <a:pt x="243440" y="254217"/>
                  </a:lnTo>
                  <a:lnTo>
                    <a:pt x="244729" y="256590"/>
                  </a:lnTo>
                  <a:lnTo>
                    <a:pt x="247704" y="256761"/>
                  </a:lnTo>
                  <a:lnTo>
                    <a:pt x="260592" y="250965"/>
                  </a:lnTo>
                  <a:lnTo>
                    <a:pt x="272704" y="24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2520">
              <a:extLst>
                <a:ext uri="{FF2B5EF4-FFF2-40B4-BE49-F238E27FC236}">
                  <a16:creationId xmlns:a16="http://schemas.microsoft.com/office/drawing/2014/main" xmlns="" id="{647B846D-C17B-4172-8C25-10625048514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765060" y="3245733"/>
              <a:ext cx="178541" cy="334542"/>
            </a:xfrm>
            <a:custGeom>
              <a:avLst/>
              <a:gdLst/>
              <a:ahLst/>
              <a:cxnLst/>
              <a:rect l="0" t="0" r="0" b="0"/>
              <a:pathLst>
                <a:path w="178541" h="334542">
                  <a:moveTo>
                    <a:pt x="178540" y="5467"/>
                  </a:moveTo>
                  <a:lnTo>
                    <a:pt x="178540" y="5467"/>
                  </a:lnTo>
                  <a:lnTo>
                    <a:pt x="175169" y="2096"/>
                  </a:lnTo>
                  <a:lnTo>
                    <a:pt x="171633" y="441"/>
                  </a:lnTo>
                  <a:lnTo>
                    <a:pt x="169701" y="0"/>
                  </a:lnTo>
                  <a:lnTo>
                    <a:pt x="163792" y="3272"/>
                  </a:lnTo>
                  <a:lnTo>
                    <a:pt x="156464" y="10841"/>
                  </a:lnTo>
                  <a:lnTo>
                    <a:pt x="144404" y="33087"/>
                  </a:lnTo>
                  <a:lnTo>
                    <a:pt x="129071" y="72839"/>
                  </a:lnTo>
                  <a:lnTo>
                    <a:pt x="109987" y="111375"/>
                  </a:lnTo>
                  <a:lnTo>
                    <a:pt x="87394" y="152491"/>
                  </a:lnTo>
                  <a:lnTo>
                    <a:pt x="63947" y="193577"/>
                  </a:lnTo>
                  <a:lnTo>
                    <a:pt x="41769" y="233005"/>
                  </a:lnTo>
                  <a:lnTo>
                    <a:pt x="23913" y="266050"/>
                  </a:lnTo>
                  <a:lnTo>
                    <a:pt x="5725" y="304692"/>
                  </a:lnTo>
                  <a:lnTo>
                    <a:pt x="133" y="322606"/>
                  </a:lnTo>
                  <a:lnTo>
                    <a:pt x="0" y="332919"/>
                  </a:lnTo>
                  <a:lnTo>
                    <a:pt x="2364" y="334541"/>
                  </a:lnTo>
                  <a:lnTo>
                    <a:pt x="6056" y="334210"/>
                  </a:lnTo>
                  <a:lnTo>
                    <a:pt x="1979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2521">
              <a:extLst>
                <a:ext uri="{FF2B5EF4-FFF2-40B4-BE49-F238E27FC236}">
                  <a16:creationId xmlns:a16="http://schemas.microsoft.com/office/drawing/2014/main" xmlns="" id="{0367869E-5940-4619-8D3F-30B088D88AD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969883" y="3125422"/>
              <a:ext cx="126118" cy="121035"/>
            </a:xfrm>
            <a:custGeom>
              <a:avLst/>
              <a:gdLst/>
              <a:ahLst/>
              <a:cxnLst/>
              <a:rect l="0" t="0" r="0" b="0"/>
              <a:pathLst>
                <a:path w="126118" h="121035">
                  <a:moveTo>
                    <a:pt x="5467" y="17828"/>
                  </a:moveTo>
                  <a:lnTo>
                    <a:pt x="5467" y="17828"/>
                  </a:lnTo>
                  <a:lnTo>
                    <a:pt x="2096" y="17828"/>
                  </a:lnTo>
                  <a:lnTo>
                    <a:pt x="1103" y="17122"/>
                  </a:lnTo>
                  <a:lnTo>
                    <a:pt x="441" y="15946"/>
                  </a:lnTo>
                  <a:lnTo>
                    <a:pt x="0" y="14457"/>
                  </a:lnTo>
                  <a:lnTo>
                    <a:pt x="1116" y="12759"/>
                  </a:lnTo>
                  <a:lnTo>
                    <a:pt x="6120" y="8990"/>
                  </a:lnTo>
                  <a:lnTo>
                    <a:pt x="25901" y="1526"/>
                  </a:lnTo>
                  <a:lnTo>
                    <a:pt x="37832" y="0"/>
                  </a:lnTo>
                  <a:lnTo>
                    <a:pt x="50191" y="3084"/>
                  </a:lnTo>
                  <a:lnTo>
                    <a:pt x="56449" y="5882"/>
                  </a:lnTo>
                  <a:lnTo>
                    <a:pt x="59915" y="9864"/>
                  </a:lnTo>
                  <a:lnTo>
                    <a:pt x="61522" y="14635"/>
                  </a:lnTo>
                  <a:lnTo>
                    <a:pt x="61887" y="19933"/>
                  </a:lnTo>
                  <a:lnTo>
                    <a:pt x="56648" y="33345"/>
                  </a:lnTo>
                  <a:lnTo>
                    <a:pt x="29018" y="79694"/>
                  </a:lnTo>
                  <a:lnTo>
                    <a:pt x="19462" y="92596"/>
                  </a:lnTo>
                  <a:lnTo>
                    <a:pt x="15214" y="103034"/>
                  </a:lnTo>
                  <a:lnTo>
                    <a:pt x="14788" y="107088"/>
                  </a:lnTo>
                  <a:lnTo>
                    <a:pt x="16195" y="113473"/>
                  </a:lnTo>
                  <a:lnTo>
                    <a:pt x="24817" y="118663"/>
                  </a:lnTo>
                  <a:lnTo>
                    <a:pt x="31067" y="121034"/>
                  </a:lnTo>
                  <a:lnTo>
                    <a:pt x="72221" y="119771"/>
                  </a:lnTo>
                  <a:lnTo>
                    <a:pt x="126117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2522">
              <a:extLst>
                <a:ext uri="{FF2B5EF4-FFF2-40B4-BE49-F238E27FC236}">
                  <a16:creationId xmlns:a16="http://schemas.microsoft.com/office/drawing/2014/main" xmlns="" id="{FF91934F-7645-422F-85AD-B548D491399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001898" y="3421989"/>
              <a:ext cx="144903" cy="246505"/>
            </a:xfrm>
            <a:custGeom>
              <a:avLst/>
              <a:gdLst/>
              <a:ahLst/>
              <a:cxnLst/>
              <a:rect l="0" t="0" r="0" b="0"/>
              <a:pathLst>
                <a:path w="144903" h="246505">
                  <a:moveTo>
                    <a:pt x="94102" y="159411"/>
                  </a:moveTo>
                  <a:lnTo>
                    <a:pt x="94102" y="159411"/>
                  </a:lnTo>
                  <a:lnTo>
                    <a:pt x="89032" y="153636"/>
                  </a:lnTo>
                  <a:lnTo>
                    <a:pt x="82565" y="144215"/>
                  </a:lnTo>
                  <a:lnTo>
                    <a:pt x="75804" y="139017"/>
                  </a:lnTo>
                  <a:lnTo>
                    <a:pt x="62450" y="139999"/>
                  </a:lnTo>
                  <a:lnTo>
                    <a:pt x="46168" y="145844"/>
                  </a:lnTo>
                  <a:lnTo>
                    <a:pt x="31876" y="155498"/>
                  </a:lnTo>
                  <a:lnTo>
                    <a:pt x="11929" y="179575"/>
                  </a:lnTo>
                  <a:lnTo>
                    <a:pt x="4664" y="197066"/>
                  </a:lnTo>
                  <a:lnTo>
                    <a:pt x="0" y="227918"/>
                  </a:lnTo>
                  <a:lnTo>
                    <a:pt x="1734" y="234010"/>
                  </a:lnTo>
                  <a:lnTo>
                    <a:pt x="9305" y="244542"/>
                  </a:lnTo>
                  <a:lnTo>
                    <a:pt x="14993" y="246504"/>
                  </a:lnTo>
                  <a:lnTo>
                    <a:pt x="28839" y="244921"/>
                  </a:lnTo>
                  <a:lnTo>
                    <a:pt x="59242" y="225983"/>
                  </a:lnTo>
                  <a:lnTo>
                    <a:pt x="84949" y="198029"/>
                  </a:lnTo>
                  <a:lnTo>
                    <a:pt x="105971" y="153920"/>
                  </a:lnTo>
                  <a:lnTo>
                    <a:pt x="115370" y="118870"/>
                  </a:lnTo>
                  <a:lnTo>
                    <a:pt x="120487" y="82832"/>
                  </a:lnTo>
                  <a:lnTo>
                    <a:pt x="120410" y="48000"/>
                  </a:lnTo>
                  <a:lnTo>
                    <a:pt x="113030" y="13511"/>
                  </a:lnTo>
                  <a:lnTo>
                    <a:pt x="105806" y="2844"/>
                  </a:lnTo>
                  <a:lnTo>
                    <a:pt x="101905" y="0"/>
                  </a:lnTo>
                  <a:lnTo>
                    <a:pt x="97893" y="926"/>
                  </a:lnTo>
                  <a:lnTo>
                    <a:pt x="89672" y="9480"/>
                  </a:lnTo>
                  <a:lnTo>
                    <a:pt x="85077" y="24572"/>
                  </a:lnTo>
                  <a:lnTo>
                    <a:pt x="84448" y="45860"/>
                  </a:lnTo>
                  <a:lnTo>
                    <a:pt x="88870" y="76488"/>
                  </a:lnTo>
                  <a:lnTo>
                    <a:pt x="93657" y="111267"/>
                  </a:lnTo>
                  <a:lnTo>
                    <a:pt x="99549" y="145775"/>
                  </a:lnTo>
                  <a:lnTo>
                    <a:pt x="114766" y="187591"/>
                  </a:lnTo>
                  <a:lnTo>
                    <a:pt x="144902" y="235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2523">
              <a:extLst>
                <a:ext uri="{FF2B5EF4-FFF2-40B4-BE49-F238E27FC236}">
                  <a16:creationId xmlns:a16="http://schemas.microsoft.com/office/drawing/2014/main" xmlns="" id="{F4C74B1D-71F7-4B78-ADA9-6F7EB6A22C6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197600" y="3439340"/>
              <a:ext cx="88901" cy="269061"/>
            </a:xfrm>
            <a:custGeom>
              <a:avLst/>
              <a:gdLst/>
              <a:ahLst/>
              <a:cxnLst/>
              <a:rect l="0" t="0" r="0" b="0"/>
              <a:pathLst>
                <a:path w="88901" h="269061">
                  <a:moveTo>
                    <a:pt x="88900" y="15060"/>
                  </a:moveTo>
                  <a:lnTo>
                    <a:pt x="88900" y="15060"/>
                  </a:lnTo>
                  <a:lnTo>
                    <a:pt x="56917" y="755"/>
                  </a:lnTo>
                  <a:lnTo>
                    <a:pt x="46228" y="0"/>
                  </a:lnTo>
                  <a:lnTo>
                    <a:pt x="41402" y="787"/>
                  </a:lnTo>
                  <a:lnTo>
                    <a:pt x="37478" y="3428"/>
                  </a:lnTo>
                  <a:lnTo>
                    <a:pt x="31240" y="12007"/>
                  </a:lnTo>
                  <a:lnTo>
                    <a:pt x="27129" y="35479"/>
                  </a:lnTo>
                  <a:lnTo>
                    <a:pt x="26447" y="81496"/>
                  </a:lnTo>
                  <a:lnTo>
                    <a:pt x="29866" y="125840"/>
                  </a:lnTo>
                  <a:lnTo>
                    <a:pt x="31190" y="166417"/>
                  </a:lnTo>
                  <a:lnTo>
                    <a:pt x="28763" y="205956"/>
                  </a:lnTo>
                  <a:lnTo>
                    <a:pt x="13539" y="245110"/>
                  </a:lnTo>
                  <a:lnTo>
                    <a:pt x="2884" y="267124"/>
                  </a:lnTo>
                  <a:lnTo>
                    <a:pt x="0" y="26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2524">
              <a:extLst>
                <a:ext uri="{FF2B5EF4-FFF2-40B4-BE49-F238E27FC236}">
                  <a16:creationId xmlns:a16="http://schemas.microsoft.com/office/drawing/2014/main" xmlns="" id="{68C73994-10DF-49D9-9C17-1DD34E2D50A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191250" y="35560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45434" y="198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8" name="SMARTInkShape-Group465">
            <a:extLst>
              <a:ext uri="{FF2B5EF4-FFF2-40B4-BE49-F238E27FC236}">
                <a16:creationId xmlns:a16="http://schemas.microsoft.com/office/drawing/2014/main" xmlns="" id="{42DA5587-1E69-4222-8A83-74B6874776E3}"/>
              </a:ext>
            </a:extLst>
          </p:cNvPr>
          <p:cNvGrpSpPr/>
          <p:nvPr/>
        </p:nvGrpSpPr>
        <p:grpSpPr>
          <a:xfrm>
            <a:off x="4325233" y="3397250"/>
            <a:ext cx="138818" cy="101601"/>
            <a:chOff x="4325233" y="3397250"/>
            <a:chExt cx="138818" cy="101601"/>
          </a:xfrm>
        </p:grpSpPr>
        <p:sp>
          <p:nvSpPr>
            <p:cNvPr id="816" name="SMARTInkShape-2525">
              <a:extLst>
                <a:ext uri="{FF2B5EF4-FFF2-40B4-BE49-F238E27FC236}">
                  <a16:creationId xmlns:a16="http://schemas.microsoft.com/office/drawing/2014/main" xmlns="" id="{BC4B0290-655F-4829-80FC-DB45EACFB5B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325233" y="3397250"/>
              <a:ext cx="100718" cy="6351"/>
            </a:xfrm>
            <a:custGeom>
              <a:avLst/>
              <a:gdLst/>
              <a:ahLst/>
              <a:cxnLst/>
              <a:rect l="0" t="0" r="0" b="0"/>
              <a:pathLst>
                <a:path w="1007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3953" y="6350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2526">
              <a:extLst>
                <a:ext uri="{FF2B5EF4-FFF2-40B4-BE49-F238E27FC236}">
                  <a16:creationId xmlns:a16="http://schemas.microsoft.com/office/drawing/2014/main" xmlns="" id="{494EBFD1-FC0B-430D-9CDC-1DCC7D8698D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362450" y="34925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6628" y="2979"/>
                  </a:lnTo>
                  <a:lnTo>
                    <a:pt x="83644" y="58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466">
            <a:extLst>
              <a:ext uri="{FF2B5EF4-FFF2-40B4-BE49-F238E27FC236}">
                <a16:creationId xmlns:a16="http://schemas.microsoft.com/office/drawing/2014/main" xmlns="" id="{6265CD12-EF5F-4644-AC34-BBCC695EABE5}"/>
              </a:ext>
            </a:extLst>
          </p:cNvPr>
          <p:cNvGrpSpPr/>
          <p:nvPr/>
        </p:nvGrpSpPr>
        <p:grpSpPr>
          <a:xfrm>
            <a:off x="2807844" y="3241572"/>
            <a:ext cx="1097407" cy="563229"/>
            <a:chOff x="2807844" y="3241572"/>
            <a:chExt cx="1097407" cy="563229"/>
          </a:xfrm>
        </p:grpSpPr>
        <p:sp>
          <p:nvSpPr>
            <p:cNvPr id="819" name="SMARTInkShape-2527">
              <a:extLst>
                <a:ext uri="{FF2B5EF4-FFF2-40B4-BE49-F238E27FC236}">
                  <a16:creationId xmlns:a16="http://schemas.microsoft.com/office/drawing/2014/main" xmlns="" id="{77385077-4F2E-46A1-B8CF-79CA5D40D7A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807844" y="3374869"/>
              <a:ext cx="147041" cy="429932"/>
            </a:xfrm>
            <a:custGeom>
              <a:avLst/>
              <a:gdLst/>
              <a:ahLst/>
              <a:cxnLst/>
              <a:rect l="0" t="0" r="0" b="0"/>
              <a:pathLst>
                <a:path w="147041" h="429932">
                  <a:moveTo>
                    <a:pt x="11556" y="143031"/>
                  </a:moveTo>
                  <a:lnTo>
                    <a:pt x="11556" y="143031"/>
                  </a:lnTo>
                  <a:lnTo>
                    <a:pt x="8185" y="143031"/>
                  </a:lnTo>
                  <a:lnTo>
                    <a:pt x="4648" y="146794"/>
                  </a:lnTo>
                  <a:lnTo>
                    <a:pt x="2718" y="149773"/>
                  </a:lnTo>
                  <a:lnTo>
                    <a:pt x="0" y="174191"/>
                  </a:lnTo>
                  <a:lnTo>
                    <a:pt x="2566" y="214979"/>
                  </a:lnTo>
                  <a:lnTo>
                    <a:pt x="5914" y="250267"/>
                  </a:lnTo>
                  <a:lnTo>
                    <a:pt x="9754" y="289469"/>
                  </a:lnTo>
                  <a:lnTo>
                    <a:pt x="13812" y="330411"/>
                  </a:lnTo>
                  <a:lnTo>
                    <a:pt x="16087" y="370244"/>
                  </a:lnTo>
                  <a:lnTo>
                    <a:pt x="19249" y="415200"/>
                  </a:lnTo>
                  <a:lnTo>
                    <a:pt x="22030" y="428389"/>
                  </a:lnTo>
                  <a:lnTo>
                    <a:pt x="22772" y="429931"/>
                  </a:lnTo>
                  <a:lnTo>
                    <a:pt x="23267" y="429548"/>
                  </a:lnTo>
                  <a:lnTo>
                    <a:pt x="23355" y="391329"/>
                  </a:lnTo>
                  <a:lnTo>
                    <a:pt x="20798" y="356867"/>
                  </a:lnTo>
                  <a:lnTo>
                    <a:pt x="19834" y="334272"/>
                  </a:lnTo>
                  <a:lnTo>
                    <a:pt x="19191" y="308625"/>
                  </a:lnTo>
                  <a:lnTo>
                    <a:pt x="18763" y="280944"/>
                  </a:lnTo>
                  <a:lnTo>
                    <a:pt x="19183" y="249789"/>
                  </a:lnTo>
                  <a:lnTo>
                    <a:pt x="20168" y="216320"/>
                  </a:lnTo>
                  <a:lnTo>
                    <a:pt x="21531" y="181307"/>
                  </a:lnTo>
                  <a:lnTo>
                    <a:pt x="25262" y="148793"/>
                  </a:lnTo>
                  <a:lnTo>
                    <a:pt x="30571" y="117945"/>
                  </a:lnTo>
                  <a:lnTo>
                    <a:pt x="36933" y="88207"/>
                  </a:lnTo>
                  <a:lnTo>
                    <a:pt x="47764" y="45757"/>
                  </a:lnTo>
                  <a:lnTo>
                    <a:pt x="62845" y="3245"/>
                  </a:lnTo>
                  <a:lnTo>
                    <a:pt x="66915" y="451"/>
                  </a:lnTo>
                  <a:lnTo>
                    <a:pt x="71745" y="0"/>
                  </a:lnTo>
                  <a:lnTo>
                    <a:pt x="77082" y="1110"/>
                  </a:lnTo>
                  <a:lnTo>
                    <a:pt x="101448" y="22899"/>
                  </a:lnTo>
                  <a:lnTo>
                    <a:pt x="127640" y="59537"/>
                  </a:lnTo>
                  <a:lnTo>
                    <a:pt x="146532" y="101672"/>
                  </a:lnTo>
                  <a:lnTo>
                    <a:pt x="147040" y="128882"/>
                  </a:lnTo>
                  <a:lnTo>
                    <a:pt x="144212" y="142065"/>
                  </a:lnTo>
                  <a:lnTo>
                    <a:pt x="127899" y="166120"/>
                  </a:lnTo>
                  <a:lnTo>
                    <a:pt x="104186" y="185748"/>
                  </a:lnTo>
                  <a:lnTo>
                    <a:pt x="64480" y="200059"/>
                  </a:lnTo>
                  <a:lnTo>
                    <a:pt x="40958" y="203655"/>
                  </a:lnTo>
                  <a:lnTo>
                    <a:pt x="24388" y="201489"/>
                  </a:lnTo>
                  <a:lnTo>
                    <a:pt x="17994" y="198937"/>
                  </a:lnTo>
                  <a:lnTo>
                    <a:pt x="15848" y="195824"/>
                  </a:lnTo>
                  <a:lnTo>
                    <a:pt x="16534" y="192337"/>
                  </a:lnTo>
                  <a:lnTo>
                    <a:pt x="24256" y="181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2528">
              <a:extLst>
                <a:ext uri="{FF2B5EF4-FFF2-40B4-BE49-F238E27FC236}">
                  <a16:creationId xmlns:a16="http://schemas.microsoft.com/office/drawing/2014/main" xmlns="" id="{0D723BC1-E791-4B9B-AC25-C672D443D74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038279" y="3498850"/>
              <a:ext cx="79572" cy="38101"/>
            </a:xfrm>
            <a:custGeom>
              <a:avLst/>
              <a:gdLst/>
              <a:ahLst/>
              <a:cxnLst/>
              <a:rect l="0" t="0" r="0" b="0"/>
              <a:pathLst>
                <a:path w="795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6" y="29262"/>
                  </a:lnTo>
                  <a:lnTo>
                    <a:pt x="45472" y="12093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2529">
              <a:extLst>
                <a:ext uri="{FF2B5EF4-FFF2-40B4-BE49-F238E27FC236}">
                  <a16:creationId xmlns:a16="http://schemas.microsoft.com/office/drawing/2014/main" xmlns="" id="{B7F99D7C-7BB6-450F-8755-C2366A10CC9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206750" y="3384550"/>
              <a:ext cx="107951" cy="145679"/>
            </a:xfrm>
            <a:custGeom>
              <a:avLst/>
              <a:gdLst/>
              <a:ahLst/>
              <a:cxnLst/>
              <a:rect l="0" t="0" r="0" b="0"/>
              <a:pathLst>
                <a:path w="107951" h="14567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6026" y="50102"/>
                  </a:lnTo>
                  <a:lnTo>
                    <a:pt x="44155" y="96367"/>
                  </a:lnTo>
                  <a:lnTo>
                    <a:pt x="57062" y="126155"/>
                  </a:lnTo>
                  <a:lnTo>
                    <a:pt x="70695" y="145491"/>
                  </a:lnTo>
                  <a:lnTo>
                    <a:pt x="73236" y="145678"/>
                  </a:lnTo>
                  <a:lnTo>
                    <a:pt x="75635" y="143685"/>
                  </a:lnTo>
                  <a:lnTo>
                    <a:pt x="80182" y="134415"/>
                  </a:lnTo>
                  <a:lnTo>
                    <a:pt x="88850" y="95957"/>
                  </a:lnTo>
                  <a:lnTo>
                    <a:pt x="95235" y="55478"/>
                  </a:lnTo>
                  <a:lnTo>
                    <a:pt x="105126" y="960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2530">
              <a:extLst>
                <a:ext uri="{FF2B5EF4-FFF2-40B4-BE49-F238E27FC236}">
                  <a16:creationId xmlns:a16="http://schemas.microsoft.com/office/drawing/2014/main" xmlns="" id="{C785B962-6750-4B98-B443-883ADE4717F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362684" y="3241572"/>
              <a:ext cx="542567" cy="287998"/>
            </a:xfrm>
            <a:custGeom>
              <a:avLst/>
              <a:gdLst/>
              <a:ahLst/>
              <a:cxnLst/>
              <a:rect l="0" t="0" r="0" b="0"/>
              <a:pathLst>
                <a:path w="542567" h="287998">
                  <a:moveTo>
                    <a:pt x="72666" y="219178"/>
                  </a:moveTo>
                  <a:lnTo>
                    <a:pt x="72666" y="219178"/>
                  </a:lnTo>
                  <a:lnTo>
                    <a:pt x="69295" y="185921"/>
                  </a:lnTo>
                  <a:lnTo>
                    <a:pt x="60456" y="163463"/>
                  </a:lnTo>
                  <a:lnTo>
                    <a:pt x="56060" y="158751"/>
                  </a:lnTo>
                  <a:lnTo>
                    <a:pt x="45530" y="153516"/>
                  </a:lnTo>
                  <a:lnTo>
                    <a:pt x="39758" y="154237"/>
                  </a:lnTo>
                  <a:lnTo>
                    <a:pt x="27701" y="160682"/>
                  </a:lnTo>
                  <a:lnTo>
                    <a:pt x="9014" y="182952"/>
                  </a:lnTo>
                  <a:lnTo>
                    <a:pt x="2042" y="205664"/>
                  </a:lnTo>
                  <a:lnTo>
                    <a:pt x="0" y="244337"/>
                  </a:lnTo>
                  <a:lnTo>
                    <a:pt x="5631" y="281846"/>
                  </a:lnTo>
                  <a:lnTo>
                    <a:pt x="8926" y="285651"/>
                  </a:lnTo>
                  <a:lnTo>
                    <a:pt x="13239" y="287482"/>
                  </a:lnTo>
                  <a:lnTo>
                    <a:pt x="18231" y="287997"/>
                  </a:lnTo>
                  <a:lnTo>
                    <a:pt x="31304" y="279162"/>
                  </a:lnTo>
                  <a:lnTo>
                    <a:pt x="45110" y="263476"/>
                  </a:lnTo>
                  <a:lnTo>
                    <a:pt x="69987" y="221109"/>
                  </a:lnTo>
                  <a:lnTo>
                    <a:pt x="76341" y="207442"/>
                  </a:lnTo>
                  <a:lnTo>
                    <a:pt x="75821" y="206415"/>
                  </a:lnTo>
                  <a:lnTo>
                    <a:pt x="74064" y="207142"/>
                  </a:lnTo>
                  <a:lnTo>
                    <a:pt x="71481" y="209037"/>
                  </a:lnTo>
                  <a:lnTo>
                    <a:pt x="68611" y="218669"/>
                  </a:lnTo>
                  <a:lnTo>
                    <a:pt x="67324" y="255225"/>
                  </a:lnTo>
                  <a:lnTo>
                    <a:pt x="69821" y="269066"/>
                  </a:lnTo>
                  <a:lnTo>
                    <a:pt x="72886" y="273603"/>
                  </a:lnTo>
                  <a:lnTo>
                    <a:pt x="77046" y="276628"/>
                  </a:lnTo>
                  <a:lnTo>
                    <a:pt x="81936" y="278645"/>
                  </a:lnTo>
                  <a:lnTo>
                    <a:pt x="88018" y="277872"/>
                  </a:lnTo>
                  <a:lnTo>
                    <a:pt x="102302" y="271369"/>
                  </a:lnTo>
                  <a:lnTo>
                    <a:pt x="129582" y="249067"/>
                  </a:lnTo>
                  <a:lnTo>
                    <a:pt x="156636" y="206632"/>
                  </a:lnTo>
                  <a:lnTo>
                    <a:pt x="173956" y="170093"/>
                  </a:lnTo>
                  <a:lnTo>
                    <a:pt x="189650" y="129629"/>
                  </a:lnTo>
                  <a:lnTo>
                    <a:pt x="201329" y="85775"/>
                  </a:lnTo>
                  <a:lnTo>
                    <a:pt x="205579" y="46058"/>
                  </a:lnTo>
                  <a:lnTo>
                    <a:pt x="203705" y="15235"/>
                  </a:lnTo>
                  <a:lnTo>
                    <a:pt x="200242" y="7017"/>
                  </a:lnTo>
                  <a:lnTo>
                    <a:pt x="195817" y="1536"/>
                  </a:lnTo>
                  <a:lnTo>
                    <a:pt x="190750" y="0"/>
                  </a:lnTo>
                  <a:lnTo>
                    <a:pt x="185255" y="1093"/>
                  </a:lnTo>
                  <a:lnTo>
                    <a:pt x="179475" y="3938"/>
                  </a:lnTo>
                  <a:lnTo>
                    <a:pt x="171172" y="24032"/>
                  </a:lnTo>
                  <a:lnTo>
                    <a:pt x="166541" y="54835"/>
                  </a:lnTo>
                  <a:lnTo>
                    <a:pt x="166834" y="92044"/>
                  </a:lnTo>
                  <a:lnTo>
                    <a:pt x="167435" y="132100"/>
                  </a:lnTo>
                  <a:lnTo>
                    <a:pt x="168408" y="172010"/>
                  </a:lnTo>
                  <a:lnTo>
                    <a:pt x="171192" y="208563"/>
                  </a:lnTo>
                  <a:lnTo>
                    <a:pt x="180097" y="247391"/>
                  </a:lnTo>
                  <a:lnTo>
                    <a:pt x="184503" y="254920"/>
                  </a:lnTo>
                  <a:lnTo>
                    <a:pt x="189557" y="259939"/>
                  </a:lnTo>
                  <a:lnTo>
                    <a:pt x="195043" y="263285"/>
                  </a:lnTo>
                  <a:lnTo>
                    <a:pt x="201523" y="263400"/>
                  </a:lnTo>
                  <a:lnTo>
                    <a:pt x="216249" y="257882"/>
                  </a:lnTo>
                  <a:lnTo>
                    <a:pt x="230320" y="240848"/>
                  </a:lnTo>
                  <a:lnTo>
                    <a:pt x="242217" y="216815"/>
                  </a:lnTo>
                  <a:lnTo>
                    <a:pt x="252177" y="177634"/>
                  </a:lnTo>
                  <a:lnTo>
                    <a:pt x="254736" y="150032"/>
                  </a:lnTo>
                  <a:lnTo>
                    <a:pt x="252834" y="142585"/>
                  </a:lnTo>
                  <a:lnTo>
                    <a:pt x="252045" y="142716"/>
                  </a:lnTo>
                  <a:lnTo>
                    <a:pt x="250778" y="163779"/>
                  </a:lnTo>
                  <a:lnTo>
                    <a:pt x="253899" y="208078"/>
                  </a:lnTo>
                  <a:lnTo>
                    <a:pt x="259322" y="234939"/>
                  </a:lnTo>
                  <a:lnTo>
                    <a:pt x="263426" y="240269"/>
                  </a:lnTo>
                  <a:lnTo>
                    <a:pt x="275511" y="246191"/>
                  </a:lnTo>
                  <a:lnTo>
                    <a:pt x="281980" y="245653"/>
                  </a:lnTo>
                  <a:lnTo>
                    <a:pt x="294811" y="239411"/>
                  </a:lnTo>
                  <a:lnTo>
                    <a:pt x="317306" y="217255"/>
                  </a:lnTo>
                  <a:lnTo>
                    <a:pt x="342881" y="171609"/>
                  </a:lnTo>
                  <a:lnTo>
                    <a:pt x="350251" y="153729"/>
                  </a:lnTo>
                  <a:lnTo>
                    <a:pt x="350856" y="153673"/>
                  </a:lnTo>
                  <a:lnTo>
                    <a:pt x="351528" y="157374"/>
                  </a:lnTo>
                  <a:lnTo>
                    <a:pt x="352019" y="196973"/>
                  </a:lnTo>
                  <a:lnTo>
                    <a:pt x="358793" y="221614"/>
                  </a:lnTo>
                  <a:lnTo>
                    <a:pt x="363607" y="227857"/>
                  </a:lnTo>
                  <a:lnTo>
                    <a:pt x="376481" y="236676"/>
                  </a:lnTo>
                  <a:lnTo>
                    <a:pt x="391609" y="239185"/>
                  </a:lnTo>
                  <a:lnTo>
                    <a:pt x="399595" y="238866"/>
                  </a:lnTo>
                  <a:lnTo>
                    <a:pt x="414112" y="232867"/>
                  </a:lnTo>
                  <a:lnTo>
                    <a:pt x="420947" y="228304"/>
                  </a:lnTo>
                  <a:lnTo>
                    <a:pt x="437308" y="205027"/>
                  </a:lnTo>
                  <a:lnTo>
                    <a:pt x="444350" y="172416"/>
                  </a:lnTo>
                  <a:lnTo>
                    <a:pt x="443066" y="142685"/>
                  </a:lnTo>
                  <a:lnTo>
                    <a:pt x="438136" y="130383"/>
                  </a:lnTo>
                  <a:lnTo>
                    <a:pt x="434846" y="126115"/>
                  </a:lnTo>
                  <a:lnTo>
                    <a:pt x="430536" y="124680"/>
                  </a:lnTo>
                  <a:lnTo>
                    <a:pt x="420103" y="126850"/>
                  </a:lnTo>
                  <a:lnTo>
                    <a:pt x="410292" y="136280"/>
                  </a:lnTo>
                  <a:lnTo>
                    <a:pt x="401933" y="150585"/>
                  </a:lnTo>
                  <a:lnTo>
                    <a:pt x="395866" y="168701"/>
                  </a:lnTo>
                  <a:lnTo>
                    <a:pt x="395226" y="198734"/>
                  </a:lnTo>
                  <a:lnTo>
                    <a:pt x="399184" y="207665"/>
                  </a:lnTo>
                  <a:lnTo>
                    <a:pt x="412989" y="223234"/>
                  </a:lnTo>
                  <a:lnTo>
                    <a:pt x="436528" y="233445"/>
                  </a:lnTo>
                  <a:lnTo>
                    <a:pt x="467216" y="240336"/>
                  </a:lnTo>
                  <a:lnTo>
                    <a:pt x="504373" y="245750"/>
                  </a:lnTo>
                  <a:lnTo>
                    <a:pt x="542566" y="25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467">
            <a:extLst>
              <a:ext uri="{FF2B5EF4-FFF2-40B4-BE49-F238E27FC236}">
                <a16:creationId xmlns:a16="http://schemas.microsoft.com/office/drawing/2014/main" xmlns="" id="{9E17ABC3-9D7B-4ACC-AB0C-4E81EC3C5B3E}"/>
              </a:ext>
            </a:extLst>
          </p:cNvPr>
          <p:cNvGrpSpPr/>
          <p:nvPr/>
        </p:nvGrpSpPr>
        <p:grpSpPr>
          <a:xfrm>
            <a:off x="2085189" y="3346450"/>
            <a:ext cx="338223" cy="234951"/>
            <a:chOff x="2085189" y="3346450"/>
            <a:chExt cx="338223" cy="234951"/>
          </a:xfrm>
        </p:grpSpPr>
        <p:sp>
          <p:nvSpPr>
            <p:cNvPr id="824" name="SMARTInkShape-2531">
              <a:extLst>
                <a:ext uri="{FF2B5EF4-FFF2-40B4-BE49-F238E27FC236}">
                  <a16:creationId xmlns:a16="http://schemas.microsoft.com/office/drawing/2014/main" xmlns="" id="{ECE7F3B8-EEEE-4954-8AA6-030E6B9D75C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78050" y="3467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234" y="7016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2532">
              <a:extLst>
                <a:ext uri="{FF2B5EF4-FFF2-40B4-BE49-F238E27FC236}">
                  <a16:creationId xmlns:a16="http://schemas.microsoft.com/office/drawing/2014/main" xmlns="" id="{286F5745-DFE3-4853-8044-097886D88D2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180742" y="33591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2533">
              <a:extLst>
                <a:ext uri="{FF2B5EF4-FFF2-40B4-BE49-F238E27FC236}">
                  <a16:creationId xmlns:a16="http://schemas.microsoft.com/office/drawing/2014/main" xmlns="" id="{58AD91C3-2548-402A-B560-9F3EA84CDC2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54250" y="34671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839" y="4985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2534">
              <a:extLst>
                <a:ext uri="{FF2B5EF4-FFF2-40B4-BE49-F238E27FC236}">
                  <a16:creationId xmlns:a16="http://schemas.microsoft.com/office/drawing/2014/main" xmlns="" id="{B8F6F1F4-953B-468D-BBC9-07AF0BF77A9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246079" y="3376379"/>
              <a:ext cx="8172" cy="8172"/>
            </a:xfrm>
            <a:custGeom>
              <a:avLst/>
              <a:gdLst/>
              <a:ahLst/>
              <a:cxnLst/>
              <a:rect l="0" t="0" r="0" b="0"/>
              <a:pathLst>
                <a:path w="8172" h="8172">
                  <a:moveTo>
                    <a:pt x="8171" y="8171"/>
                  </a:moveTo>
                  <a:lnTo>
                    <a:pt x="8171" y="8171"/>
                  </a:lnTo>
                  <a:lnTo>
                    <a:pt x="0" y="0"/>
                  </a:lnTo>
                  <a:lnTo>
                    <a:pt x="1821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2535">
              <a:extLst>
                <a:ext uri="{FF2B5EF4-FFF2-40B4-BE49-F238E27FC236}">
                  <a16:creationId xmlns:a16="http://schemas.microsoft.com/office/drawing/2014/main" xmlns="" id="{93E795AF-AE3E-416C-B6D6-AD9D71236CC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324100" y="3492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6" y="3754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2536">
              <a:extLst>
                <a:ext uri="{FF2B5EF4-FFF2-40B4-BE49-F238E27FC236}">
                  <a16:creationId xmlns:a16="http://schemas.microsoft.com/office/drawing/2014/main" xmlns="" id="{475945D2-3C39-4D8B-9DFD-1F65D4A7699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315974" y="3346450"/>
              <a:ext cx="14477" cy="19051"/>
            </a:xfrm>
            <a:custGeom>
              <a:avLst/>
              <a:gdLst/>
              <a:ahLst/>
              <a:cxnLst/>
              <a:rect l="0" t="0" r="0" b="0"/>
              <a:pathLst>
                <a:path w="14477" h="19051">
                  <a:moveTo>
                    <a:pt x="14476" y="19050"/>
                  </a:moveTo>
                  <a:lnTo>
                    <a:pt x="14476" y="19050"/>
                  </a:lnTo>
                  <a:lnTo>
                    <a:pt x="170" y="4744"/>
                  </a:lnTo>
                  <a:lnTo>
                    <a:pt x="0" y="3163"/>
                  </a:lnTo>
                  <a:lnTo>
                    <a:pt x="1298" y="2108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2537">
              <a:extLst>
                <a:ext uri="{FF2B5EF4-FFF2-40B4-BE49-F238E27FC236}">
                  <a16:creationId xmlns:a16="http://schemas.microsoft.com/office/drawing/2014/main" xmlns="" id="{8FA4D0CB-6298-4EF6-914C-0C5EA84487F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68550" y="3403600"/>
              <a:ext cx="54862" cy="171451"/>
            </a:xfrm>
            <a:custGeom>
              <a:avLst/>
              <a:gdLst/>
              <a:ahLst/>
              <a:cxnLst/>
              <a:rect l="0" t="0" r="0" b="0"/>
              <a:pathLst>
                <a:path w="54862" h="171451">
                  <a:moveTo>
                    <a:pt x="31750" y="0"/>
                  </a:moveTo>
                  <a:lnTo>
                    <a:pt x="31750" y="0"/>
                  </a:lnTo>
                  <a:lnTo>
                    <a:pt x="45565" y="26367"/>
                  </a:lnTo>
                  <a:lnTo>
                    <a:pt x="53717" y="59318"/>
                  </a:lnTo>
                  <a:lnTo>
                    <a:pt x="54861" y="71295"/>
                  </a:lnTo>
                  <a:lnTo>
                    <a:pt x="48607" y="95892"/>
                  </a:lnTo>
                  <a:lnTo>
                    <a:pt x="27337" y="13354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2538">
              <a:extLst>
                <a:ext uri="{FF2B5EF4-FFF2-40B4-BE49-F238E27FC236}">
                  <a16:creationId xmlns:a16="http://schemas.microsoft.com/office/drawing/2014/main" xmlns="" id="{835E6E93-2CA7-4B73-9C40-09FC6955E56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085189" y="3388932"/>
              <a:ext cx="67462" cy="192469"/>
            </a:xfrm>
            <a:custGeom>
              <a:avLst/>
              <a:gdLst/>
              <a:ahLst/>
              <a:cxnLst/>
              <a:rect l="0" t="0" r="0" b="0"/>
              <a:pathLst>
                <a:path w="67462" h="192469">
                  <a:moveTo>
                    <a:pt x="35711" y="21018"/>
                  </a:moveTo>
                  <a:lnTo>
                    <a:pt x="35711" y="21018"/>
                  </a:lnTo>
                  <a:lnTo>
                    <a:pt x="35711" y="1245"/>
                  </a:lnTo>
                  <a:lnTo>
                    <a:pt x="35005" y="75"/>
                  </a:lnTo>
                  <a:lnTo>
                    <a:pt x="33829" y="0"/>
                  </a:lnTo>
                  <a:lnTo>
                    <a:pt x="32340" y="656"/>
                  </a:lnTo>
                  <a:lnTo>
                    <a:pt x="20964" y="36951"/>
                  </a:lnTo>
                  <a:lnTo>
                    <a:pt x="9705" y="82889"/>
                  </a:lnTo>
                  <a:lnTo>
                    <a:pt x="2986" y="116249"/>
                  </a:lnTo>
                  <a:lnTo>
                    <a:pt x="0" y="145187"/>
                  </a:lnTo>
                  <a:lnTo>
                    <a:pt x="4317" y="166515"/>
                  </a:lnTo>
                  <a:lnTo>
                    <a:pt x="8432" y="175166"/>
                  </a:lnTo>
                  <a:lnTo>
                    <a:pt x="16819" y="180933"/>
                  </a:lnTo>
                  <a:lnTo>
                    <a:pt x="67461" y="19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" name="SMARTInkShape-Group468">
            <a:extLst>
              <a:ext uri="{FF2B5EF4-FFF2-40B4-BE49-F238E27FC236}">
                <a16:creationId xmlns:a16="http://schemas.microsoft.com/office/drawing/2014/main" xmlns="" id="{ACE9DAB5-25D6-4EC0-8120-F97D559B46B2}"/>
              </a:ext>
            </a:extLst>
          </p:cNvPr>
          <p:cNvGrpSpPr/>
          <p:nvPr/>
        </p:nvGrpSpPr>
        <p:grpSpPr>
          <a:xfrm>
            <a:off x="6991350" y="2321989"/>
            <a:ext cx="958851" cy="364062"/>
            <a:chOff x="6991350" y="2321989"/>
            <a:chExt cx="958851" cy="364062"/>
          </a:xfrm>
        </p:grpSpPr>
        <p:sp>
          <p:nvSpPr>
            <p:cNvPr id="833" name="SMARTInkShape-2539">
              <a:extLst>
                <a:ext uri="{FF2B5EF4-FFF2-40B4-BE49-F238E27FC236}">
                  <a16:creationId xmlns:a16="http://schemas.microsoft.com/office/drawing/2014/main" xmlns="" id="{73B32F0C-9333-425A-BC20-680CA25446A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016750" y="2366539"/>
              <a:ext cx="114301" cy="319512"/>
            </a:xfrm>
            <a:custGeom>
              <a:avLst/>
              <a:gdLst/>
              <a:ahLst/>
              <a:cxnLst/>
              <a:rect l="0" t="0" r="0" b="0"/>
              <a:pathLst>
                <a:path w="114301" h="319512">
                  <a:moveTo>
                    <a:pt x="114300" y="33761"/>
                  </a:moveTo>
                  <a:lnTo>
                    <a:pt x="114300" y="33761"/>
                  </a:lnTo>
                  <a:lnTo>
                    <a:pt x="110929" y="23648"/>
                  </a:lnTo>
                  <a:lnTo>
                    <a:pt x="103629" y="14920"/>
                  </a:lnTo>
                  <a:lnTo>
                    <a:pt x="87619" y="3954"/>
                  </a:lnTo>
                  <a:lnTo>
                    <a:pt x="81697" y="1190"/>
                  </a:lnTo>
                  <a:lnTo>
                    <a:pt x="69471" y="0"/>
                  </a:lnTo>
                  <a:lnTo>
                    <a:pt x="63247" y="670"/>
                  </a:lnTo>
                  <a:lnTo>
                    <a:pt x="50687" y="8941"/>
                  </a:lnTo>
                  <a:lnTo>
                    <a:pt x="38049" y="24141"/>
                  </a:lnTo>
                  <a:lnTo>
                    <a:pt x="20446" y="61171"/>
                  </a:lnTo>
                  <a:lnTo>
                    <a:pt x="10840" y="108283"/>
                  </a:lnTo>
                  <a:lnTo>
                    <a:pt x="8345" y="143787"/>
                  </a:lnTo>
                  <a:lnTo>
                    <a:pt x="7237" y="180734"/>
                  </a:lnTo>
                  <a:lnTo>
                    <a:pt x="6038" y="217616"/>
                  </a:lnTo>
                  <a:lnTo>
                    <a:pt x="3154" y="252822"/>
                  </a:lnTo>
                  <a:lnTo>
                    <a:pt x="622" y="299021"/>
                  </a:lnTo>
                  <a:lnTo>
                    <a:pt x="0" y="31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540">
              <a:extLst>
                <a:ext uri="{FF2B5EF4-FFF2-40B4-BE49-F238E27FC236}">
                  <a16:creationId xmlns:a16="http://schemas.microsoft.com/office/drawing/2014/main" xmlns="" id="{EF5812CC-40F4-4FF5-B98E-B000BF939C4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91350" y="2514600"/>
              <a:ext cx="215901" cy="133384"/>
            </a:xfrm>
            <a:custGeom>
              <a:avLst/>
              <a:gdLst/>
              <a:ahLst/>
              <a:cxnLst/>
              <a:rect l="0" t="0" r="0" b="0"/>
              <a:pathLst>
                <a:path w="215901" h="133384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15580" y="20423"/>
                  </a:lnTo>
                  <a:lnTo>
                    <a:pt x="32603" y="11617"/>
                  </a:lnTo>
                  <a:lnTo>
                    <a:pt x="47681" y="7911"/>
                  </a:lnTo>
                  <a:lnTo>
                    <a:pt x="67827" y="10183"/>
                  </a:lnTo>
                  <a:lnTo>
                    <a:pt x="81651" y="17226"/>
                  </a:lnTo>
                  <a:lnTo>
                    <a:pt x="125597" y="58105"/>
                  </a:lnTo>
                  <a:lnTo>
                    <a:pt x="132414" y="66253"/>
                  </a:lnTo>
                  <a:lnTo>
                    <a:pt x="138108" y="84715"/>
                  </a:lnTo>
                  <a:lnTo>
                    <a:pt x="137582" y="103268"/>
                  </a:lnTo>
                  <a:lnTo>
                    <a:pt x="132643" y="118569"/>
                  </a:lnTo>
                  <a:lnTo>
                    <a:pt x="123865" y="128662"/>
                  </a:lnTo>
                  <a:lnTo>
                    <a:pt x="118559" y="132341"/>
                  </a:lnTo>
                  <a:lnTo>
                    <a:pt x="114317" y="133383"/>
                  </a:lnTo>
                  <a:lnTo>
                    <a:pt x="110784" y="132667"/>
                  </a:lnTo>
                  <a:lnTo>
                    <a:pt x="107722" y="130778"/>
                  </a:lnTo>
                  <a:lnTo>
                    <a:pt x="102439" y="123035"/>
                  </a:lnTo>
                  <a:lnTo>
                    <a:pt x="100043" y="118006"/>
                  </a:lnTo>
                  <a:lnTo>
                    <a:pt x="103024" y="103012"/>
                  </a:lnTo>
                  <a:lnTo>
                    <a:pt x="128927" y="57899"/>
                  </a:lnTo>
                  <a:lnTo>
                    <a:pt x="161203" y="2938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541">
              <a:extLst>
                <a:ext uri="{FF2B5EF4-FFF2-40B4-BE49-F238E27FC236}">
                  <a16:creationId xmlns:a16="http://schemas.microsoft.com/office/drawing/2014/main" xmlns="" id="{4E2C13BE-3ABA-40EC-A255-ADC4856245A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11861" y="2519898"/>
              <a:ext cx="262090" cy="109807"/>
            </a:xfrm>
            <a:custGeom>
              <a:avLst/>
              <a:gdLst/>
              <a:ahLst/>
              <a:cxnLst/>
              <a:rect l="0" t="0" r="0" b="0"/>
              <a:pathLst>
                <a:path w="262090" h="109807">
                  <a:moveTo>
                    <a:pt x="1739" y="58202"/>
                  </a:moveTo>
                  <a:lnTo>
                    <a:pt x="1739" y="58202"/>
                  </a:lnTo>
                  <a:lnTo>
                    <a:pt x="5109" y="58202"/>
                  </a:lnTo>
                  <a:lnTo>
                    <a:pt x="18344" y="52427"/>
                  </a:lnTo>
                  <a:lnTo>
                    <a:pt x="43332" y="34437"/>
                  </a:lnTo>
                  <a:lnTo>
                    <a:pt x="53182" y="22076"/>
                  </a:lnTo>
                  <a:lnTo>
                    <a:pt x="54379" y="17890"/>
                  </a:lnTo>
                  <a:lnTo>
                    <a:pt x="53827" y="9476"/>
                  </a:lnTo>
                  <a:lnTo>
                    <a:pt x="51281" y="6668"/>
                  </a:lnTo>
                  <a:lnTo>
                    <a:pt x="42807" y="3548"/>
                  </a:lnTo>
                  <a:lnTo>
                    <a:pt x="33866" y="4043"/>
                  </a:lnTo>
                  <a:lnTo>
                    <a:pt x="29508" y="5163"/>
                  </a:lnTo>
                  <a:lnTo>
                    <a:pt x="20901" y="13932"/>
                  </a:lnTo>
                  <a:lnTo>
                    <a:pt x="10003" y="34737"/>
                  </a:lnTo>
                  <a:lnTo>
                    <a:pt x="0" y="70422"/>
                  </a:lnTo>
                  <a:lnTo>
                    <a:pt x="1201" y="86916"/>
                  </a:lnTo>
                  <a:lnTo>
                    <a:pt x="3497" y="94278"/>
                  </a:lnTo>
                  <a:lnTo>
                    <a:pt x="11693" y="104340"/>
                  </a:lnTo>
                  <a:lnTo>
                    <a:pt x="16841" y="108010"/>
                  </a:lnTo>
                  <a:lnTo>
                    <a:pt x="22390" y="109752"/>
                  </a:lnTo>
                  <a:lnTo>
                    <a:pt x="34201" y="109806"/>
                  </a:lnTo>
                  <a:lnTo>
                    <a:pt x="76003" y="88385"/>
                  </a:lnTo>
                  <a:lnTo>
                    <a:pt x="97539" y="75144"/>
                  </a:lnTo>
                  <a:lnTo>
                    <a:pt x="139700" y="34476"/>
                  </a:lnTo>
                  <a:lnTo>
                    <a:pt x="147722" y="20846"/>
                  </a:lnTo>
                  <a:lnTo>
                    <a:pt x="149862" y="14248"/>
                  </a:lnTo>
                  <a:lnTo>
                    <a:pt x="149876" y="9144"/>
                  </a:lnTo>
                  <a:lnTo>
                    <a:pt x="148474" y="5035"/>
                  </a:lnTo>
                  <a:lnTo>
                    <a:pt x="146129" y="1591"/>
                  </a:lnTo>
                  <a:lnTo>
                    <a:pt x="142449" y="0"/>
                  </a:lnTo>
                  <a:lnTo>
                    <a:pt x="132716" y="114"/>
                  </a:lnTo>
                  <a:lnTo>
                    <a:pt x="123215" y="4398"/>
                  </a:lnTo>
                  <a:lnTo>
                    <a:pt x="118707" y="7516"/>
                  </a:lnTo>
                  <a:lnTo>
                    <a:pt x="111815" y="18506"/>
                  </a:lnTo>
                  <a:lnTo>
                    <a:pt x="107106" y="32798"/>
                  </a:lnTo>
                  <a:lnTo>
                    <a:pt x="105013" y="48558"/>
                  </a:lnTo>
                  <a:lnTo>
                    <a:pt x="107846" y="63088"/>
                  </a:lnTo>
                  <a:lnTo>
                    <a:pt x="114515" y="75896"/>
                  </a:lnTo>
                  <a:lnTo>
                    <a:pt x="124533" y="86292"/>
                  </a:lnTo>
                  <a:lnTo>
                    <a:pt x="131579" y="88923"/>
                  </a:lnTo>
                  <a:lnTo>
                    <a:pt x="173881" y="88077"/>
                  </a:lnTo>
                  <a:lnTo>
                    <a:pt x="217844" y="81165"/>
                  </a:lnTo>
                  <a:lnTo>
                    <a:pt x="262089" y="70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542">
              <a:extLst>
                <a:ext uri="{FF2B5EF4-FFF2-40B4-BE49-F238E27FC236}">
                  <a16:creationId xmlns:a16="http://schemas.microsoft.com/office/drawing/2014/main" xmlns="" id="{2FED2661-F783-4D2D-9467-86E9F87A430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415226" y="2321989"/>
              <a:ext cx="187475" cy="315765"/>
            </a:xfrm>
            <a:custGeom>
              <a:avLst/>
              <a:gdLst/>
              <a:ahLst/>
              <a:cxnLst/>
              <a:rect l="0" t="0" r="0" b="0"/>
              <a:pathLst>
                <a:path w="187475" h="315765">
                  <a:moveTo>
                    <a:pt x="103174" y="237061"/>
                  </a:moveTo>
                  <a:lnTo>
                    <a:pt x="103174" y="237061"/>
                  </a:lnTo>
                  <a:lnTo>
                    <a:pt x="99803" y="230319"/>
                  </a:lnTo>
                  <a:lnTo>
                    <a:pt x="92504" y="225128"/>
                  </a:lnTo>
                  <a:lnTo>
                    <a:pt x="80792" y="221174"/>
                  </a:lnTo>
                  <a:lnTo>
                    <a:pt x="63828" y="219417"/>
                  </a:lnTo>
                  <a:lnTo>
                    <a:pt x="34444" y="225169"/>
                  </a:lnTo>
                  <a:lnTo>
                    <a:pt x="19476" y="235774"/>
                  </a:lnTo>
                  <a:lnTo>
                    <a:pt x="8825" y="249895"/>
                  </a:lnTo>
                  <a:lnTo>
                    <a:pt x="1739" y="265578"/>
                  </a:lnTo>
                  <a:lnTo>
                    <a:pt x="0" y="280074"/>
                  </a:lnTo>
                  <a:lnTo>
                    <a:pt x="2286" y="293572"/>
                  </a:lnTo>
                  <a:lnTo>
                    <a:pt x="8005" y="306627"/>
                  </a:lnTo>
                  <a:lnTo>
                    <a:pt x="12917" y="310955"/>
                  </a:lnTo>
                  <a:lnTo>
                    <a:pt x="25900" y="315764"/>
                  </a:lnTo>
                  <a:lnTo>
                    <a:pt x="39197" y="314138"/>
                  </a:lnTo>
                  <a:lnTo>
                    <a:pt x="53572" y="306595"/>
                  </a:lnTo>
                  <a:lnTo>
                    <a:pt x="91546" y="271127"/>
                  </a:lnTo>
                  <a:lnTo>
                    <a:pt x="120661" y="230221"/>
                  </a:lnTo>
                  <a:lnTo>
                    <a:pt x="137756" y="195215"/>
                  </a:lnTo>
                  <a:lnTo>
                    <a:pt x="152411" y="156139"/>
                  </a:lnTo>
                  <a:lnTo>
                    <a:pt x="167861" y="109609"/>
                  </a:lnTo>
                  <a:lnTo>
                    <a:pt x="181313" y="63293"/>
                  </a:lnTo>
                  <a:lnTo>
                    <a:pt x="187474" y="16946"/>
                  </a:lnTo>
                  <a:lnTo>
                    <a:pt x="183915" y="2119"/>
                  </a:lnTo>
                  <a:lnTo>
                    <a:pt x="180989" y="0"/>
                  </a:lnTo>
                  <a:lnTo>
                    <a:pt x="177629" y="704"/>
                  </a:lnTo>
                  <a:lnTo>
                    <a:pt x="173977" y="3289"/>
                  </a:lnTo>
                  <a:lnTo>
                    <a:pt x="161636" y="45748"/>
                  </a:lnTo>
                  <a:lnTo>
                    <a:pt x="151735" y="83359"/>
                  </a:lnTo>
                  <a:lnTo>
                    <a:pt x="142160" y="124064"/>
                  </a:lnTo>
                  <a:lnTo>
                    <a:pt x="133905" y="164262"/>
                  </a:lnTo>
                  <a:lnTo>
                    <a:pt x="127886" y="200943"/>
                  </a:lnTo>
                  <a:lnTo>
                    <a:pt x="123901" y="246585"/>
                  </a:lnTo>
                  <a:lnTo>
                    <a:pt x="126732" y="268105"/>
                  </a:lnTo>
                  <a:lnTo>
                    <a:pt x="134924" y="29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543">
              <a:extLst>
                <a:ext uri="{FF2B5EF4-FFF2-40B4-BE49-F238E27FC236}">
                  <a16:creationId xmlns:a16="http://schemas.microsoft.com/office/drawing/2014/main" xmlns="" id="{8A4B7990-F2F6-4B0F-8B01-8D9DC419370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609968" y="2527300"/>
              <a:ext cx="67183" cy="104901"/>
            </a:xfrm>
            <a:custGeom>
              <a:avLst/>
              <a:gdLst/>
              <a:ahLst/>
              <a:cxnLst/>
              <a:rect l="0" t="0" r="0" b="0"/>
              <a:pathLst>
                <a:path w="67183" h="104901">
                  <a:moveTo>
                    <a:pt x="67182" y="0"/>
                  </a:moveTo>
                  <a:lnTo>
                    <a:pt x="67182" y="0"/>
                  </a:lnTo>
                  <a:lnTo>
                    <a:pt x="37295" y="0"/>
                  </a:lnTo>
                  <a:lnTo>
                    <a:pt x="31031" y="2117"/>
                  </a:lnTo>
                  <a:lnTo>
                    <a:pt x="20305" y="10113"/>
                  </a:lnTo>
                  <a:lnTo>
                    <a:pt x="6334" y="29886"/>
                  </a:lnTo>
                  <a:lnTo>
                    <a:pt x="0" y="56989"/>
                  </a:lnTo>
                  <a:lnTo>
                    <a:pt x="1493" y="80621"/>
                  </a:lnTo>
                  <a:lnTo>
                    <a:pt x="6471" y="92511"/>
                  </a:lnTo>
                  <a:lnTo>
                    <a:pt x="9775" y="97657"/>
                  </a:lnTo>
                  <a:lnTo>
                    <a:pt x="14095" y="101088"/>
                  </a:lnTo>
                  <a:lnTo>
                    <a:pt x="24537" y="104900"/>
                  </a:lnTo>
                  <a:lnTo>
                    <a:pt x="36234" y="102832"/>
                  </a:lnTo>
                  <a:lnTo>
                    <a:pt x="47783" y="96503"/>
                  </a:lnTo>
                  <a:lnTo>
                    <a:pt x="57620" y="86635"/>
                  </a:lnTo>
                  <a:lnTo>
                    <a:pt x="60102" y="81040"/>
                  </a:lnTo>
                  <a:lnTo>
                    <a:pt x="60978" y="69179"/>
                  </a:lnTo>
                  <a:lnTo>
                    <a:pt x="53943" y="34867"/>
                  </a:lnTo>
                  <a:lnTo>
                    <a:pt x="4813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544">
              <a:extLst>
                <a:ext uri="{FF2B5EF4-FFF2-40B4-BE49-F238E27FC236}">
                  <a16:creationId xmlns:a16="http://schemas.microsoft.com/office/drawing/2014/main" xmlns="" id="{E2567B07-F74A-463E-B0DD-4295FDB9CC1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63540" y="2523267"/>
              <a:ext cx="186661" cy="92934"/>
            </a:xfrm>
            <a:custGeom>
              <a:avLst/>
              <a:gdLst/>
              <a:ahLst/>
              <a:cxnLst/>
              <a:rect l="0" t="0" r="0" b="0"/>
              <a:pathLst>
                <a:path w="186661" h="92934">
                  <a:moveTo>
                    <a:pt x="8860" y="10383"/>
                  </a:moveTo>
                  <a:lnTo>
                    <a:pt x="8860" y="10383"/>
                  </a:lnTo>
                  <a:lnTo>
                    <a:pt x="3393" y="10383"/>
                  </a:lnTo>
                  <a:lnTo>
                    <a:pt x="8621" y="55163"/>
                  </a:lnTo>
                  <a:lnTo>
                    <a:pt x="5418" y="70610"/>
                  </a:lnTo>
                  <a:lnTo>
                    <a:pt x="0" y="80753"/>
                  </a:lnTo>
                  <a:lnTo>
                    <a:pt x="131" y="81285"/>
                  </a:lnTo>
                  <a:lnTo>
                    <a:pt x="4039" y="78113"/>
                  </a:lnTo>
                  <a:lnTo>
                    <a:pt x="35309" y="36568"/>
                  </a:lnTo>
                  <a:lnTo>
                    <a:pt x="57984" y="9414"/>
                  </a:lnTo>
                  <a:lnTo>
                    <a:pt x="69521" y="0"/>
                  </a:lnTo>
                  <a:lnTo>
                    <a:pt x="70467" y="1344"/>
                  </a:lnTo>
                  <a:lnTo>
                    <a:pt x="71519" y="8483"/>
                  </a:lnTo>
                  <a:lnTo>
                    <a:pt x="65369" y="27772"/>
                  </a:lnTo>
                  <a:lnTo>
                    <a:pt x="50360" y="60964"/>
                  </a:lnTo>
                  <a:lnTo>
                    <a:pt x="47632" y="76427"/>
                  </a:lnTo>
                  <a:lnTo>
                    <a:pt x="48112" y="76284"/>
                  </a:lnTo>
                  <a:lnTo>
                    <a:pt x="53574" y="69342"/>
                  </a:lnTo>
                  <a:lnTo>
                    <a:pt x="95779" y="37426"/>
                  </a:lnTo>
                  <a:lnTo>
                    <a:pt x="124532" y="23492"/>
                  </a:lnTo>
                  <a:lnTo>
                    <a:pt x="139999" y="19737"/>
                  </a:lnTo>
                  <a:lnTo>
                    <a:pt x="145674" y="20147"/>
                  </a:lnTo>
                  <a:lnTo>
                    <a:pt x="150164" y="21831"/>
                  </a:lnTo>
                  <a:lnTo>
                    <a:pt x="153863" y="24365"/>
                  </a:lnTo>
                  <a:lnTo>
                    <a:pt x="159853" y="34706"/>
                  </a:lnTo>
                  <a:lnTo>
                    <a:pt x="181462" y="80170"/>
                  </a:lnTo>
                  <a:lnTo>
                    <a:pt x="186660" y="92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0" name="SMARTInkShape-2545">
            <a:extLst>
              <a:ext uri="{FF2B5EF4-FFF2-40B4-BE49-F238E27FC236}">
                <a16:creationId xmlns:a16="http://schemas.microsoft.com/office/drawing/2014/main" xmlns="" id="{D5FA6920-D411-453A-BF64-ADBA890043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30632" y="2375183"/>
            <a:ext cx="281319" cy="503356"/>
          </a:xfrm>
          <a:custGeom>
            <a:avLst/>
            <a:gdLst/>
            <a:ahLst/>
            <a:cxnLst/>
            <a:rect l="0" t="0" r="0" b="0"/>
            <a:pathLst>
              <a:path w="281319" h="503356">
                <a:moveTo>
                  <a:pt x="116218" y="158467"/>
                </a:moveTo>
                <a:lnTo>
                  <a:pt x="116218" y="158467"/>
                </a:lnTo>
                <a:lnTo>
                  <a:pt x="101009" y="144670"/>
                </a:lnTo>
                <a:lnTo>
                  <a:pt x="89703" y="138694"/>
                </a:lnTo>
                <a:lnTo>
                  <a:pt x="73859" y="139331"/>
                </a:lnTo>
                <a:lnTo>
                  <a:pt x="64696" y="141476"/>
                </a:lnTo>
                <a:lnTo>
                  <a:pt x="45106" y="155149"/>
                </a:lnTo>
                <a:lnTo>
                  <a:pt x="26051" y="176748"/>
                </a:lnTo>
                <a:lnTo>
                  <a:pt x="5541" y="219936"/>
                </a:lnTo>
                <a:lnTo>
                  <a:pt x="0" y="249522"/>
                </a:lnTo>
                <a:lnTo>
                  <a:pt x="1346" y="261504"/>
                </a:lnTo>
                <a:lnTo>
                  <a:pt x="10366" y="280461"/>
                </a:lnTo>
                <a:lnTo>
                  <a:pt x="18838" y="286363"/>
                </a:lnTo>
                <a:lnTo>
                  <a:pt x="41424" y="292921"/>
                </a:lnTo>
                <a:lnTo>
                  <a:pt x="64161" y="290191"/>
                </a:lnTo>
                <a:lnTo>
                  <a:pt x="75163" y="286499"/>
                </a:lnTo>
                <a:lnTo>
                  <a:pt x="93033" y="272991"/>
                </a:lnTo>
                <a:lnTo>
                  <a:pt x="105913" y="255933"/>
                </a:lnTo>
                <a:lnTo>
                  <a:pt x="111638" y="238944"/>
                </a:lnTo>
                <a:lnTo>
                  <a:pt x="105880" y="194903"/>
                </a:lnTo>
                <a:lnTo>
                  <a:pt x="99097" y="147320"/>
                </a:lnTo>
                <a:lnTo>
                  <a:pt x="100142" y="125291"/>
                </a:lnTo>
                <a:lnTo>
                  <a:pt x="112631" y="93760"/>
                </a:lnTo>
                <a:lnTo>
                  <a:pt x="131147" y="66230"/>
                </a:lnTo>
                <a:lnTo>
                  <a:pt x="178451" y="23118"/>
                </a:lnTo>
                <a:lnTo>
                  <a:pt x="212916" y="1413"/>
                </a:lnTo>
                <a:lnTo>
                  <a:pt x="222225" y="0"/>
                </a:lnTo>
                <a:lnTo>
                  <a:pt x="224283" y="2022"/>
                </a:lnTo>
                <a:lnTo>
                  <a:pt x="224951" y="5487"/>
                </a:lnTo>
                <a:lnTo>
                  <a:pt x="224690" y="9914"/>
                </a:lnTo>
                <a:lnTo>
                  <a:pt x="209063" y="49552"/>
                </a:lnTo>
                <a:lnTo>
                  <a:pt x="197698" y="81133"/>
                </a:lnTo>
                <a:lnTo>
                  <a:pt x="183710" y="120098"/>
                </a:lnTo>
                <a:lnTo>
                  <a:pt x="167382" y="164697"/>
                </a:lnTo>
                <a:lnTo>
                  <a:pt x="158088" y="189432"/>
                </a:lnTo>
                <a:lnTo>
                  <a:pt x="148363" y="215093"/>
                </a:lnTo>
                <a:lnTo>
                  <a:pt x="138355" y="242079"/>
                </a:lnTo>
                <a:lnTo>
                  <a:pt x="128154" y="269947"/>
                </a:lnTo>
                <a:lnTo>
                  <a:pt x="117824" y="298404"/>
                </a:lnTo>
                <a:lnTo>
                  <a:pt x="109528" y="325136"/>
                </a:lnTo>
                <a:lnTo>
                  <a:pt x="102585" y="350719"/>
                </a:lnTo>
                <a:lnTo>
                  <a:pt x="93226" y="397723"/>
                </a:lnTo>
                <a:lnTo>
                  <a:pt x="91417" y="437429"/>
                </a:lnTo>
                <a:lnTo>
                  <a:pt x="97737" y="481403"/>
                </a:lnTo>
                <a:lnTo>
                  <a:pt x="102486" y="490880"/>
                </a:lnTo>
                <a:lnTo>
                  <a:pt x="115289" y="503291"/>
                </a:lnTo>
                <a:lnTo>
                  <a:pt x="121949" y="503355"/>
                </a:lnTo>
                <a:lnTo>
                  <a:pt x="128505" y="499871"/>
                </a:lnTo>
                <a:lnTo>
                  <a:pt x="141434" y="485180"/>
                </a:lnTo>
                <a:lnTo>
                  <a:pt x="159203" y="448436"/>
                </a:lnTo>
                <a:lnTo>
                  <a:pt x="168857" y="402115"/>
                </a:lnTo>
                <a:lnTo>
                  <a:pt x="172031" y="355464"/>
                </a:lnTo>
                <a:lnTo>
                  <a:pt x="173289" y="308699"/>
                </a:lnTo>
                <a:lnTo>
                  <a:pt x="173315" y="307305"/>
                </a:lnTo>
                <a:lnTo>
                  <a:pt x="174039" y="306375"/>
                </a:lnTo>
                <a:lnTo>
                  <a:pt x="176723" y="305343"/>
                </a:lnTo>
                <a:lnTo>
                  <a:pt x="223647" y="292380"/>
                </a:lnTo>
                <a:lnTo>
                  <a:pt x="281318" y="272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0" name="SMARTInkShape-Group470">
            <a:extLst>
              <a:ext uri="{FF2B5EF4-FFF2-40B4-BE49-F238E27FC236}">
                <a16:creationId xmlns:a16="http://schemas.microsoft.com/office/drawing/2014/main" xmlns="" id="{B94AD501-CEEF-4099-9219-1A0531293792}"/>
              </a:ext>
            </a:extLst>
          </p:cNvPr>
          <p:cNvGrpSpPr/>
          <p:nvPr/>
        </p:nvGrpSpPr>
        <p:grpSpPr>
          <a:xfrm>
            <a:off x="4503931" y="2396471"/>
            <a:ext cx="1540107" cy="438144"/>
            <a:chOff x="4503931" y="2396471"/>
            <a:chExt cx="1540107" cy="438144"/>
          </a:xfrm>
        </p:grpSpPr>
        <p:sp>
          <p:nvSpPr>
            <p:cNvPr id="841" name="SMARTInkShape-2546">
              <a:extLst>
                <a:ext uri="{FF2B5EF4-FFF2-40B4-BE49-F238E27FC236}">
                  <a16:creationId xmlns:a16="http://schemas.microsoft.com/office/drawing/2014/main" xmlns="" id="{6FBD7369-8162-4C50-A2A3-E7493159297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503931" y="2424692"/>
              <a:ext cx="188720" cy="297345"/>
            </a:xfrm>
            <a:custGeom>
              <a:avLst/>
              <a:gdLst/>
              <a:ahLst/>
              <a:cxnLst/>
              <a:rect l="0" t="0" r="0" b="0"/>
              <a:pathLst>
                <a:path w="188720" h="297345">
                  <a:moveTo>
                    <a:pt x="106169" y="197858"/>
                  </a:moveTo>
                  <a:lnTo>
                    <a:pt x="106169" y="197858"/>
                  </a:lnTo>
                  <a:lnTo>
                    <a:pt x="105463" y="187719"/>
                  </a:lnTo>
                  <a:lnTo>
                    <a:pt x="102798" y="180181"/>
                  </a:lnTo>
                  <a:lnTo>
                    <a:pt x="93960" y="168004"/>
                  </a:lnTo>
                  <a:lnTo>
                    <a:pt x="84515" y="163423"/>
                  </a:lnTo>
                  <a:lnTo>
                    <a:pt x="79033" y="162201"/>
                  </a:lnTo>
                  <a:lnTo>
                    <a:pt x="54462" y="167224"/>
                  </a:lnTo>
                  <a:lnTo>
                    <a:pt x="28211" y="184391"/>
                  </a:lnTo>
                  <a:lnTo>
                    <a:pt x="5929" y="217465"/>
                  </a:lnTo>
                  <a:lnTo>
                    <a:pt x="0" y="240674"/>
                  </a:lnTo>
                  <a:lnTo>
                    <a:pt x="1127" y="262043"/>
                  </a:lnTo>
                  <a:lnTo>
                    <a:pt x="8683" y="280948"/>
                  </a:lnTo>
                  <a:lnTo>
                    <a:pt x="17190" y="287823"/>
                  </a:lnTo>
                  <a:lnTo>
                    <a:pt x="41693" y="297344"/>
                  </a:lnTo>
                  <a:lnTo>
                    <a:pt x="69517" y="294520"/>
                  </a:lnTo>
                  <a:lnTo>
                    <a:pt x="97640" y="282447"/>
                  </a:lnTo>
                  <a:lnTo>
                    <a:pt x="124250" y="262970"/>
                  </a:lnTo>
                  <a:lnTo>
                    <a:pt x="152918" y="224833"/>
                  </a:lnTo>
                  <a:lnTo>
                    <a:pt x="164106" y="189150"/>
                  </a:lnTo>
                  <a:lnTo>
                    <a:pt x="169313" y="147421"/>
                  </a:lnTo>
                  <a:lnTo>
                    <a:pt x="166924" y="103004"/>
                  </a:lnTo>
                  <a:lnTo>
                    <a:pt x="161158" y="61156"/>
                  </a:lnTo>
                  <a:lnTo>
                    <a:pt x="153187" y="26329"/>
                  </a:lnTo>
                  <a:lnTo>
                    <a:pt x="142588" y="6147"/>
                  </a:lnTo>
                  <a:lnTo>
                    <a:pt x="136798" y="1612"/>
                  </a:lnTo>
                  <a:lnTo>
                    <a:pt x="130822" y="0"/>
                  </a:lnTo>
                  <a:lnTo>
                    <a:pt x="124721" y="336"/>
                  </a:lnTo>
                  <a:lnTo>
                    <a:pt x="110416" y="11998"/>
                  </a:lnTo>
                  <a:lnTo>
                    <a:pt x="102651" y="21034"/>
                  </a:lnTo>
                  <a:lnTo>
                    <a:pt x="88350" y="64092"/>
                  </a:lnTo>
                  <a:lnTo>
                    <a:pt x="87902" y="100777"/>
                  </a:lnTo>
                  <a:lnTo>
                    <a:pt x="94522" y="139188"/>
                  </a:lnTo>
                  <a:lnTo>
                    <a:pt x="109224" y="175075"/>
                  </a:lnTo>
                  <a:lnTo>
                    <a:pt x="137335" y="220270"/>
                  </a:lnTo>
                  <a:lnTo>
                    <a:pt x="188719" y="27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547">
              <a:extLst>
                <a:ext uri="{FF2B5EF4-FFF2-40B4-BE49-F238E27FC236}">
                  <a16:creationId xmlns:a16="http://schemas.microsoft.com/office/drawing/2014/main" xmlns="" id="{870CD849-D6E8-4FBC-B74A-6056D580557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06239" y="2396471"/>
              <a:ext cx="70562" cy="314980"/>
            </a:xfrm>
            <a:custGeom>
              <a:avLst/>
              <a:gdLst/>
              <a:ahLst/>
              <a:cxnLst/>
              <a:rect l="0" t="0" r="0" b="0"/>
              <a:pathLst>
                <a:path w="70562" h="314980">
                  <a:moveTo>
                    <a:pt x="70561" y="41929"/>
                  </a:moveTo>
                  <a:lnTo>
                    <a:pt x="70561" y="41929"/>
                  </a:lnTo>
                  <a:lnTo>
                    <a:pt x="61722" y="18785"/>
                  </a:lnTo>
                  <a:lnTo>
                    <a:pt x="52263" y="5987"/>
                  </a:lnTo>
                  <a:lnTo>
                    <a:pt x="44554" y="1260"/>
                  </a:lnTo>
                  <a:lnTo>
                    <a:pt x="40523" y="0"/>
                  </a:lnTo>
                  <a:lnTo>
                    <a:pt x="36425" y="571"/>
                  </a:lnTo>
                  <a:lnTo>
                    <a:pt x="28109" y="4968"/>
                  </a:lnTo>
                  <a:lnTo>
                    <a:pt x="15492" y="25490"/>
                  </a:lnTo>
                  <a:lnTo>
                    <a:pt x="2817" y="70768"/>
                  </a:lnTo>
                  <a:lnTo>
                    <a:pt x="0" y="106957"/>
                  </a:lnTo>
                  <a:lnTo>
                    <a:pt x="396" y="144208"/>
                  </a:lnTo>
                  <a:lnTo>
                    <a:pt x="570" y="181931"/>
                  </a:lnTo>
                  <a:lnTo>
                    <a:pt x="2530" y="217982"/>
                  </a:lnTo>
                  <a:lnTo>
                    <a:pt x="7600" y="264367"/>
                  </a:lnTo>
                  <a:lnTo>
                    <a:pt x="13411" y="31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548">
              <a:extLst>
                <a:ext uri="{FF2B5EF4-FFF2-40B4-BE49-F238E27FC236}">
                  <a16:creationId xmlns:a16="http://schemas.microsoft.com/office/drawing/2014/main" xmlns="" id="{95B23C91-4E83-4157-B935-308E4221DCD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768850" y="25908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2117" y="27269"/>
                  </a:lnTo>
                  <a:lnTo>
                    <a:pt x="22604" y="19001"/>
                  </a:lnTo>
                  <a:lnTo>
                    <a:pt x="63732" y="72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2549">
              <a:extLst>
                <a:ext uri="{FF2B5EF4-FFF2-40B4-BE49-F238E27FC236}">
                  <a16:creationId xmlns:a16="http://schemas.microsoft.com/office/drawing/2014/main" xmlns="" id="{84147985-E2F6-4856-8F1A-DFD66AB4FC4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60233" y="253365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550">
              <a:extLst>
                <a:ext uri="{FF2B5EF4-FFF2-40B4-BE49-F238E27FC236}">
                  <a16:creationId xmlns:a16="http://schemas.microsoft.com/office/drawing/2014/main" xmlns="" id="{DCCA99FF-A2F4-4C88-9214-2A047AD739F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956861" y="2654300"/>
              <a:ext cx="8840" cy="12701"/>
            </a:xfrm>
            <a:custGeom>
              <a:avLst/>
              <a:gdLst/>
              <a:ahLst/>
              <a:cxnLst/>
              <a:rect l="0" t="0" r="0" b="0"/>
              <a:pathLst>
                <a:path w="8840" h="12701">
                  <a:moveTo>
                    <a:pt x="8839" y="0"/>
                  </a:moveTo>
                  <a:lnTo>
                    <a:pt x="8839" y="0"/>
                  </a:lnTo>
                  <a:lnTo>
                    <a:pt x="5468" y="6742"/>
                  </a:lnTo>
                  <a:lnTo>
                    <a:pt x="3770" y="8728"/>
                  </a:lnTo>
                  <a:lnTo>
                    <a:pt x="0" y="10935"/>
                  </a:lnTo>
                  <a:lnTo>
                    <a:pt x="124" y="11523"/>
                  </a:lnTo>
                  <a:lnTo>
                    <a:pt x="88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551">
              <a:extLst>
                <a:ext uri="{FF2B5EF4-FFF2-40B4-BE49-F238E27FC236}">
                  <a16:creationId xmlns:a16="http://schemas.microsoft.com/office/drawing/2014/main" xmlns="" id="{FE8C276C-C70F-42A7-8436-1217DDBCE17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194265" y="2418669"/>
              <a:ext cx="336159" cy="415946"/>
            </a:xfrm>
            <a:custGeom>
              <a:avLst/>
              <a:gdLst/>
              <a:ahLst/>
              <a:cxnLst/>
              <a:rect l="0" t="0" r="0" b="0"/>
              <a:pathLst>
                <a:path w="336159" h="415946">
                  <a:moveTo>
                    <a:pt x="88935" y="172131"/>
                  </a:moveTo>
                  <a:lnTo>
                    <a:pt x="88935" y="172131"/>
                  </a:lnTo>
                  <a:lnTo>
                    <a:pt x="88229" y="152572"/>
                  </a:lnTo>
                  <a:lnTo>
                    <a:pt x="85564" y="146269"/>
                  </a:lnTo>
                  <a:lnTo>
                    <a:pt x="76726" y="135384"/>
                  </a:lnTo>
                  <a:lnTo>
                    <a:pt x="72329" y="133522"/>
                  </a:lnTo>
                  <a:lnTo>
                    <a:pt x="61799" y="133334"/>
                  </a:lnTo>
                  <a:lnTo>
                    <a:pt x="40600" y="143938"/>
                  </a:lnTo>
                  <a:lnTo>
                    <a:pt x="19815" y="170598"/>
                  </a:lnTo>
                  <a:lnTo>
                    <a:pt x="3622" y="208679"/>
                  </a:lnTo>
                  <a:lnTo>
                    <a:pt x="0" y="244500"/>
                  </a:lnTo>
                  <a:lnTo>
                    <a:pt x="5664" y="260975"/>
                  </a:lnTo>
                  <a:lnTo>
                    <a:pt x="10137" y="267343"/>
                  </a:lnTo>
                  <a:lnTo>
                    <a:pt x="16648" y="270884"/>
                  </a:lnTo>
                  <a:lnTo>
                    <a:pt x="33288" y="272936"/>
                  </a:lnTo>
                  <a:lnTo>
                    <a:pt x="52444" y="265852"/>
                  </a:lnTo>
                  <a:lnTo>
                    <a:pt x="71305" y="252590"/>
                  </a:lnTo>
                  <a:lnTo>
                    <a:pt x="93823" y="223174"/>
                  </a:lnTo>
                  <a:lnTo>
                    <a:pt x="113196" y="179651"/>
                  </a:lnTo>
                  <a:lnTo>
                    <a:pt x="123471" y="147486"/>
                  </a:lnTo>
                  <a:lnTo>
                    <a:pt x="130860" y="110613"/>
                  </a:lnTo>
                  <a:lnTo>
                    <a:pt x="135085" y="72823"/>
                  </a:lnTo>
                  <a:lnTo>
                    <a:pt x="132791" y="26603"/>
                  </a:lnTo>
                  <a:lnTo>
                    <a:pt x="127006" y="6558"/>
                  </a:lnTo>
                  <a:lnTo>
                    <a:pt x="123488" y="1776"/>
                  </a:lnTo>
                  <a:lnTo>
                    <a:pt x="119732" y="0"/>
                  </a:lnTo>
                  <a:lnTo>
                    <a:pt x="115816" y="227"/>
                  </a:lnTo>
                  <a:lnTo>
                    <a:pt x="107702" y="6123"/>
                  </a:lnTo>
                  <a:lnTo>
                    <a:pt x="103563" y="10659"/>
                  </a:lnTo>
                  <a:lnTo>
                    <a:pt x="94366" y="40640"/>
                  </a:lnTo>
                  <a:lnTo>
                    <a:pt x="90544" y="84174"/>
                  </a:lnTo>
                  <a:lnTo>
                    <a:pt x="91531" y="116340"/>
                  </a:lnTo>
                  <a:lnTo>
                    <a:pt x="95733" y="149452"/>
                  </a:lnTo>
                  <a:lnTo>
                    <a:pt x="104656" y="182983"/>
                  </a:lnTo>
                  <a:lnTo>
                    <a:pt x="114838" y="223481"/>
                  </a:lnTo>
                  <a:lnTo>
                    <a:pt x="129065" y="251081"/>
                  </a:lnTo>
                  <a:lnTo>
                    <a:pt x="138756" y="260136"/>
                  </a:lnTo>
                  <a:lnTo>
                    <a:pt x="143315" y="262551"/>
                  </a:lnTo>
                  <a:lnTo>
                    <a:pt x="148472" y="262750"/>
                  </a:lnTo>
                  <a:lnTo>
                    <a:pt x="159847" y="259208"/>
                  </a:lnTo>
                  <a:lnTo>
                    <a:pt x="170075" y="247286"/>
                  </a:lnTo>
                  <a:lnTo>
                    <a:pt x="187396" y="205860"/>
                  </a:lnTo>
                  <a:lnTo>
                    <a:pt x="195496" y="167017"/>
                  </a:lnTo>
                  <a:lnTo>
                    <a:pt x="194548" y="162372"/>
                  </a:lnTo>
                  <a:lnTo>
                    <a:pt x="192505" y="159275"/>
                  </a:lnTo>
                  <a:lnTo>
                    <a:pt x="189731" y="157210"/>
                  </a:lnTo>
                  <a:lnTo>
                    <a:pt x="186472" y="157245"/>
                  </a:lnTo>
                  <a:lnTo>
                    <a:pt x="179086" y="161046"/>
                  </a:lnTo>
                  <a:lnTo>
                    <a:pt x="166995" y="177862"/>
                  </a:lnTo>
                  <a:lnTo>
                    <a:pt x="161217" y="200718"/>
                  </a:lnTo>
                  <a:lnTo>
                    <a:pt x="162877" y="225365"/>
                  </a:lnTo>
                  <a:lnTo>
                    <a:pt x="169775" y="240240"/>
                  </a:lnTo>
                  <a:lnTo>
                    <a:pt x="183678" y="256753"/>
                  </a:lnTo>
                  <a:lnTo>
                    <a:pt x="188081" y="260295"/>
                  </a:lnTo>
                  <a:lnTo>
                    <a:pt x="200498" y="262350"/>
                  </a:lnTo>
                  <a:lnTo>
                    <a:pt x="215425" y="260206"/>
                  </a:lnTo>
                  <a:lnTo>
                    <a:pt x="240400" y="249654"/>
                  </a:lnTo>
                  <a:lnTo>
                    <a:pt x="280087" y="221520"/>
                  </a:lnTo>
                  <a:lnTo>
                    <a:pt x="315155" y="188785"/>
                  </a:lnTo>
                  <a:lnTo>
                    <a:pt x="323533" y="173889"/>
                  </a:lnTo>
                  <a:lnTo>
                    <a:pt x="325767" y="166953"/>
                  </a:lnTo>
                  <a:lnTo>
                    <a:pt x="324487" y="153602"/>
                  </a:lnTo>
                  <a:lnTo>
                    <a:pt x="322169" y="147078"/>
                  </a:lnTo>
                  <a:lnTo>
                    <a:pt x="318507" y="143435"/>
                  </a:lnTo>
                  <a:lnTo>
                    <a:pt x="313950" y="141711"/>
                  </a:lnTo>
                  <a:lnTo>
                    <a:pt x="308795" y="141268"/>
                  </a:lnTo>
                  <a:lnTo>
                    <a:pt x="295542" y="146420"/>
                  </a:lnTo>
                  <a:lnTo>
                    <a:pt x="280949" y="156471"/>
                  </a:lnTo>
                  <a:lnTo>
                    <a:pt x="267408" y="170345"/>
                  </a:lnTo>
                  <a:lnTo>
                    <a:pt x="259978" y="185919"/>
                  </a:lnTo>
                  <a:lnTo>
                    <a:pt x="257997" y="194023"/>
                  </a:lnTo>
                  <a:lnTo>
                    <a:pt x="259558" y="208672"/>
                  </a:lnTo>
                  <a:lnTo>
                    <a:pt x="264956" y="221532"/>
                  </a:lnTo>
                  <a:lnTo>
                    <a:pt x="272059" y="231952"/>
                  </a:lnTo>
                  <a:lnTo>
                    <a:pt x="275929" y="234589"/>
                  </a:lnTo>
                  <a:lnTo>
                    <a:pt x="279920" y="235642"/>
                  </a:lnTo>
                  <a:lnTo>
                    <a:pt x="283992" y="235638"/>
                  </a:lnTo>
                  <a:lnTo>
                    <a:pt x="292279" y="231871"/>
                  </a:lnTo>
                  <a:lnTo>
                    <a:pt x="312467" y="217955"/>
                  </a:lnTo>
                  <a:lnTo>
                    <a:pt x="320693" y="206138"/>
                  </a:lnTo>
                  <a:lnTo>
                    <a:pt x="335143" y="175144"/>
                  </a:lnTo>
                  <a:lnTo>
                    <a:pt x="335624" y="175550"/>
                  </a:lnTo>
                  <a:lnTo>
                    <a:pt x="336158" y="179765"/>
                  </a:lnTo>
                  <a:lnTo>
                    <a:pt x="331080" y="223111"/>
                  </a:lnTo>
                  <a:lnTo>
                    <a:pt x="330485" y="259987"/>
                  </a:lnTo>
                  <a:lnTo>
                    <a:pt x="330309" y="302192"/>
                  </a:lnTo>
                  <a:lnTo>
                    <a:pt x="330257" y="345978"/>
                  </a:lnTo>
                  <a:lnTo>
                    <a:pt x="326870" y="383489"/>
                  </a:lnTo>
                  <a:lnTo>
                    <a:pt x="319567" y="400359"/>
                  </a:lnTo>
                  <a:lnTo>
                    <a:pt x="309971" y="411149"/>
                  </a:lnTo>
                  <a:lnTo>
                    <a:pt x="301003" y="415945"/>
                  </a:lnTo>
                  <a:lnTo>
                    <a:pt x="296636" y="415106"/>
                  </a:lnTo>
                  <a:lnTo>
                    <a:pt x="288021" y="408531"/>
                  </a:lnTo>
                  <a:lnTo>
                    <a:pt x="275236" y="392929"/>
                  </a:lnTo>
                  <a:lnTo>
                    <a:pt x="272395" y="375391"/>
                  </a:lnTo>
                  <a:lnTo>
                    <a:pt x="273085" y="343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552">
              <a:extLst>
                <a:ext uri="{FF2B5EF4-FFF2-40B4-BE49-F238E27FC236}">
                  <a16:creationId xmlns:a16="http://schemas.microsoft.com/office/drawing/2014/main" xmlns="" id="{221C9A1E-BD85-4187-B6E9-5DA77148B0A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575300" y="2540000"/>
              <a:ext cx="107951" cy="133042"/>
            </a:xfrm>
            <a:custGeom>
              <a:avLst/>
              <a:gdLst/>
              <a:ahLst/>
              <a:cxnLst/>
              <a:rect l="0" t="0" r="0" b="0"/>
              <a:pathLst>
                <a:path w="107951" h="133042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2"/>
                  </a:lnTo>
                  <a:lnTo>
                    <a:pt x="10113" y="10211"/>
                  </a:lnTo>
                  <a:lnTo>
                    <a:pt x="18841" y="9948"/>
                  </a:lnTo>
                  <a:lnTo>
                    <a:pt x="23144" y="10865"/>
                  </a:lnTo>
                  <a:lnTo>
                    <a:pt x="39313" y="25640"/>
                  </a:lnTo>
                  <a:lnTo>
                    <a:pt x="45694" y="43851"/>
                  </a:lnTo>
                  <a:lnTo>
                    <a:pt x="49792" y="83294"/>
                  </a:lnTo>
                  <a:lnTo>
                    <a:pt x="47130" y="109660"/>
                  </a:lnTo>
                  <a:lnTo>
                    <a:pt x="41878" y="123056"/>
                  </a:lnTo>
                  <a:lnTo>
                    <a:pt x="38502" y="128604"/>
                  </a:lnTo>
                  <a:lnTo>
                    <a:pt x="34841" y="131597"/>
                  </a:lnTo>
                  <a:lnTo>
                    <a:pt x="30988" y="132887"/>
                  </a:lnTo>
                  <a:lnTo>
                    <a:pt x="27008" y="133041"/>
                  </a:lnTo>
                  <a:lnTo>
                    <a:pt x="23650" y="131028"/>
                  </a:lnTo>
                  <a:lnTo>
                    <a:pt x="18038" y="123146"/>
                  </a:lnTo>
                  <a:lnTo>
                    <a:pt x="18835" y="108824"/>
                  </a:lnTo>
                  <a:lnTo>
                    <a:pt x="26010" y="89994"/>
                  </a:lnTo>
                  <a:lnTo>
                    <a:pt x="59361" y="452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553">
              <a:extLst>
                <a:ext uri="{FF2B5EF4-FFF2-40B4-BE49-F238E27FC236}">
                  <a16:creationId xmlns:a16="http://schemas.microsoft.com/office/drawing/2014/main" xmlns="" id="{7FB0E2AD-5A96-4A54-8676-23EC72731F6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708148" y="2522532"/>
              <a:ext cx="156763" cy="157131"/>
            </a:xfrm>
            <a:custGeom>
              <a:avLst/>
              <a:gdLst/>
              <a:ahLst/>
              <a:cxnLst/>
              <a:rect l="0" t="0" r="0" b="0"/>
              <a:pathLst>
                <a:path w="156763" h="157131">
                  <a:moveTo>
                    <a:pt x="502" y="74618"/>
                  </a:moveTo>
                  <a:lnTo>
                    <a:pt x="502" y="74618"/>
                  </a:lnTo>
                  <a:lnTo>
                    <a:pt x="39194" y="50853"/>
                  </a:lnTo>
                  <a:lnTo>
                    <a:pt x="54456" y="35121"/>
                  </a:lnTo>
                  <a:lnTo>
                    <a:pt x="56933" y="29942"/>
                  </a:lnTo>
                  <a:lnTo>
                    <a:pt x="57802" y="20425"/>
                  </a:lnTo>
                  <a:lnTo>
                    <a:pt x="56341" y="17323"/>
                  </a:lnTo>
                  <a:lnTo>
                    <a:pt x="53955" y="15254"/>
                  </a:lnTo>
                  <a:lnTo>
                    <a:pt x="50954" y="13876"/>
                  </a:lnTo>
                  <a:lnTo>
                    <a:pt x="40095" y="17988"/>
                  </a:lnTo>
                  <a:lnTo>
                    <a:pt x="27271" y="26871"/>
                  </a:lnTo>
                  <a:lnTo>
                    <a:pt x="12118" y="45184"/>
                  </a:lnTo>
                  <a:lnTo>
                    <a:pt x="3077" y="62712"/>
                  </a:lnTo>
                  <a:lnTo>
                    <a:pt x="0" y="82261"/>
                  </a:lnTo>
                  <a:lnTo>
                    <a:pt x="2235" y="107457"/>
                  </a:lnTo>
                  <a:lnTo>
                    <a:pt x="6211" y="118847"/>
                  </a:lnTo>
                  <a:lnTo>
                    <a:pt x="12682" y="128612"/>
                  </a:lnTo>
                  <a:lnTo>
                    <a:pt x="18499" y="131075"/>
                  </a:lnTo>
                  <a:lnTo>
                    <a:pt x="34371" y="131930"/>
                  </a:lnTo>
                  <a:lnTo>
                    <a:pt x="63140" y="121703"/>
                  </a:lnTo>
                  <a:lnTo>
                    <a:pt x="103761" y="93509"/>
                  </a:lnTo>
                  <a:lnTo>
                    <a:pt x="128856" y="64850"/>
                  </a:lnTo>
                  <a:lnTo>
                    <a:pt x="144730" y="25442"/>
                  </a:lnTo>
                  <a:lnTo>
                    <a:pt x="147453" y="16434"/>
                  </a:lnTo>
                  <a:lnTo>
                    <a:pt x="147153" y="10429"/>
                  </a:lnTo>
                  <a:lnTo>
                    <a:pt x="144836" y="6425"/>
                  </a:lnTo>
                  <a:lnTo>
                    <a:pt x="141174" y="3756"/>
                  </a:lnTo>
                  <a:lnTo>
                    <a:pt x="131462" y="790"/>
                  </a:lnTo>
                  <a:lnTo>
                    <a:pt x="125909" y="0"/>
                  </a:lnTo>
                  <a:lnTo>
                    <a:pt x="115976" y="2884"/>
                  </a:lnTo>
                  <a:lnTo>
                    <a:pt x="111351" y="5628"/>
                  </a:lnTo>
                  <a:lnTo>
                    <a:pt x="108974" y="8869"/>
                  </a:lnTo>
                  <a:lnTo>
                    <a:pt x="108094" y="12441"/>
                  </a:lnTo>
                  <a:lnTo>
                    <a:pt x="108214" y="16233"/>
                  </a:lnTo>
                  <a:lnTo>
                    <a:pt x="130100" y="60231"/>
                  </a:lnTo>
                  <a:lnTo>
                    <a:pt x="153650" y="99870"/>
                  </a:lnTo>
                  <a:lnTo>
                    <a:pt x="156762" y="112652"/>
                  </a:lnTo>
                  <a:lnTo>
                    <a:pt x="154383" y="125389"/>
                  </a:lnTo>
                  <a:lnTo>
                    <a:pt x="146172" y="147025"/>
                  </a:lnTo>
                  <a:lnTo>
                    <a:pt x="140268" y="152190"/>
                  </a:lnTo>
                  <a:lnTo>
                    <a:pt x="134822" y="154955"/>
                  </a:lnTo>
                  <a:lnTo>
                    <a:pt x="127629" y="157130"/>
                  </a:lnTo>
                  <a:lnTo>
                    <a:pt x="140202" y="150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2554">
              <a:extLst>
                <a:ext uri="{FF2B5EF4-FFF2-40B4-BE49-F238E27FC236}">
                  <a16:creationId xmlns:a16="http://schemas.microsoft.com/office/drawing/2014/main" xmlns="" id="{2A0BBB92-5308-4331-9669-D353ED64DB0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36158" y="2493283"/>
              <a:ext cx="207880" cy="182964"/>
            </a:xfrm>
            <a:custGeom>
              <a:avLst/>
              <a:gdLst/>
              <a:ahLst/>
              <a:cxnLst/>
              <a:rect l="0" t="0" r="0" b="0"/>
              <a:pathLst>
                <a:path w="207880" h="182964">
                  <a:moveTo>
                    <a:pt x="12192" y="53067"/>
                  </a:moveTo>
                  <a:lnTo>
                    <a:pt x="12192" y="53067"/>
                  </a:lnTo>
                  <a:lnTo>
                    <a:pt x="8821" y="53067"/>
                  </a:lnTo>
                  <a:lnTo>
                    <a:pt x="5285" y="54949"/>
                  </a:lnTo>
                  <a:lnTo>
                    <a:pt x="3353" y="56438"/>
                  </a:lnTo>
                  <a:lnTo>
                    <a:pt x="1208" y="59975"/>
                  </a:lnTo>
                  <a:lnTo>
                    <a:pt x="0" y="67814"/>
                  </a:lnTo>
                  <a:lnTo>
                    <a:pt x="424" y="75143"/>
                  </a:lnTo>
                  <a:lnTo>
                    <a:pt x="2963" y="83105"/>
                  </a:lnTo>
                  <a:lnTo>
                    <a:pt x="8325" y="89465"/>
                  </a:lnTo>
                  <a:lnTo>
                    <a:pt x="11731" y="92149"/>
                  </a:lnTo>
                  <a:lnTo>
                    <a:pt x="16118" y="93233"/>
                  </a:lnTo>
                  <a:lnTo>
                    <a:pt x="32405" y="91387"/>
                  </a:lnTo>
                  <a:lnTo>
                    <a:pt x="44459" y="88208"/>
                  </a:lnTo>
                  <a:lnTo>
                    <a:pt x="49225" y="84961"/>
                  </a:lnTo>
                  <a:lnTo>
                    <a:pt x="56404" y="75709"/>
                  </a:lnTo>
                  <a:lnTo>
                    <a:pt x="61040" y="55229"/>
                  </a:lnTo>
                  <a:lnTo>
                    <a:pt x="59043" y="34658"/>
                  </a:lnTo>
                  <a:lnTo>
                    <a:pt x="53946" y="25365"/>
                  </a:lnTo>
                  <a:lnTo>
                    <a:pt x="50613" y="21899"/>
                  </a:lnTo>
                  <a:lnTo>
                    <a:pt x="46977" y="20294"/>
                  </a:lnTo>
                  <a:lnTo>
                    <a:pt x="39178" y="20392"/>
                  </a:lnTo>
                  <a:lnTo>
                    <a:pt x="31006" y="26550"/>
                  </a:lnTo>
                  <a:lnTo>
                    <a:pt x="22670" y="37754"/>
                  </a:lnTo>
                  <a:lnTo>
                    <a:pt x="7704" y="75573"/>
                  </a:lnTo>
                  <a:lnTo>
                    <a:pt x="1925" y="111241"/>
                  </a:lnTo>
                  <a:lnTo>
                    <a:pt x="3344" y="154477"/>
                  </a:lnTo>
                  <a:lnTo>
                    <a:pt x="8473" y="174758"/>
                  </a:lnTo>
                  <a:lnTo>
                    <a:pt x="12535" y="178645"/>
                  </a:lnTo>
                  <a:lnTo>
                    <a:pt x="24574" y="182963"/>
                  </a:lnTo>
                  <a:lnTo>
                    <a:pt x="43094" y="179237"/>
                  </a:lnTo>
                  <a:lnTo>
                    <a:pt x="89479" y="156228"/>
                  </a:lnTo>
                  <a:lnTo>
                    <a:pt x="133556" y="122595"/>
                  </a:lnTo>
                  <a:lnTo>
                    <a:pt x="175622" y="81351"/>
                  </a:lnTo>
                  <a:lnTo>
                    <a:pt x="201413" y="41221"/>
                  </a:lnTo>
                  <a:lnTo>
                    <a:pt x="207298" y="20991"/>
                  </a:lnTo>
                  <a:lnTo>
                    <a:pt x="207879" y="12633"/>
                  </a:lnTo>
                  <a:lnTo>
                    <a:pt x="205444" y="7061"/>
                  </a:lnTo>
                  <a:lnTo>
                    <a:pt x="200999" y="3347"/>
                  </a:lnTo>
                  <a:lnTo>
                    <a:pt x="195213" y="870"/>
                  </a:lnTo>
                  <a:lnTo>
                    <a:pt x="181259" y="0"/>
                  </a:lnTo>
                  <a:lnTo>
                    <a:pt x="173586" y="755"/>
                  </a:lnTo>
                  <a:lnTo>
                    <a:pt x="167062" y="4081"/>
                  </a:lnTo>
                  <a:lnTo>
                    <a:pt x="156045" y="15303"/>
                  </a:lnTo>
                  <a:lnTo>
                    <a:pt x="150211" y="29698"/>
                  </a:lnTo>
                  <a:lnTo>
                    <a:pt x="148655" y="37488"/>
                  </a:lnTo>
                  <a:lnTo>
                    <a:pt x="150687" y="53669"/>
                  </a:lnTo>
                  <a:lnTo>
                    <a:pt x="166367" y="100157"/>
                  </a:lnTo>
                  <a:lnTo>
                    <a:pt x="190958" y="136654"/>
                  </a:lnTo>
                  <a:lnTo>
                    <a:pt x="192067" y="146897"/>
                  </a:lnTo>
                  <a:lnTo>
                    <a:pt x="191376" y="151603"/>
                  </a:lnTo>
                  <a:lnTo>
                    <a:pt x="183081" y="160596"/>
                  </a:lnTo>
                  <a:lnTo>
                    <a:pt x="171398" y="167886"/>
                  </a:lnTo>
                  <a:lnTo>
                    <a:pt x="151892" y="173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8" name="SMARTInkShape-Group471">
            <a:extLst>
              <a:ext uri="{FF2B5EF4-FFF2-40B4-BE49-F238E27FC236}">
                <a16:creationId xmlns:a16="http://schemas.microsoft.com/office/drawing/2014/main" xmlns="" id="{26A239BD-7DAF-4619-B28A-638164EA4892}"/>
              </a:ext>
            </a:extLst>
          </p:cNvPr>
          <p:cNvGrpSpPr/>
          <p:nvPr/>
        </p:nvGrpSpPr>
        <p:grpSpPr>
          <a:xfrm>
            <a:off x="2780684" y="2407470"/>
            <a:ext cx="1080117" cy="480636"/>
            <a:chOff x="2780684" y="2407470"/>
            <a:chExt cx="1080117" cy="480636"/>
          </a:xfrm>
        </p:grpSpPr>
        <p:sp>
          <p:nvSpPr>
            <p:cNvPr id="851" name="SMARTInkShape-2555">
              <a:extLst>
                <a:ext uri="{FF2B5EF4-FFF2-40B4-BE49-F238E27FC236}">
                  <a16:creationId xmlns:a16="http://schemas.microsoft.com/office/drawing/2014/main" xmlns="" id="{70B1A134-A825-40CC-BFF6-1FC05B5856B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780684" y="2490421"/>
              <a:ext cx="172067" cy="251450"/>
            </a:xfrm>
            <a:custGeom>
              <a:avLst/>
              <a:gdLst/>
              <a:ahLst/>
              <a:cxnLst/>
              <a:rect l="0" t="0" r="0" b="0"/>
              <a:pathLst>
                <a:path w="172067" h="251450">
                  <a:moveTo>
                    <a:pt x="127616" y="17829"/>
                  </a:moveTo>
                  <a:lnTo>
                    <a:pt x="127616" y="17829"/>
                  </a:lnTo>
                  <a:lnTo>
                    <a:pt x="127616" y="14458"/>
                  </a:lnTo>
                  <a:lnTo>
                    <a:pt x="125735" y="10921"/>
                  </a:lnTo>
                  <a:lnTo>
                    <a:pt x="118778" y="2902"/>
                  </a:lnTo>
                  <a:lnTo>
                    <a:pt x="112869" y="611"/>
                  </a:lnTo>
                  <a:lnTo>
                    <a:pt x="109318" y="0"/>
                  </a:lnTo>
                  <a:lnTo>
                    <a:pt x="90836" y="2512"/>
                  </a:lnTo>
                  <a:lnTo>
                    <a:pt x="67486" y="17838"/>
                  </a:lnTo>
                  <a:lnTo>
                    <a:pt x="34312" y="55486"/>
                  </a:lnTo>
                  <a:lnTo>
                    <a:pt x="11149" y="99150"/>
                  </a:lnTo>
                  <a:lnTo>
                    <a:pt x="2240" y="131348"/>
                  </a:lnTo>
                  <a:lnTo>
                    <a:pt x="0" y="177837"/>
                  </a:lnTo>
                  <a:lnTo>
                    <a:pt x="5987" y="202303"/>
                  </a:lnTo>
                  <a:lnTo>
                    <a:pt x="17114" y="221879"/>
                  </a:lnTo>
                  <a:lnTo>
                    <a:pt x="33819" y="237635"/>
                  </a:lnTo>
                  <a:lnTo>
                    <a:pt x="53002" y="246048"/>
                  </a:lnTo>
                  <a:lnTo>
                    <a:pt x="97434" y="251449"/>
                  </a:lnTo>
                  <a:lnTo>
                    <a:pt x="141173" y="242272"/>
                  </a:lnTo>
                  <a:lnTo>
                    <a:pt x="172066" y="233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556">
              <a:extLst>
                <a:ext uri="{FF2B5EF4-FFF2-40B4-BE49-F238E27FC236}">
                  <a16:creationId xmlns:a16="http://schemas.microsoft.com/office/drawing/2014/main" xmlns="" id="{80740624-CD28-41C5-A502-D148A6ECCDC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31084" y="2625529"/>
              <a:ext cx="109978" cy="120686"/>
            </a:xfrm>
            <a:custGeom>
              <a:avLst/>
              <a:gdLst/>
              <a:ahLst/>
              <a:cxnLst/>
              <a:rect l="0" t="0" r="0" b="0"/>
              <a:pathLst>
                <a:path w="109978" h="120686">
                  <a:moveTo>
                    <a:pt x="72466" y="3371"/>
                  </a:moveTo>
                  <a:lnTo>
                    <a:pt x="72466" y="3371"/>
                  </a:lnTo>
                  <a:lnTo>
                    <a:pt x="62353" y="0"/>
                  </a:lnTo>
                  <a:lnTo>
                    <a:pt x="51744" y="227"/>
                  </a:lnTo>
                  <a:lnTo>
                    <a:pt x="45951" y="1275"/>
                  </a:lnTo>
                  <a:lnTo>
                    <a:pt x="27686" y="12863"/>
                  </a:lnTo>
                  <a:lnTo>
                    <a:pt x="8868" y="36444"/>
                  </a:lnTo>
                  <a:lnTo>
                    <a:pt x="1867" y="55699"/>
                  </a:lnTo>
                  <a:lnTo>
                    <a:pt x="0" y="65773"/>
                  </a:lnTo>
                  <a:lnTo>
                    <a:pt x="3570" y="84492"/>
                  </a:lnTo>
                  <a:lnTo>
                    <a:pt x="12212" y="100808"/>
                  </a:lnTo>
                  <a:lnTo>
                    <a:pt x="23109" y="112764"/>
                  </a:lnTo>
                  <a:lnTo>
                    <a:pt x="38770" y="119018"/>
                  </a:lnTo>
                  <a:lnTo>
                    <a:pt x="47885" y="120685"/>
                  </a:lnTo>
                  <a:lnTo>
                    <a:pt x="65539" y="116894"/>
                  </a:lnTo>
                  <a:lnTo>
                    <a:pt x="82088" y="107448"/>
                  </a:lnTo>
                  <a:lnTo>
                    <a:pt x="96498" y="93842"/>
                  </a:lnTo>
                  <a:lnTo>
                    <a:pt x="109769" y="70315"/>
                  </a:lnTo>
                  <a:lnTo>
                    <a:pt x="109977" y="53820"/>
                  </a:lnTo>
                  <a:lnTo>
                    <a:pt x="102160" y="30549"/>
                  </a:lnTo>
                  <a:lnTo>
                    <a:pt x="94836" y="18978"/>
                  </a:lnTo>
                  <a:lnTo>
                    <a:pt x="86877" y="13835"/>
                  </a:lnTo>
                  <a:lnTo>
                    <a:pt x="72466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557">
              <a:extLst>
                <a:ext uri="{FF2B5EF4-FFF2-40B4-BE49-F238E27FC236}">
                  <a16:creationId xmlns:a16="http://schemas.microsoft.com/office/drawing/2014/main" xmlns="" id="{58813789-18F1-4FDF-B043-BAC0FB35220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86100" y="2609850"/>
              <a:ext cx="158751" cy="120651"/>
            </a:xfrm>
            <a:custGeom>
              <a:avLst/>
              <a:gdLst/>
              <a:ahLst/>
              <a:cxnLst/>
              <a:rect l="0" t="0" r="0" b="0"/>
              <a:pathLst>
                <a:path w="15875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28562"/>
                  </a:lnTo>
                  <a:lnTo>
                    <a:pt x="17828" y="63262"/>
                  </a:lnTo>
                  <a:lnTo>
                    <a:pt x="13739" y="96902"/>
                  </a:lnTo>
                  <a:lnTo>
                    <a:pt x="7462" y="111870"/>
                  </a:lnTo>
                  <a:lnTo>
                    <a:pt x="13404" y="96402"/>
                  </a:lnTo>
                  <a:lnTo>
                    <a:pt x="29151" y="54218"/>
                  </a:lnTo>
                  <a:lnTo>
                    <a:pt x="44150" y="30725"/>
                  </a:lnTo>
                  <a:lnTo>
                    <a:pt x="50902" y="24239"/>
                  </a:lnTo>
                  <a:lnTo>
                    <a:pt x="53691" y="23920"/>
                  </a:lnTo>
                  <a:lnTo>
                    <a:pt x="56255" y="25119"/>
                  </a:lnTo>
                  <a:lnTo>
                    <a:pt x="58670" y="27329"/>
                  </a:lnTo>
                  <a:lnTo>
                    <a:pt x="65440" y="40553"/>
                  </a:lnTo>
                  <a:lnTo>
                    <a:pt x="66009" y="53772"/>
                  </a:lnTo>
                  <a:lnTo>
                    <a:pt x="63647" y="94661"/>
                  </a:lnTo>
                  <a:lnTo>
                    <a:pt x="64303" y="96973"/>
                  </a:lnTo>
                  <a:lnTo>
                    <a:pt x="65446" y="98516"/>
                  </a:lnTo>
                  <a:lnTo>
                    <a:pt x="66915" y="99544"/>
                  </a:lnTo>
                  <a:lnTo>
                    <a:pt x="68598" y="97407"/>
                  </a:lnTo>
                  <a:lnTo>
                    <a:pt x="89508" y="53204"/>
                  </a:lnTo>
                  <a:lnTo>
                    <a:pt x="103662" y="27994"/>
                  </a:lnTo>
                  <a:lnTo>
                    <a:pt x="119380" y="10882"/>
                  </a:lnTo>
                  <a:lnTo>
                    <a:pt x="124037" y="7254"/>
                  </a:lnTo>
                  <a:lnTo>
                    <a:pt x="128552" y="5542"/>
                  </a:lnTo>
                  <a:lnTo>
                    <a:pt x="137333" y="5520"/>
                  </a:lnTo>
                  <a:lnTo>
                    <a:pt x="140944" y="8619"/>
                  </a:lnTo>
                  <a:lnTo>
                    <a:pt x="146838" y="19588"/>
                  </a:lnTo>
                  <a:lnTo>
                    <a:pt x="150752" y="58485"/>
                  </a:lnTo>
                  <a:lnTo>
                    <a:pt x="154064" y="103736"/>
                  </a:lnTo>
                  <a:lnTo>
                    <a:pt x="158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558">
              <a:extLst>
                <a:ext uri="{FF2B5EF4-FFF2-40B4-BE49-F238E27FC236}">
                  <a16:creationId xmlns:a16="http://schemas.microsoft.com/office/drawing/2014/main" xmlns="" id="{D81DFD19-BF5D-4891-BE7F-2DE6F59EB06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71737" y="2582008"/>
              <a:ext cx="109791" cy="306098"/>
            </a:xfrm>
            <a:custGeom>
              <a:avLst/>
              <a:gdLst/>
              <a:ahLst/>
              <a:cxnLst/>
              <a:rect l="0" t="0" r="0" b="0"/>
              <a:pathLst>
                <a:path w="109791" h="306098">
                  <a:moveTo>
                    <a:pt x="36613" y="46892"/>
                  </a:moveTo>
                  <a:lnTo>
                    <a:pt x="36613" y="46892"/>
                  </a:lnTo>
                  <a:lnTo>
                    <a:pt x="33242" y="50263"/>
                  </a:lnTo>
                  <a:lnTo>
                    <a:pt x="24404" y="69214"/>
                  </a:lnTo>
                  <a:lnTo>
                    <a:pt x="18209" y="112998"/>
                  </a:lnTo>
                  <a:lnTo>
                    <a:pt x="13599" y="154830"/>
                  </a:lnTo>
                  <a:lnTo>
                    <a:pt x="11214" y="201954"/>
                  </a:lnTo>
                  <a:lnTo>
                    <a:pt x="6353" y="246804"/>
                  </a:lnTo>
                  <a:lnTo>
                    <a:pt x="271" y="292717"/>
                  </a:lnTo>
                  <a:lnTo>
                    <a:pt x="0" y="303609"/>
                  </a:lnTo>
                  <a:lnTo>
                    <a:pt x="916" y="305525"/>
                  </a:lnTo>
                  <a:lnTo>
                    <a:pt x="2231" y="306097"/>
                  </a:lnTo>
                  <a:lnTo>
                    <a:pt x="5575" y="299207"/>
                  </a:lnTo>
                  <a:lnTo>
                    <a:pt x="13469" y="261675"/>
                  </a:lnTo>
                  <a:lnTo>
                    <a:pt x="19721" y="214248"/>
                  </a:lnTo>
                  <a:lnTo>
                    <a:pt x="25813" y="169015"/>
                  </a:lnTo>
                  <a:lnTo>
                    <a:pt x="29413" y="143124"/>
                  </a:lnTo>
                  <a:lnTo>
                    <a:pt x="35294" y="97423"/>
                  </a:lnTo>
                  <a:lnTo>
                    <a:pt x="40260" y="59472"/>
                  </a:lnTo>
                  <a:lnTo>
                    <a:pt x="47728" y="23652"/>
                  </a:lnTo>
                  <a:lnTo>
                    <a:pt x="54724" y="9282"/>
                  </a:lnTo>
                  <a:lnTo>
                    <a:pt x="62536" y="1954"/>
                  </a:lnTo>
                  <a:lnTo>
                    <a:pt x="66595" y="0"/>
                  </a:lnTo>
                  <a:lnTo>
                    <a:pt x="72123" y="814"/>
                  </a:lnTo>
                  <a:lnTo>
                    <a:pt x="85792" y="7363"/>
                  </a:lnTo>
                  <a:lnTo>
                    <a:pt x="97511" y="21092"/>
                  </a:lnTo>
                  <a:lnTo>
                    <a:pt x="106012" y="38953"/>
                  </a:lnTo>
                  <a:lnTo>
                    <a:pt x="109790" y="58651"/>
                  </a:lnTo>
                  <a:lnTo>
                    <a:pt x="105175" y="89574"/>
                  </a:lnTo>
                  <a:lnTo>
                    <a:pt x="88129" y="117708"/>
                  </a:lnTo>
                  <a:lnTo>
                    <a:pt x="68575" y="137176"/>
                  </a:lnTo>
                  <a:lnTo>
                    <a:pt x="55757" y="143462"/>
                  </a:lnTo>
                  <a:lnTo>
                    <a:pt x="49375" y="145139"/>
                  </a:lnTo>
                  <a:lnTo>
                    <a:pt x="44416" y="144846"/>
                  </a:lnTo>
                  <a:lnTo>
                    <a:pt x="40404" y="143239"/>
                  </a:lnTo>
                  <a:lnTo>
                    <a:pt x="30263" y="13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559">
              <a:extLst>
                <a:ext uri="{FF2B5EF4-FFF2-40B4-BE49-F238E27FC236}">
                  <a16:creationId xmlns:a16="http://schemas.microsoft.com/office/drawing/2014/main" xmlns="" id="{CD00F0FB-94AA-480C-8CF5-C023D764270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429508" y="2407470"/>
              <a:ext cx="228093" cy="278991"/>
            </a:xfrm>
            <a:custGeom>
              <a:avLst/>
              <a:gdLst/>
              <a:ahLst/>
              <a:cxnLst/>
              <a:rect l="0" t="0" r="0" b="0"/>
              <a:pathLst>
                <a:path w="228093" h="278991">
                  <a:moveTo>
                    <a:pt x="12192" y="196030"/>
                  </a:moveTo>
                  <a:lnTo>
                    <a:pt x="12192" y="196030"/>
                  </a:lnTo>
                  <a:lnTo>
                    <a:pt x="12192" y="192659"/>
                  </a:lnTo>
                  <a:lnTo>
                    <a:pt x="11486" y="192372"/>
                  </a:lnTo>
                  <a:lnTo>
                    <a:pt x="8821" y="193934"/>
                  </a:lnTo>
                  <a:lnTo>
                    <a:pt x="3354" y="202151"/>
                  </a:lnTo>
                  <a:lnTo>
                    <a:pt x="0" y="235494"/>
                  </a:lnTo>
                  <a:lnTo>
                    <a:pt x="1524" y="256171"/>
                  </a:lnTo>
                  <a:lnTo>
                    <a:pt x="5334" y="266504"/>
                  </a:lnTo>
                  <a:lnTo>
                    <a:pt x="11731" y="275800"/>
                  </a:lnTo>
                  <a:lnTo>
                    <a:pt x="15412" y="278138"/>
                  </a:lnTo>
                  <a:lnTo>
                    <a:pt x="19278" y="278990"/>
                  </a:lnTo>
                  <a:lnTo>
                    <a:pt x="23266" y="278854"/>
                  </a:lnTo>
                  <a:lnTo>
                    <a:pt x="33341" y="273057"/>
                  </a:lnTo>
                  <a:lnTo>
                    <a:pt x="67645" y="239995"/>
                  </a:lnTo>
                  <a:lnTo>
                    <a:pt x="77776" y="225050"/>
                  </a:lnTo>
                  <a:lnTo>
                    <a:pt x="79198" y="221726"/>
                  </a:lnTo>
                  <a:lnTo>
                    <a:pt x="79441" y="221628"/>
                  </a:lnTo>
                  <a:lnTo>
                    <a:pt x="77828" y="227162"/>
                  </a:lnTo>
                  <a:lnTo>
                    <a:pt x="78523" y="234796"/>
                  </a:lnTo>
                  <a:lnTo>
                    <a:pt x="84718" y="251195"/>
                  </a:lnTo>
                  <a:lnTo>
                    <a:pt x="92404" y="257707"/>
                  </a:lnTo>
                  <a:lnTo>
                    <a:pt x="97416" y="260431"/>
                  </a:lnTo>
                  <a:lnTo>
                    <a:pt x="108631" y="261577"/>
                  </a:lnTo>
                  <a:lnTo>
                    <a:pt x="114584" y="260895"/>
                  </a:lnTo>
                  <a:lnTo>
                    <a:pt x="119964" y="257618"/>
                  </a:lnTo>
                  <a:lnTo>
                    <a:pt x="149865" y="220925"/>
                  </a:lnTo>
                  <a:lnTo>
                    <a:pt x="173712" y="177536"/>
                  </a:lnTo>
                  <a:lnTo>
                    <a:pt x="188401" y="140773"/>
                  </a:lnTo>
                  <a:lnTo>
                    <a:pt x="201279" y="100916"/>
                  </a:lnTo>
                  <a:lnTo>
                    <a:pt x="211707" y="59683"/>
                  </a:lnTo>
                  <a:lnTo>
                    <a:pt x="218769" y="17028"/>
                  </a:lnTo>
                  <a:lnTo>
                    <a:pt x="218348" y="8962"/>
                  </a:lnTo>
                  <a:lnTo>
                    <a:pt x="216657" y="3585"/>
                  </a:lnTo>
                  <a:lnTo>
                    <a:pt x="214119" y="0"/>
                  </a:lnTo>
                  <a:lnTo>
                    <a:pt x="210310" y="1843"/>
                  </a:lnTo>
                  <a:lnTo>
                    <a:pt x="200433" y="15180"/>
                  </a:lnTo>
                  <a:lnTo>
                    <a:pt x="189715" y="56602"/>
                  </a:lnTo>
                  <a:lnTo>
                    <a:pt x="182578" y="92905"/>
                  </a:lnTo>
                  <a:lnTo>
                    <a:pt x="175408" y="131852"/>
                  </a:lnTo>
                  <a:lnTo>
                    <a:pt x="169870" y="170329"/>
                  </a:lnTo>
                  <a:lnTo>
                    <a:pt x="165056" y="204833"/>
                  </a:lnTo>
                  <a:lnTo>
                    <a:pt x="162681" y="233809"/>
                  </a:lnTo>
                  <a:lnTo>
                    <a:pt x="166329" y="253743"/>
                  </a:lnTo>
                  <a:lnTo>
                    <a:pt x="172655" y="265895"/>
                  </a:lnTo>
                  <a:lnTo>
                    <a:pt x="176317" y="270123"/>
                  </a:lnTo>
                  <a:lnTo>
                    <a:pt x="181581" y="272237"/>
                  </a:lnTo>
                  <a:lnTo>
                    <a:pt x="194956" y="272703"/>
                  </a:lnTo>
                  <a:lnTo>
                    <a:pt x="208426" y="264915"/>
                  </a:lnTo>
                  <a:lnTo>
                    <a:pt x="228092" y="246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560">
              <a:extLst>
                <a:ext uri="{FF2B5EF4-FFF2-40B4-BE49-F238E27FC236}">
                  <a16:creationId xmlns:a16="http://schemas.microsoft.com/office/drawing/2014/main" xmlns="" id="{A40F188D-21AC-41E4-AC94-276B3D5A12E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571679" y="2565400"/>
              <a:ext cx="79572" cy="6089"/>
            </a:xfrm>
            <a:custGeom>
              <a:avLst/>
              <a:gdLst/>
              <a:ahLst/>
              <a:cxnLst/>
              <a:rect l="0" t="0" r="0" b="0"/>
              <a:pathLst>
                <a:path w="79572" h="608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30539" y="6088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561">
              <a:extLst>
                <a:ext uri="{FF2B5EF4-FFF2-40B4-BE49-F238E27FC236}">
                  <a16:creationId xmlns:a16="http://schemas.microsoft.com/office/drawing/2014/main" xmlns="" id="{01AB0D00-1F34-4CDC-8FE2-A2AB0A36C6B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97465" y="2533582"/>
              <a:ext cx="163336" cy="133372"/>
            </a:xfrm>
            <a:custGeom>
              <a:avLst/>
              <a:gdLst/>
              <a:ahLst/>
              <a:cxnLst/>
              <a:rect l="0" t="0" r="0" b="0"/>
              <a:pathLst>
                <a:path w="163336" h="133372">
                  <a:moveTo>
                    <a:pt x="10935" y="50868"/>
                  </a:moveTo>
                  <a:lnTo>
                    <a:pt x="10935" y="50868"/>
                  </a:lnTo>
                  <a:lnTo>
                    <a:pt x="4193" y="54239"/>
                  </a:lnTo>
                  <a:lnTo>
                    <a:pt x="2207" y="56643"/>
                  </a:lnTo>
                  <a:lnTo>
                    <a:pt x="0" y="63077"/>
                  </a:lnTo>
                  <a:lnTo>
                    <a:pt x="823" y="65358"/>
                  </a:lnTo>
                  <a:lnTo>
                    <a:pt x="2782" y="66877"/>
                  </a:lnTo>
                  <a:lnTo>
                    <a:pt x="5500" y="67891"/>
                  </a:lnTo>
                  <a:lnTo>
                    <a:pt x="19437" y="65946"/>
                  </a:lnTo>
                  <a:lnTo>
                    <a:pt x="40344" y="57531"/>
                  </a:lnTo>
                  <a:lnTo>
                    <a:pt x="52463" y="46304"/>
                  </a:lnTo>
                  <a:lnTo>
                    <a:pt x="68369" y="19470"/>
                  </a:lnTo>
                  <a:lnTo>
                    <a:pt x="68981" y="13709"/>
                  </a:lnTo>
                  <a:lnTo>
                    <a:pt x="65896" y="3544"/>
                  </a:lnTo>
                  <a:lnTo>
                    <a:pt x="61687" y="974"/>
                  </a:lnTo>
                  <a:lnTo>
                    <a:pt x="49484" y="0"/>
                  </a:lnTo>
                  <a:lnTo>
                    <a:pt x="34653" y="7564"/>
                  </a:lnTo>
                  <a:lnTo>
                    <a:pt x="20065" y="21038"/>
                  </a:lnTo>
                  <a:lnTo>
                    <a:pt x="8878" y="38786"/>
                  </a:lnTo>
                  <a:lnTo>
                    <a:pt x="1388" y="71983"/>
                  </a:lnTo>
                  <a:lnTo>
                    <a:pt x="3399" y="92473"/>
                  </a:lnTo>
                  <a:lnTo>
                    <a:pt x="8997" y="109575"/>
                  </a:lnTo>
                  <a:lnTo>
                    <a:pt x="16189" y="121881"/>
                  </a:lnTo>
                  <a:lnTo>
                    <a:pt x="31614" y="130172"/>
                  </a:lnTo>
                  <a:lnTo>
                    <a:pt x="41654" y="133371"/>
                  </a:lnTo>
                  <a:lnTo>
                    <a:pt x="86123" y="131130"/>
                  </a:lnTo>
                  <a:lnTo>
                    <a:pt x="132775" y="124901"/>
                  </a:lnTo>
                  <a:lnTo>
                    <a:pt x="163335" y="12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5" name="SMARTInkShape-Group472">
            <a:extLst>
              <a:ext uri="{FF2B5EF4-FFF2-40B4-BE49-F238E27FC236}">
                <a16:creationId xmlns:a16="http://schemas.microsoft.com/office/drawing/2014/main" xmlns="" id="{0E7AEBC9-9A2B-494E-B284-DDE2B4A6B584}"/>
              </a:ext>
            </a:extLst>
          </p:cNvPr>
          <p:cNvGrpSpPr/>
          <p:nvPr/>
        </p:nvGrpSpPr>
        <p:grpSpPr>
          <a:xfrm>
            <a:off x="2084130" y="2503665"/>
            <a:ext cx="265907" cy="258586"/>
            <a:chOff x="2084130" y="2503665"/>
            <a:chExt cx="265907" cy="258586"/>
          </a:xfrm>
        </p:grpSpPr>
        <p:sp>
          <p:nvSpPr>
            <p:cNvPr id="859" name="SMARTInkShape-2562">
              <a:extLst>
                <a:ext uri="{FF2B5EF4-FFF2-40B4-BE49-F238E27FC236}">
                  <a16:creationId xmlns:a16="http://schemas.microsoft.com/office/drawing/2014/main" xmlns="" id="{123A2786-890A-44BE-921C-80B3FE62FC8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178050" y="2641600"/>
              <a:ext cx="11377" cy="107951"/>
            </a:xfrm>
            <a:custGeom>
              <a:avLst/>
              <a:gdLst/>
              <a:ahLst/>
              <a:cxnLst/>
              <a:rect l="0" t="0" r="0" b="0"/>
              <a:pathLst>
                <a:path w="11377" h="107951">
                  <a:moveTo>
                    <a:pt x="6350" y="0"/>
                  </a:moveTo>
                  <a:lnTo>
                    <a:pt x="6350" y="0"/>
                  </a:lnTo>
                  <a:lnTo>
                    <a:pt x="7056" y="6481"/>
                  </a:lnTo>
                  <a:lnTo>
                    <a:pt x="11376" y="30443"/>
                  </a:lnTo>
                  <a:lnTo>
                    <a:pt x="9067" y="6535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2563">
              <a:extLst>
                <a:ext uri="{FF2B5EF4-FFF2-40B4-BE49-F238E27FC236}">
                  <a16:creationId xmlns:a16="http://schemas.microsoft.com/office/drawing/2014/main" xmlns="" id="{2A9A8598-11B3-4ED4-8148-0870B76BF2E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181330" y="2547233"/>
              <a:ext cx="9421" cy="11818"/>
            </a:xfrm>
            <a:custGeom>
              <a:avLst/>
              <a:gdLst/>
              <a:ahLst/>
              <a:cxnLst/>
              <a:rect l="0" t="0" r="0" b="0"/>
              <a:pathLst>
                <a:path w="9421" h="118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2" y="0"/>
                  </a:lnTo>
                  <a:lnTo>
                    <a:pt x="0" y="1116"/>
                  </a:lnTo>
                  <a:lnTo>
                    <a:pt x="307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564">
              <a:extLst>
                <a:ext uri="{FF2B5EF4-FFF2-40B4-BE49-F238E27FC236}">
                  <a16:creationId xmlns:a16="http://schemas.microsoft.com/office/drawing/2014/main" xmlns="" id="{F854DEBE-9A1E-40D0-BC38-A5FB85B09BB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247900" y="2616200"/>
              <a:ext cx="15597" cy="120651"/>
            </a:xfrm>
            <a:custGeom>
              <a:avLst/>
              <a:gdLst/>
              <a:ahLst/>
              <a:cxnLst/>
              <a:rect l="0" t="0" r="0" b="0"/>
              <a:pathLst>
                <a:path w="15597" h="120651">
                  <a:moveTo>
                    <a:pt x="0" y="0"/>
                  </a:moveTo>
                  <a:lnTo>
                    <a:pt x="0" y="0"/>
                  </a:lnTo>
                  <a:lnTo>
                    <a:pt x="706" y="10844"/>
                  </a:lnTo>
                  <a:lnTo>
                    <a:pt x="12865" y="57970"/>
                  </a:lnTo>
                  <a:lnTo>
                    <a:pt x="15596" y="7374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565">
              <a:extLst>
                <a:ext uri="{FF2B5EF4-FFF2-40B4-BE49-F238E27FC236}">
                  <a16:creationId xmlns:a16="http://schemas.microsoft.com/office/drawing/2014/main" xmlns="" id="{8563026C-9C3D-4ABF-938A-98D72FDF621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241550" y="250366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127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566">
              <a:extLst>
                <a:ext uri="{FF2B5EF4-FFF2-40B4-BE49-F238E27FC236}">
                  <a16:creationId xmlns:a16="http://schemas.microsoft.com/office/drawing/2014/main" xmlns="" id="{63CAAF36-0A38-4464-8636-AB67A10E028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98700" y="2559050"/>
              <a:ext cx="51337" cy="177801"/>
            </a:xfrm>
            <a:custGeom>
              <a:avLst/>
              <a:gdLst/>
              <a:ahLst/>
              <a:cxnLst/>
              <a:rect l="0" t="0" r="0" b="0"/>
              <a:pathLst>
                <a:path w="51337" h="177801">
                  <a:moveTo>
                    <a:pt x="19050" y="0"/>
                  </a:moveTo>
                  <a:lnTo>
                    <a:pt x="19050" y="0"/>
                  </a:lnTo>
                  <a:lnTo>
                    <a:pt x="40712" y="38974"/>
                  </a:lnTo>
                  <a:lnTo>
                    <a:pt x="50947" y="71285"/>
                  </a:lnTo>
                  <a:lnTo>
                    <a:pt x="51336" y="92830"/>
                  </a:lnTo>
                  <a:lnTo>
                    <a:pt x="40846" y="12816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567">
              <a:extLst>
                <a:ext uri="{FF2B5EF4-FFF2-40B4-BE49-F238E27FC236}">
                  <a16:creationId xmlns:a16="http://schemas.microsoft.com/office/drawing/2014/main" xmlns="" id="{0B963219-35BD-4DC3-937D-A0DA5387EF3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084130" y="2584450"/>
              <a:ext cx="138371" cy="177801"/>
            </a:xfrm>
            <a:custGeom>
              <a:avLst/>
              <a:gdLst/>
              <a:ahLst/>
              <a:cxnLst/>
              <a:rect l="0" t="0" r="0" b="0"/>
              <a:pathLst>
                <a:path w="138371" h="177801">
                  <a:moveTo>
                    <a:pt x="49470" y="0"/>
                  </a:moveTo>
                  <a:lnTo>
                    <a:pt x="49470" y="0"/>
                  </a:lnTo>
                  <a:lnTo>
                    <a:pt x="33738" y="0"/>
                  </a:lnTo>
                  <a:lnTo>
                    <a:pt x="30013" y="1882"/>
                  </a:lnTo>
                  <a:lnTo>
                    <a:pt x="25300" y="6481"/>
                  </a:lnTo>
                  <a:lnTo>
                    <a:pt x="18502" y="15580"/>
                  </a:lnTo>
                  <a:lnTo>
                    <a:pt x="5402" y="60526"/>
                  </a:lnTo>
                  <a:lnTo>
                    <a:pt x="0" y="105246"/>
                  </a:lnTo>
                  <a:lnTo>
                    <a:pt x="6787" y="124857"/>
                  </a:lnTo>
                  <a:lnTo>
                    <a:pt x="12548" y="134038"/>
                  </a:lnTo>
                  <a:lnTo>
                    <a:pt x="44253" y="157072"/>
                  </a:lnTo>
                  <a:lnTo>
                    <a:pt x="78431" y="166941"/>
                  </a:lnTo>
                  <a:lnTo>
                    <a:pt x="13837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SMARTInkShape-Group473">
            <a:extLst>
              <a:ext uri="{FF2B5EF4-FFF2-40B4-BE49-F238E27FC236}">
                <a16:creationId xmlns:a16="http://schemas.microsoft.com/office/drawing/2014/main" xmlns="" id="{E020D3A7-663E-4EA2-B53E-94D09068816A}"/>
              </a:ext>
            </a:extLst>
          </p:cNvPr>
          <p:cNvGrpSpPr/>
          <p:nvPr/>
        </p:nvGrpSpPr>
        <p:grpSpPr>
          <a:xfrm>
            <a:off x="8253903" y="1539392"/>
            <a:ext cx="1146663" cy="293946"/>
            <a:chOff x="8253903" y="1539392"/>
            <a:chExt cx="1146663" cy="293946"/>
          </a:xfrm>
        </p:grpSpPr>
        <p:sp>
          <p:nvSpPr>
            <p:cNvPr id="866" name="SMARTInkShape-2568">
              <a:extLst>
                <a:ext uri="{FF2B5EF4-FFF2-40B4-BE49-F238E27FC236}">
                  <a16:creationId xmlns:a16="http://schemas.microsoft.com/office/drawing/2014/main" xmlns="" id="{5ED991DB-24B2-498A-8267-1A607EEB379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253903" y="1689778"/>
              <a:ext cx="89509" cy="143560"/>
            </a:xfrm>
            <a:custGeom>
              <a:avLst/>
              <a:gdLst/>
              <a:ahLst/>
              <a:cxnLst/>
              <a:rect l="0" t="0" r="0" b="0"/>
              <a:pathLst>
                <a:path w="89509" h="143560">
                  <a:moveTo>
                    <a:pt x="70947" y="24722"/>
                  </a:moveTo>
                  <a:lnTo>
                    <a:pt x="70947" y="24722"/>
                  </a:lnTo>
                  <a:lnTo>
                    <a:pt x="70947" y="17980"/>
                  </a:lnTo>
                  <a:lnTo>
                    <a:pt x="67184" y="10907"/>
                  </a:lnTo>
                  <a:lnTo>
                    <a:pt x="64205" y="7045"/>
                  </a:lnTo>
                  <a:lnTo>
                    <a:pt x="55250" y="2754"/>
                  </a:lnTo>
                  <a:lnTo>
                    <a:pt x="32254" y="0"/>
                  </a:lnTo>
                  <a:lnTo>
                    <a:pt x="19883" y="3386"/>
                  </a:lnTo>
                  <a:lnTo>
                    <a:pt x="13621" y="6265"/>
                  </a:lnTo>
                  <a:lnTo>
                    <a:pt x="9446" y="10301"/>
                  </a:lnTo>
                  <a:lnTo>
                    <a:pt x="4808" y="20429"/>
                  </a:lnTo>
                  <a:lnTo>
                    <a:pt x="4628" y="30105"/>
                  </a:lnTo>
                  <a:lnTo>
                    <a:pt x="5567" y="34660"/>
                  </a:lnTo>
                  <a:lnTo>
                    <a:pt x="14137" y="45367"/>
                  </a:lnTo>
                  <a:lnTo>
                    <a:pt x="55025" y="75732"/>
                  </a:lnTo>
                  <a:lnTo>
                    <a:pt x="79086" y="95340"/>
                  </a:lnTo>
                  <a:lnTo>
                    <a:pt x="88206" y="110670"/>
                  </a:lnTo>
                  <a:lnTo>
                    <a:pt x="89508" y="117299"/>
                  </a:lnTo>
                  <a:lnTo>
                    <a:pt x="88965" y="123129"/>
                  </a:lnTo>
                  <a:lnTo>
                    <a:pt x="87193" y="128427"/>
                  </a:lnTo>
                  <a:lnTo>
                    <a:pt x="82483" y="132664"/>
                  </a:lnTo>
                  <a:lnTo>
                    <a:pt x="67843" y="139253"/>
                  </a:lnTo>
                  <a:lnTo>
                    <a:pt x="39766" y="143559"/>
                  </a:lnTo>
                  <a:lnTo>
                    <a:pt x="12476" y="138093"/>
                  </a:lnTo>
                  <a:lnTo>
                    <a:pt x="6565" y="132758"/>
                  </a:lnTo>
                  <a:lnTo>
                    <a:pt x="0" y="117423"/>
                  </a:lnTo>
                  <a:lnTo>
                    <a:pt x="365" y="109101"/>
                  </a:lnTo>
                  <a:lnTo>
                    <a:pt x="13797" y="7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569">
              <a:extLst>
                <a:ext uri="{FF2B5EF4-FFF2-40B4-BE49-F238E27FC236}">
                  <a16:creationId xmlns:a16="http://schemas.microsoft.com/office/drawing/2014/main" xmlns="" id="{22F7C722-AAA3-4E8A-874F-385131BA26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12015" y="1579374"/>
              <a:ext cx="52536" cy="240453"/>
            </a:xfrm>
            <a:custGeom>
              <a:avLst/>
              <a:gdLst/>
              <a:ahLst/>
              <a:cxnLst/>
              <a:rect l="0" t="0" r="0" b="0"/>
              <a:pathLst>
                <a:path w="52536" h="240453">
                  <a:moveTo>
                    <a:pt x="52535" y="14476"/>
                  </a:moveTo>
                  <a:lnTo>
                    <a:pt x="52535" y="14476"/>
                  </a:lnTo>
                  <a:lnTo>
                    <a:pt x="43696" y="170"/>
                  </a:lnTo>
                  <a:lnTo>
                    <a:pt x="40998" y="0"/>
                  </a:lnTo>
                  <a:lnTo>
                    <a:pt x="34237" y="3574"/>
                  </a:lnTo>
                  <a:lnTo>
                    <a:pt x="22498" y="20261"/>
                  </a:lnTo>
                  <a:lnTo>
                    <a:pt x="16824" y="49822"/>
                  </a:lnTo>
                  <a:lnTo>
                    <a:pt x="15143" y="88762"/>
                  </a:lnTo>
                  <a:lnTo>
                    <a:pt x="10986" y="120870"/>
                  </a:lnTo>
                  <a:lnTo>
                    <a:pt x="5141" y="154896"/>
                  </a:lnTo>
                  <a:lnTo>
                    <a:pt x="0" y="198996"/>
                  </a:lnTo>
                  <a:lnTo>
                    <a:pt x="3550" y="218546"/>
                  </a:lnTo>
                  <a:lnTo>
                    <a:pt x="13484" y="238081"/>
                  </a:lnTo>
                  <a:lnTo>
                    <a:pt x="18740" y="240452"/>
                  </a:lnTo>
                  <a:lnTo>
                    <a:pt x="32105" y="239323"/>
                  </a:lnTo>
                  <a:lnTo>
                    <a:pt x="37505" y="235635"/>
                  </a:lnTo>
                  <a:lnTo>
                    <a:pt x="52535" y="211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570">
              <a:extLst>
                <a:ext uri="{FF2B5EF4-FFF2-40B4-BE49-F238E27FC236}">
                  <a16:creationId xmlns:a16="http://schemas.microsoft.com/office/drawing/2014/main" xmlns="" id="{0A067AC5-89B1-4DBF-BBFD-CA9EF3E5D15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94700" y="17018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72282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571">
              <a:extLst>
                <a:ext uri="{FF2B5EF4-FFF2-40B4-BE49-F238E27FC236}">
                  <a16:creationId xmlns:a16="http://schemas.microsoft.com/office/drawing/2014/main" xmlns="" id="{E9821BF4-AF65-41FE-8C86-04A9C017291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491513" y="1557609"/>
              <a:ext cx="271488" cy="232534"/>
            </a:xfrm>
            <a:custGeom>
              <a:avLst/>
              <a:gdLst/>
              <a:ahLst/>
              <a:cxnLst/>
              <a:rect l="0" t="0" r="0" b="0"/>
              <a:pathLst>
                <a:path w="271488" h="232534">
                  <a:moveTo>
                    <a:pt x="87337" y="144191"/>
                  </a:moveTo>
                  <a:lnTo>
                    <a:pt x="87337" y="144191"/>
                  </a:lnTo>
                  <a:lnTo>
                    <a:pt x="83966" y="140820"/>
                  </a:lnTo>
                  <a:lnTo>
                    <a:pt x="78548" y="139165"/>
                  </a:lnTo>
                  <a:lnTo>
                    <a:pt x="50066" y="135062"/>
                  </a:lnTo>
                  <a:lnTo>
                    <a:pt x="36904" y="139193"/>
                  </a:lnTo>
                  <a:lnTo>
                    <a:pt x="17596" y="156194"/>
                  </a:lnTo>
                  <a:lnTo>
                    <a:pt x="1841" y="179105"/>
                  </a:lnTo>
                  <a:lnTo>
                    <a:pt x="0" y="186517"/>
                  </a:lnTo>
                  <a:lnTo>
                    <a:pt x="1720" y="200397"/>
                  </a:lnTo>
                  <a:lnTo>
                    <a:pt x="9068" y="211740"/>
                  </a:lnTo>
                  <a:lnTo>
                    <a:pt x="13991" y="216740"/>
                  </a:lnTo>
                  <a:lnTo>
                    <a:pt x="18684" y="219368"/>
                  </a:lnTo>
                  <a:lnTo>
                    <a:pt x="23224" y="220415"/>
                  </a:lnTo>
                  <a:lnTo>
                    <a:pt x="27662" y="220407"/>
                  </a:lnTo>
                  <a:lnTo>
                    <a:pt x="44020" y="213654"/>
                  </a:lnTo>
                  <a:lnTo>
                    <a:pt x="52327" y="204697"/>
                  </a:lnTo>
                  <a:lnTo>
                    <a:pt x="70982" y="174086"/>
                  </a:lnTo>
                  <a:lnTo>
                    <a:pt x="70790" y="173999"/>
                  </a:lnTo>
                  <a:lnTo>
                    <a:pt x="69955" y="174646"/>
                  </a:lnTo>
                  <a:lnTo>
                    <a:pt x="68782" y="182299"/>
                  </a:lnTo>
                  <a:lnTo>
                    <a:pt x="71804" y="193504"/>
                  </a:lnTo>
                  <a:lnTo>
                    <a:pt x="81171" y="212242"/>
                  </a:lnTo>
                  <a:lnTo>
                    <a:pt x="83226" y="214959"/>
                  </a:lnTo>
                  <a:lnTo>
                    <a:pt x="86713" y="215358"/>
                  </a:lnTo>
                  <a:lnTo>
                    <a:pt x="96232" y="212039"/>
                  </a:lnTo>
                  <a:lnTo>
                    <a:pt x="138752" y="174816"/>
                  </a:lnTo>
                  <a:lnTo>
                    <a:pt x="169460" y="128603"/>
                  </a:lnTo>
                  <a:lnTo>
                    <a:pt x="192259" y="83520"/>
                  </a:lnTo>
                  <a:lnTo>
                    <a:pt x="207166" y="40685"/>
                  </a:lnTo>
                  <a:lnTo>
                    <a:pt x="213392" y="930"/>
                  </a:lnTo>
                  <a:lnTo>
                    <a:pt x="212296" y="0"/>
                  </a:lnTo>
                  <a:lnTo>
                    <a:pt x="207315" y="4612"/>
                  </a:lnTo>
                  <a:lnTo>
                    <a:pt x="192618" y="46508"/>
                  </a:lnTo>
                  <a:lnTo>
                    <a:pt x="184457" y="78904"/>
                  </a:lnTo>
                  <a:lnTo>
                    <a:pt x="178009" y="112588"/>
                  </a:lnTo>
                  <a:lnTo>
                    <a:pt x="168530" y="159521"/>
                  </a:lnTo>
                  <a:lnTo>
                    <a:pt x="156057" y="206564"/>
                  </a:lnTo>
                  <a:lnTo>
                    <a:pt x="156920" y="221536"/>
                  </a:lnTo>
                  <a:lnTo>
                    <a:pt x="159126" y="227505"/>
                  </a:lnTo>
                  <a:lnTo>
                    <a:pt x="162008" y="230778"/>
                  </a:lnTo>
                  <a:lnTo>
                    <a:pt x="165339" y="232254"/>
                  </a:lnTo>
                  <a:lnTo>
                    <a:pt x="168972" y="232533"/>
                  </a:lnTo>
                  <a:lnTo>
                    <a:pt x="176770" y="229080"/>
                  </a:lnTo>
                  <a:lnTo>
                    <a:pt x="180824" y="226184"/>
                  </a:lnTo>
                  <a:lnTo>
                    <a:pt x="193275" y="208623"/>
                  </a:lnTo>
                  <a:lnTo>
                    <a:pt x="202532" y="182175"/>
                  </a:lnTo>
                  <a:lnTo>
                    <a:pt x="201798" y="164130"/>
                  </a:lnTo>
                  <a:lnTo>
                    <a:pt x="199628" y="155367"/>
                  </a:lnTo>
                  <a:lnTo>
                    <a:pt x="189690" y="139986"/>
                  </a:lnTo>
                  <a:lnTo>
                    <a:pt x="175866" y="127505"/>
                  </a:lnTo>
                  <a:lnTo>
                    <a:pt x="152922" y="117218"/>
                  </a:lnTo>
                  <a:lnTo>
                    <a:pt x="129475" y="113070"/>
                  </a:lnTo>
                  <a:lnTo>
                    <a:pt x="129540" y="112860"/>
                  </a:lnTo>
                  <a:lnTo>
                    <a:pt x="168903" y="110584"/>
                  </a:lnTo>
                  <a:lnTo>
                    <a:pt x="205107" y="107422"/>
                  </a:lnTo>
                  <a:lnTo>
                    <a:pt x="251478" y="106354"/>
                  </a:lnTo>
                  <a:lnTo>
                    <a:pt x="271487" y="10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572">
              <a:extLst>
                <a:ext uri="{FF2B5EF4-FFF2-40B4-BE49-F238E27FC236}">
                  <a16:creationId xmlns:a16="http://schemas.microsoft.com/office/drawing/2014/main" xmlns="" id="{65F9B0E9-FC47-415C-AE4B-BDEA73ADD84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56650" y="16700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17953" y="15209"/>
                  </a:lnTo>
                  <a:lnTo>
                    <a:pt x="10102" y="32493"/>
                  </a:lnTo>
                  <a:lnTo>
                    <a:pt x="5974" y="7427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573">
              <a:extLst>
                <a:ext uri="{FF2B5EF4-FFF2-40B4-BE49-F238E27FC236}">
                  <a16:creationId xmlns:a16="http://schemas.microsoft.com/office/drawing/2014/main" xmlns="" id="{F679A486-03FE-41FA-AEB7-14E98D78D6E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814683" y="16002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5627"/>
                  </a:lnTo>
                  <a:lnTo>
                    <a:pt x="410" y="3751"/>
                  </a:lnTo>
                  <a:lnTo>
                    <a:pt x="1391" y="250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574">
              <a:extLst>
                <a:ext uri="{FF2B5EF4-FFF2-40B4-BE49-F238E27FC236}">
                  <a16:creationId xmlns:a16="http://schemas.microsoft.com/office/drawing/2014/main" xmlns="" id="{D8100D9E-6BE3-45F1-B2BF-00B53A8F13E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848139" y="1640065"/>
              <a:ext cx="67262" cy="133310"/>
            </a:xfrm>
            <a:custGeom>
              <a:avLst/>
              <a:gdLst/>
              <a:ahLst/>
              <a:cxnLst/>
              <a:rect l="0" t="0" r="0" b="0"/>
              <a:pathLst>
                <a:path w="67262" h="133310">
                  <a:moveTo>
                    <a:pt x="67261" y="10935"/>
                  </a:moveTo>
                  <a:lnTo>
                    <a:pt x="67261" y="10935"/>
                  </a:lnTo>
                  <a:lnTo>
                    <a:pt x="57148" y="4193"/>
                  </a:lnTo>
                  <a:lnTo>
                    <a:pt x="37375" y="0"/>
                  </a:lnTo>
                  <a:lnTo>
                    <a:pt x="20384" y="2129"/>
                  </a:lnTo>
                  <a:lnTo>
                    <a:pt x="16959" y="4359"/>
                  </a:lnTo>
                  <a:lnTo>
                    <a:pt x="14677" y="7256"/>
                  </a:lnTo>
                  <a:lnTo>
                    <a:pt x="13155" y="10599"/>
                  </a:lnTo>
                  <a:lnTo>
                    <a:pt x="13550" y="14944"/>
                  </a:lnTo>
                  <a:lnTo>
                    <a:pt x="17755" y="25417"/>
                  </a:lnTo>
                  <a:lnTo>
                    <a:pt x="34906" y="50092"/>
                  </a:lnTo>
                  <a:lnTo>
                    <a:pt x="45615" y="92927"/>
                  </a:lnTo>
                  <a:lnTo>
                    <a:pt x="47055" y="105937"/>
                  </a:lnTo>
                  <a:lnTo>
                    <a:pt x="44618" y="111664"/>
                  </a:lnTo>
                  <a:lnTo>
                    <a:pt x="29115" y="125761"/>
                  </a:lnTo>
                  <a:lnTo>
                    <a:pt x="19497" y="132054"/>
                  </a:lnTo>
                  <a:lnTo>
                    <a:pt x="14957" y="133309"/>
                  </a:lnTo>
                  <a:lnTo>
                    <a:pt x="6151" y="132821"/>
                  </a:lnTo>
                  <a:lnTo>
                    <a:pt x="3237" y="130998"/>
                  </a:lnTo>
                  <a:lnTo>
                    <a:pt x="1295" y="128372"/>
                  </a:lnTo>
                  <a:lnTo>
                    <a:pt x="0" y="125209"/>
                  </a:lnTo>
                  <a:lnTo>
                    <a:pt x="2325" y="116051"/>
                  </a:lnTo>
                  <a:lnTo>
                    <a:pt x="10111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575">
              <a:extLst>
                <a:ext uri="{FF2B5EF4-FFF2-40B4-BE49-F238E27FC236}">
                  <a16:creationId xmlns:a16="http://schemas.microsoft.com/office/drawing/2014/main" xmlns="" id="{246064E3-6EC9-488C-92F3-CBEDB18BB5E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962562" y="1549400"/>
              <a:ext cx="86189" cy="213926"/>
            </a:xfrm>
            <a:custGeom>
              <a:avLst/>
              <a:gdLst/>
              <a:ahLst/>
              <a:cxnLst/>
              <a:rect l="0" t="0" r="0" b="0"/>
              <a:pathLst>
                <a:path w="86189" h="213926">
                  <a:moveTo>
                    <a:pt x="86188" y="0"/>
                  </a:moveTo>
                  <a:lnTo>
                    <a:pt x="86188" y="0"/>
                  </a:lnTo>
                  <a:lnTo>
                    <a:pt x="79445" y="3371"/>
                  </a:lnTo>
                  <a:lnTo>
                    <a:pt x="74255" y="10670"/>
                  </a:lnTo>
                  <a:lnTo>
                    <a:pt x="57231" y="53878"/>
                  </a:lnTo>
                  <a:lnTo>
                    <a:pt x="38448" y="100326"/>
                  </a:lnTo>
                  <a:lnTo>
                    <a:pt x="20782" y="147053"/>
                  </a:lnTo>
                  <a:lnTo>
                    <a:pt x="1358" y="192104"/>
                  </a:lnTo>
                  <a:lnTo>
                    <a:pt x="0" y="197919"/>
                  </a:lnTo>
                  <a:lnTo>
                    <a:pt x="1211" y="202502"/>
                  </a:lnTo>
                  <a:lnTo>
                    <a:pt x="4138" y="206262"/>
                  </a:lnTo>
                  <a:lnTo>
                    <a:pt x="8204" y="209475"/>
                  </a:lnTo>
                  <a:lnTo>
                    <a:pt x="18368" y="213044"/>
                  </a:lnTo>
                  <a:lnTo>
                    <a:pt x="30645" y="213925"/>
                  </a:lnTo>
                  <a:lnTo>
                    <a:pt x="45511" y="211965"/>
                  </a:lnTo>
                  <a:lnTo>
                    <a:pt x="57760" y="204979"/>
                  </a:lnTo>
                  <a:lnTo>
                    <a:pt x="7348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576">
              <a:extLst>
                <a:ext uri="{FF2B5EF4-FFF2-40B4-BE49-F238E27FC236}">
                  <a16:creationId xmlns:a16="http://schemas.microsoft.com/office/drawing/2014/main" xmlns="" id="{4EB4F524-5409-43B4-9A3B-0AA3462EA3C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955167" y="1663961"/>
              <a:ext cx="93584" cy="6090"/>
            </a:xfrm>
            <a:custGeom>
              <a:avLst/>
              <a:gdLst/>
              <a:ahLst/>
              <a:cxnLst/>
              <a:rect l="0" t="0" r="0" b="0"/>
              <a:pathLst>
                <a:path w="93584" h="6090">
                  <a:moveTo>
                    <a:pt x="23733" y="6089"/>
                  </a:moveTo>
                  <a:lnTo>
                    <a:pt x="23733" y="6089"/>
                  </a:lnTo>
                  <a:lnTo>
                    <a:pt x="3960" y="6089"/>
                  </a:lnTo>
                  <a:lnTo>
                    <a:pt x="2085" y="5383"/>
                  </a:lnTo>
                  <a:lnTo>
                    <a:pt x="834" y="4208"/>
                  </a:lnTo>
                  <a:lnTo>
                    <a:pt x="0" y="2718"/>
                  </a:lnTo>
                  <a:lnTo>
                    <a:pt x="2267" y="1725"/>
                  </a:lnTo>
                  <a:lnTo>
                    <a:pt x="40575" y="0"/>
                  </a:lnTo>
                  <a:lnTo>
                    <a:pt x="93583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577">
              <a:extLst>
                <a:ext uri="{FF2B5EF4-FFF2-40B4-BE49-F238E27FC236}">
                  <a16:creationId xmlns:a16="http://schemas.microsoft.com/office/drawing/2014/main" xmlns="" id="{AA458740-4D61-43EA-8305-7D927AF339A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086850" y="16891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7509" y="4362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578">
              <a:extLst>
                <a:ext uri="{FF2B5EF4-FFF2-40B4-BE49-F238E27FC236}">
                  <a16:creationId xmlns:a16="http://schemas.microsoft.com/office/drawing/2014/main" xmlns="" id="{381622D4-15DC-4E89-BACB-4A64E2F9F97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131300" y="1618214"/>
              <a:ext cx="19051" cy="20087"/>
            </a:xfrm>
            <a:custGeom>
              <a:avLst/>
              <a:gdLst/>
              <a:ahLst/>
              <a:cxnLst/>
              <a:rect l="0" t="0" r="0" b="0"/>
              <a:pathLst>
                <a:path w="19051" h="20087">
                  <a:moveTo>
                    <a:pt x="0" y="20086"/>
                  </a:moveTo>
                  <a:lnTo>
                    <a:pt x="0" y="20086"/>
                  </a:lnTo>
                  <a:lnTo>
                    <a:pt x="8837" y="2409"/>
                  </a:lnTo>
                  <a:lnTo>
                    <a:pt x="10831" y="540"/>
                  </a:lnTo>
                  <a:lnTo>
                    <a:pt x="12865" y="0"/>
                  </a:lnTo>
                  <a:lnTo>
                    <a:pt x="19050" y="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2579">
              <a:extLst>
                <a:ext uri="{FF2B5EF4-FFF2-40B4-BE49-F238E27FC236}">
                  <a16:creationId xmlns:a16="http://schemas.microsoft.com/office/drawing/2014/main" xmlns="" id="{4BD5229F-E1FB-4AA6-B375-BA9B1226D62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189297" y="1636173"/>
              <a:ext cx="88054" cy="110078"/>
            </a:xfrm>
            <a:custGeom>
              <a:avLst/>
              <a:gdLst/>
              <a:ahLst/>
              <a:cxnLst/>
              <a:rect l="0" t="0" r="0" b="0"/>
              <a:pathLst>
                <a:path w="88054" h="110078">
                  <a:moveTo>
                    <a:pt x="81703" y="27527"/>
                  </a:moveTo>
                  <a:lnTo>
                    <a:pt x="81703" y="27527"/>
                  </a:lnTo>
                  <a:lnTo>
                    <a:pt x="72864" y="9850"/>
                  </a:lnTo>
                  <a:lnTo>
                    <a:pt x="65075" y="3678"/>
                  </a:lnTo>
                  <a:lnTo>
                    <a:pt x="60034" y="1044"/>
                  </a:lnTo>
                  <a:lnTo>
                    <a:pt x="48790" y="0"/>
                  </a:lnTo>
                  <a:lnTo>
                    <a:pt x="42827" y="708"/>
                  </a:lnTo>
                  <a:lnTo>
                    <a:pt x="30558" y="9023"/>
                  </a:lnTo>
                  <a:lnTo>
                    <a:pt x="13632" y="29570"/>
                  </a:lnTo>
                  <a:lnTo>
                    <a:pt x="5587" y="45368"/>
                  </a:lnTo>
                  <a:lnTo>
                    <a:pt x="0" y="83542"/>
                  </a:lnTo>
                  <a:lnTo>
                    <a:pt x="3292" y="94991"/>
                  </a:lnTo>
                  <a:lnTo>
                    <a:pt x="6146" y="100020"/>
                  </a:lnTo>
                  <a:lnTo>
                    <a:pt x="12281" y="103372"/>
                  </a:lnTo>
                  <a:lnTo>
                    <a:pt x="52547" y="108752"/>
                  </a:lnTo>
                  <a:lnTo>
                    <a:pt x="88053" y="11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2580">
              <a:extLst>
                <a:ext uri="{FF2B5EF4-FFF2-40B4-BE49-F238E27FC236}">
                  <a16:creationId xmlns:a16="http://schemas.microsoft.com/office/drawing/2014/main" xmlns="" id="{4FE09210-D849-4BAB-BF3A-5AF732616EB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290050" y="1539392"/>
              <a:ext cx="110516" cy="225909"/>
            </a:xfrm>
            <a:custGeom>
              <a:avLst/>
              <a:gdLst/>
              <a:ahLst/>
              <a:cxnLst/>
              <a:rect l="0" t="0" r="0" b="0"/>
              <a:pathLst>
                <a:path w="110516" h="225909">
                  <a:moveTo>
                    <a:pt x="107950" y="3658"/>
                  </a:moveTo>
                  <a:lnTo>
                    <a:pt x="107950" y="3658"/>
                  </a:lnTo>
                  <a:lnTo>
                    <a:pt x="104579" y="287"/>
                  </a:lnTo>
                  <a:lnTo>
                    <a:pt x="103587" y="0"/>
                  </a:lnTo>
                  <a:lnTo>
                    <a:pt x="102923" y="514"/>
                  </a:lnTo>
                  <a:lnTo>
                    <a:pt x="102483" y="1562"/>
                  </a:lnTo>
                  <a:lnTo>
                    <a:pt x="110515" y="45569"/>
                  </a:lnTo>
                  <a:lnTo>
                    <a:pt x="109807" y="87729"/>
                  </a:lnTo>
                  <a:lnTo>
                    <a:pt x="98385" y="132598"/>
                  </a:lnTo>
                  <a:lnTo>
                    <a:pt x="71485" y="170430"/>
                  </a:lnTo>
                  <a:lnTo>
                    <a:pt x="30948" y="207633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474">
            <a:extLst>
              <a:ext uri="{FF2B5EF4-FFF2-40B4-BE49-F238E27FC236}">
                <a16:creationId xmlns:a16="http://schemas.microsoft.com/office/drawing/2014/main" xmlns="" id="{40EF116B-F63A-4EAF-BDF5-AE50107A8BF0}"/>
              </a:ext>
            </a:extLst>
          </p:cNvPr>
          <p:cNvGrpSpPr/>
          <p:nvPr/>
        </p:nvGrpSpPr>
        <p:grpSpPr>
          <a:xfrm>
            <a:off x="7518400" y="1487044"/>
            <a:ext cx="368301" cy="379857"/>
            <a:chOff x="7518400" y="1487044"/>
            <a:chExt cx="368301" cy="379857"/>
          </a:xfrm>
        </p:grpSpPr>
        <p:sp>
          <p:nvSpPr>
            <p:cNvPr id="880" name="SMARTInkShape-2581">
              <a:extLst>
                <a:ext uri="{FF2B5EF4-FFF2-40B4-BE49-F238E27FC236}">
                  <a16:creationId xmlns:a16="http://schemas.microsoft.com/office/drawing/2014/main" xmlns="" id="{1CAB6EF8-60F7-4280-BAB2-AEE85AEFD14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18400" y="1640122"/>
              <a:ext cx="196851" cy="196517"/>
            </a:xfrm>
            <a:custGeom>
              <a:avLst/>
              <a:gdLst/>
              <a:ahLst/>
              <a:cxnLst/>
              <a:rect l="0" t="0" r="0" b="0"/>
              <a:pathLst>
                <a:path w="196851" h="196517">
                  <a:moveTo>
                    <a:pt x="0" y="36278"/>
                  </a:moveTo>
                  <a:lnTo>
                    <a:pt x="0" y="36278"/>
                  </a:lnTo>
                  <a:lnTo>
                    <a:pt x="705" y="25433"/>
                  </a:lnTo>
                  <a:lnTo>
                    <a:pt x="3370" y="15230"/>
                  </a:lnTo>
                  <a:lnTo>
                    <a:pt x="7186" y="10957"/>
                  </a:lnTo>
                  <a:lnTo>
                    <a:pt x="18951" y="4328"/>
                  </a:lnTo>
                  <a:lnTo>
                    <a:pt x="44812" y="0"/>
                  </a:lnTo>
                  <a:lnTo>
                    <a:pt x="74818" y="5460"/>
                  </a:lnTo>
                  <a:lnTo>
                    <a:pt x="106051" y="22757"/>
                  </a:lnTo>
                  <a:lnTo>
                    <a:pt x="134276" y="52497"/>
                  </a:lnTo>
                  <a:lnTo>
                    <a:pt x="153771" y="88121"/>
                  </a:lnTo>
                  <a:lnTo>
                    <a:pt x="165115" y="125487"/>
                  </a:lnTo>
                  <a:lnTo>
                    <a:pt x="170904" y="168853"/>
                  </a:lnTo>
                  <a:lnTo>
                    <a:pt x="176753" y="194673"/>
                  </a:lnTo>
                  <a:lnTo>
                    <a:pt x="178512" y="196203"/>
                  </a:lnTo>
                  <a:lnTo>
                    <a:pt x="181097" y="196516"/>
                  </a:lnTo>
                  <a:lnTo>
                    <a:pt x="184231" y="196020"/>
                  </a:lnTo>
                  <a:lnTo>
                    <a:pt x="187026" y="194278"/>
                  </a:lnTo>
                  <a:lnTo>
                    <a:pt x="196850" y="182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2582">
              <a:extLst>
                <a:ext uri="{FF2B5EF4-FFF2-40B4-BE49-F238E27FC236}">
                  <a16:creationId xmlns:a16="http://schemas.microsoft.com/office/drawing/2014/main" xmlns="" id="{FA567ED8-48B4-4DD3-8F7A-531DEE1CF55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67652" y="1613783"/>
              <a:ext cx="179349" cy="253118"/>
            </a:xfrm>
            <a:custGeom>
              <a:avLst/>
              <a:gdLst/>
              <a:ahLst/>
              <a:cxnLst/>
              <a:rect l="0" t="0" r="0" b="0"/>
              <a:pathLst>
                <a:path w="179349" h="253118">
                  <a:moveTo>
                    <a:pt x="179348" y="5467"/>
                  </a:moveTo>
                  <a:lnTo>
                    <a:pt x="179348" y="5467"/>
                  </a:lnTo>
                  <a:lnTo>
                    <a:pt x="167415" y="441"/>
                  </a:lnTo>
                  <a:lnTo>
                    <a:pt x="165043" y="0"/>
                  </a:lnTo>
                  <a:lnTo>
                    <a:pt x="154962" y="2750"/>
                  </a:lnTo>
                  <a:lnTo>
                    <a:pt x="147107" y="11785"/>
                  </a:lnTo>
                  <a:lnTo>
                    <a:pt x="120455" y="47324"/>
                  </a:lnTo>
                  <a:lnTo>
                    <a:pt x="94791" y="89522"/>
                  </a:lnTo>
                  <a:lnTo>
                    <a:pt x="75916" y="121377"/>
                  </a:lnTo>
                  <a:lnTo>
                    <a:pt x="55766" y="153643"/>
                  </a:lnTo>
                  <a:lnTo>
                    <a:pt x="26707" y="197459"/>
                  </a:lnTo>
                  <a:lnTo>
                    <a:pt x="1768" y="244315"/>
                  </a:lnTo>
                  <a:lnTo>
                    <a:pt x="0" y="250851"/>
                  </a:lnTo>
                  <a:lnTo>
                    <a:pt x="1548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583">
              <a:extLst>
                <a:ext uri="{FF2B5EF4-FFF2-40B4-BE49-F238E27FC236}">
                  <a16:creationId xmlns:a16="http://schemas.microsoft.com/office/drawing/2014/main" xmlns="" id="{D34EAED3-73BB-45C2-BFD1-7EC8BDE28AE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760882" y="1487044"/>
              <a:ext cx="125819" cy="115624"/>
            </a:xfrm>
            <a:custGeom>
              <a:avLst/>
              <a:gdLst/>
              <a:ahLst/>
              <a:cxnLst/>
              <a:rect l="0" t="0" r="0" b="0"/>
              <a:pathLst>
                <a:path w="125819" h="115624">
                  <a:moveTo>
                    <a:pt x="5168" y="11556"/>
                  </a:moveTo>
                  <a:lnTo>
                    <a:pt x="5168" y="11556"/>
                  </a:lnTo>
                  <a:lnTo>
                    <a:pt x="10943" y="6486"/>
                  </a:lnTo>
                  <a:lnTo>
                    <a:pt x="21069" y="1430"/>
                  </a:lnTo>
                  <a:lnTo>
                    <a:pt x="28933" y="0"/>
                  </a:lnTo>
                  <a:lnTo>
                    <a:pt x="37133" y="1246"/>
                  </a:lnTo>
                  <a:lnTo>
                    <a:pt x="41294" y="2566"/>
                  </a:lnTo>
                  <a:lnTo>
                    <a:pt x="44774" y="5563"/>
                  </a:lnTo>
                  <a:lnTo>
                    <a:pt x="50523" y="14537"/>
                  </a:lnTo>
                  <a:lnTo>
                    <a:pt x="51666" y="27462"/>
                  </a:lnTo>
                  <a:lnTo>
                    <a:pt x="50984" y="34860"/>
                  </a:lnTo>
                  <a:lnTo>
                    <a:pt x="40817" y="52487"/>
                  </a:lnTo>
                  <a:lnTo>
                    <a:pt x="4804" y="97708"/>
                  </a:lnTo>
                  <a:lnTo>
                    <a:pt x="0" y="110105"/>
                  </a:lnTo>
                  <a:lnTo>
                    <a:pt x="1722" y="111827"/>
                  </a:lnTo>
                  <a:lnTo>
                    <a:pt x="9281" y="115623"/>
                  </a:lnTo>
                  <a:lnTo>
                    <a:pt x="51274" y="113969"/>
                  </a:lnTo>
                  <a:lnTo>
                    <a:pt x="96978" y="113263"/>
                  </a:lnTo>
                  <a:lnTo>
                    <a:pt x="125818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7" name="SMARTInkShape-Group475">
            <a:extLst>
              <a:ext uri="{FF2B5EF4-FFF2-40B4-BE49-F238E27FC236}">
                <a16:creationId xmlns:a16="http://schemas.microsoft.com/office/drawing/2014/main" xmlns="" id="{48B79E56-A5AD-4651-8ECF-00DE5D849C78}"/>
              </a:ext>
            </a:extLst>
          </p:cNvPr>
          <p:cNvGrpSpPr/>
          <p:nvPr/>
        </p:nvGrpSpPr>
        <p:grpSpPr>
          <a:xfrm>
            <a:off x="6771967" y="1578080"/>
            <a:ext cx="346384" cy="307871"/>
            <a:chOff x="6771967" y="1578080"/>
            <a:chExt cx="346384" cy="307871"/>
          </a:xfrm>
        </p:grpSpPr>
        <p:sp>
          <p:nvSpPr>
            <p:cNvPr id="884" name="SMARTInkShape-2584">
              <a:extLst>
                <a:ext uri="{FF2B5EF4-FFF2-40B4-BE49-F238E27FC236}">
                  <a16:creationId xmlns:a16="http://schemas.microsoft.com/office/drawing/2014/main" xmlns="" id="{2878C2A6-334A-4913-824D-44116C73AA7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71967" y="1578080"/>
              <a:ext cx="98734" cy="307871"/>
            </a:xfrm>
            <a:custGeom>
              <a:avLst/>
              <a:gdLst/>
              <a:ahLst/>
              <a:cxnLst/>
              <a:rect l="0" t="0" r="0" b="0"/>
              <a:pathLst>
                <a:path w="98734" h="307871">
                  <a:moveTo>
                    <a:pt x="98733" y="9420"/>
                  </a:moveTo>
                  <a:lnTo>
                    <a:pt x="98733" y="9420"/>
                  </a:lnTo>
                  <a:lnTo>
                    <a:pt x="89894" y="582"/>
                  </a:lnTo>
                  <a:lnTo>
                    <a:pt x="87901" y="0"/>
                  </a:lnTo>
                  <a:lnTo>
                    <a:pt x="85868" y="318"/>
                  </a:lnTo>
                  <a:lnTo>
                    <a:pt x="81020" y="3258"/>
                  </a:lnTo>
                  <a:lnTo>
                    <a:pt x="69653" y="14963"/>
                  </a:lnTo>
                  <a:lnTo>
                    <a:pt x="47205" y="53214"/>
                  </a:lnTo>
                  <a:lnTo>
                    <a:pt x="34909" y="82506"/>
                  </a:lnTo>
                  <a:lnTo>
                    <a:pt x="22390" y="121395"/>
                  </a:lnTo>
                  <a:lnTo>
                    <a:pt x="11651" y="160787"/>
                  </a:lnTo>
                  <a:lnTo>
                    <a:pt x="3585" y="198755"/>
                  </a:lnTo>
                  <a:lnTo>
                    <a:pt x="0" y="234445"/>
                  </a:lnTo>
                  <a:lnTo>
                    <a:pt x="4052" y="263477"/>
                  </a:lnTo>
                  <a:lnTo>
                    <a:pt x="12907" y="286023"/>
                  </a:lnTo>
                  <a:lnTo>
                    <a:pt x="23900" y="300747"/>
                  </a:lnTo>
                  <a:lnTo>
                    <a:pt x="31205" y="304532"/>
                  </a:lnTo>
                  <a:lnTo>
                    <a:pt x="66983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585">
              <a:extLst>
                <a:ext uri="{FF2B5EF4-FFF2-40B4-BE49-F238E27FC236}">
                  <a16:creationId xmlns:a16="http://schemas.microsoft.com/office/drawing/2014/main" xmlns="" id="{29C937C4-6219-42A2-B891-BBC3F371599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19663" y="1740783"/>
              <a:ext cx="87522" cy="114313"/>
            </a:xfrm>
            <a:custGeom>
              <a:avLst/>
              <a:gdLst/>
              <a:ahLst/>
              <a:cxnLst/>
              <a:rect l="0" t="0" r="0" b="0"/>
              <a:pathLst>
                <a:path w="87522" h="114313">
                  <a:moveTo>
                    <a:pt x="58987" y="5467"/>
                  </a:moveTo>
                  <a:lnTo>
                    <a:pt x="58987" y="5467"/>
                  </a:lnTo>
                  <a:lnTo>
                    <a:pt x="55616" y="2096"/>
                  </a:lnTo>
                  <a:lnTo>
                    <a:pt x="52079" y="441"/>
                  </a:lnTo>
                  <a:lnTo>
                    <a:pt x="50148" y="0"/>
                  </a:lnTo>
                  <a:lnTo>
                    <a:pt x="40689" y="2750"/>
                  </a:lnTo>
                  <a:lnTo>
                    <a:pt x="25578" y="18146"/>
                  </a:lnTo>
                  <a:lnTo>
                    <a:pt x="7284" y="52996"/>
                  </a:lnTo>
                  <a:lnTo>
                    <a:pt x="0" y="79208"/>
                  </a:lnTo>
                  <a:lnTo>
                    <a:pt x="551" y="96332"/>
                  </a:lnTo>
                  <a:lnTo>
                    <a:pt x="3802" y="102732"/>
                  </a:lnTo>
                  <a:lnTo>
                    <a:pt x="14939" y="111726"/>
                  </a:lnTo>
                  <a:lnTo>
                    <a:pt x="29297" y="114312"/>
                  </a:lnTo>
                  <a:lnTo>
                    <a:pt x="45086" y="112403"/>
                  </a:lnTo>
                  <a:lnTo>
                    <a:pt x="61511" y="106852"/>
                  </a:lnTo>
                  <a:lnTo>
                    <a:pt x="74455" y="95917"/>
                  </a:lnTo>
                  <a:lnTo>
                    <a:pt x="83500" y="81651"/>
                  </a:lnTo>
                  <a:lnTo>
                    <a:pt x="87521" y="65902"/>
                  </a:lnTo>
                  <a:lnTo>
                    <a:pt x="85544" y="49496"/>
                  </a:lnTo>
                  <a:lnTo>
                    <a:pt x="76149" y="26080"/>
                  </a:lnTo>
                  <a:lnTo>
                    <a:pt x="73250" y="23442"/>
                  </a:lnTo>
                  <a:lnTo>
                    <a:pt x="5898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586">
              <a:extLst>
                <a:ext uri="{FF2B5EF4-FFF2-40B4-BE49-F238E27FC236}">
                  <a16:creationId xmlns:a16="http://schemas.microsoft.com/office/drawing/2014/main" xmlns="" id="{89E279F0-B0FC-4EAE-BC80-381AB7B3EA1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035800" y="1733550"/>
              <a:ext cx="82551" cy="119308"/>
            </a:xfrm>
            <a:custGeom>
              <a:avLst/>
              <a:gdLst/>
              <a:ahLst/>
              <a:cxnLst/>
              <a:rect l="0" t="0" r="0" b="0"/>
              <a:pathLst>
                <a:path w="82551" h="119308">
                  <a:moveTo>
                    <a:pt x="0" y="12700"/>
                  </a:moveTo>
                  <a:lnTo>
                    <a:pt x="0" y="12700"/>
                  </a:lnTo>
                  <a:lnTo>
                    <a:pt x="10139" y="13406"/>
                  </a:lnTo>
                  <a:lnTo>
                    <a:pt x="17676" y="16071"/>
                  </a:lnTo>
                  <a:lnTo>
                    <a:pt x="25729" y="25252"/>
                  </a:lnTo>
                  <a:lnTo>
                    <a:pt x="29854" y="31651"/>
                  </a:lnTo>
                  <a:lnTo>
                    <a:pt x="35657" y="74368"/>
                  </a:lnTo>
                  <a:lnTo>
                    <a:pt x="34005" y="104742"/>
                  </a:lnTo>
                  <a:lnTo>
                    <a:pt x="28989" y="115461"/>
                  </a:lnTo>
                  <a:lnTo>
                    <a:pt x="25675" y="119307"/>
                  </a:lnTo>
                  <a:lnTo>
                    <a:pt x="22761" y="117638"/>
                  </a:lnTo>
                  <a:lnTo>
                    <a:pt x="17642" y="104495"/>
                  </a:lnTo>
                  <a:lnTo>
                    <a:pt x="18659" y="86424"/>
                  </a:lnTo>
                  <a:lnTo>
                    <a:pt x="25226" y="65927"/>
                  </a:lnTo>
                  <a:lnTo>
                    <a:pt x="45496" y="3270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476">
            <a:extLst>
              <a:ext uri="{FF2B5EF4-FFF2-40B4-BE49-F238E27FC236}">
                <a16:creationId xmlns:a16="http://schemas.microsoft.com/office/drawing/2014/main" xmlns="" id="{2CE887A2-367D-42BE-91AE-726D410C0CCF}"/>
              </a:ext>
            </a:extLst>
          </p:cNvPr>
          <p:cNvGrpSpPr/>
          <p:nvPr/>
        </p:nvGrpSpPr>
        <p:grpSpPr>
          <a:xfrm>
            <a:off x="4873315" y="1562100"/>
            <a:ext cx="1235386" cy="347485"/>
            <a:chOff x="4873315" y="1562100"/>
            <a:chExt cx="1235386" cy="347485"/>
          </a:xfrm>
        </p:grpSpPr>
        <p:sp>
          <p:nvSpPr>
            <p:cNvPr id="888" name="SMARTInkShape-2587">
              <a:extLst>
                <a:ext uri="{FF2B5EF4-FFF2-40B4-BE49-F238E27FC236}">
                  <a16:creationId xmlns:a16="http://schemas.microsoft.com/office/drawing/2014/main" xmlns="" id="{C708623D-BFA7-41BB-89F1-4F55DCDD00E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873315" y="1725462"/>
              <a:ext cx="92285" cy="180608"/>
            </a:xfrm>
            <a:custGeom>
              <a:avLst/>
              <a:gdLst/>
              <a:ahLst/>
              <a:cxnLst/>
              <a:rect l="0" t="0" r="0" b="0"/>
              <a:pathLst>
                <a:path w="92285" h="180608">
                  <a:moveTo>
                    <a:pt x="79685" y="39838"/>
                  </a:moveTo>
                  <a:lnTo>
                    <a:pt x="79685" y="39838"/>
                  </a:lnTo>
                  <a:lnTo>
                    <a:pt x="79685" y="33096"/>
                  </a:lnTo>
                  <a:lnTo>
                    <a:pt x="72943" y="18790"/>
                  </a:lnTo>
                  <a:lnTo>
                    <a:pt x="63988" y="10963"/>
                  </a:lnTo>
                  <a:lnTo>
                    <a:pt x="40992" y="189"/>
                  </a:lnTo>
                  <a:lnTo>
                    <a:pt x="34840" y="0"/>
                  </a:lnTo>
                  <a:lnTo>
                    <a:pt x="22359" y="3552"/>
                  </a:lnTo>
                  <a:lnTo>
                    <a:pt x="11638" y="11717"/>
                  </a:lnTo>
                  <a:lnTo>
                    <a:pt x="6804" y="16857"/>
                  </a:lnTo>
                  <a:lnTo>
                    <a:pt x="1432" y="30095"/>
                  </a:lnTo>
                  <a:lnTo>
                    <a:pt x="0" y="37576"/>
                  </a:lnTo>
                  <a:lnTo>
                    <a:pt x="1161" y="44680"/>
                  </a:lnTo>
                  <a:lnTo>
                    <a:pt x="8097" y="58218"/>
                  </a:lnTo>
                  <a:lnTo>
                    <a:pt x="49657" y="92431"/>
                  </a:lnTo>
                  <a:lnTo>
                    <a:pt x="80495" y="121488"/>
                  </a:lnTo>
                  <a:lnTo>
                    <a:pt x="92233" y="141171"/>
                  </a:lnTo>
                  <a:lnTo>
                    <a:pt x="92284" y="148316"/>
                  </a:lnTo>
                  <a:lnTo>
                    <a:pt x="86695" y="163780"/>
                  </a:lnTo>
                  <a:lnTo>
                    <a:pt x="75275" y="174416"/>
                  </a:lnTo>
                  <a:lnTo>
                    <a:pt x="68278" y="178240"/>
                  </a:lnTo>
                  <a:lnTo>
                    <a:pt x="54860" y="180607"/>
                  </a:lnTo>
                  <a:lnTo>
                    <a:pt x="48318" y="180251"/>
                  </a:lnTo>
                  <a:lnTo>
                    <a:pt x="35405" y="174210"/>
                  </a:lnTo>
                  <a:lnTo>
                    <a:pt x="28999" y="169636"/>
                  </a:lnTo>
                  <a:lnTo>
                    <a:pt x="24727" y="163765"/>
                  </a:lnTo>
                  <a:lnTo>
                    <a:pt x="16185" y="13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588">
              <a:extLst>
                <a:ext uri="{FF2B5EF4-FFF2-40B4-BE49-F238E27FC236}">
                  <a16:creationId xmlns:a16="http://schemas.microsoft.com/office/drawing/2014/main" xmlns="" id="{F66DB96F-8DA4-4C8F-B326-35317E76123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50356" y="1601083"/>
              <a:ext cx="48695" cy="308502"/>
            </a:xfrm>
            <a:custGeom>
              <a:avLst/>
              <a:gdLst/>
              <a:ahLst/>
              <a:cxnLst/>
              <a:rect l="0" t="0" r="0" b="0"/>
              <a:pathLst>
                <a:path w="48695" h="308502">
                  <a:moveTo>
                    <a:pt x="29644" y="5467"/>
                  </a:moveTo>
                  <a:lnTo>
                    <a:pt x="29644" y="5467"/>
                  </a:lnTo>
                  <a:lnTo>
                    <a:pt x="29644" y="2096"/>
                  </a:lnTo>
                  <a:lnTo>
                    <a:pt x="28939" y="1103"/>
                  </a:lnTo>
                  <a:lnTo>
                    <a:pt x="27762" y="441"/>
                  </a:lnTo>
                  <a:lnTo>
                    <a:pt x="26273" y="0"/>
                  </a:lnTo>
                  <a:lnTo>
                    <a:pt x="24575" y="1822"/>
                  </a:lnTo>
                  <a:lnTo>
                    <a:pt x="20805" y="9491"/>
                  </a:lnTo>
                  <a:lnTo>
                    <a:pt x="22071" y="48282"/>
                  </a:lnTo>
                  <a:lnTo>
                    <a:pt x="22226" y="94902"/>
                  </a:lnTo>
                  <a:lnTo>
                    <a:pt x="19762" y="135292"/>
                  </a:lnTo>
                  <a:lnTo>
                    <a:pt x="16315" y="177232"/>
                  </a:lnTo>
                  <a:lnTo>
                    <a:pt x="11726" y="216568"/>
                  </a:lnTo>
                  <a:lnTo>
                    <a:pt x="2620" y="261808"/>
                  </a:lnTo>
                  <a:lnTo>
                    <a:pt x="0" y="295046"/>
                  </a:lnTo>
                  <a:lnTo>
                    <a:pt x="1887" y="306560"/>
                  </a:lnTo>
                  <a:lnTo>
                    <a:pt x="4789" y="308501"/>
                  </a:lnTo>
                  <a:lnTo>
                    <a:pt x="8841" y="308384"/>
                  </a:lnTo>
                  <a:lnTo>
                    <a:pt x="19693" y="303786"/>
                  </a:lnTo>
                  <a:lnTo>
                    <a:pt x="48694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589">
              <a:extLst>
                <a:ext uri="{FF2B5EF4-FFF2-40B4-BE49-F238E27FC236}">
                  <a16:creationId xmlns:a16="http://schemas.microsoft.com/office/drawing/2014/main" xmlns="" id="{B4FC5788-69BF-4AE9-9E9B-6530AEAD97E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10150" y="17716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78037" y="7233"/>
                  </a:lnTo>
                  <a:lnTo>
                    <a:pt x="122684" y="32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590">
              <a:extLst>
                <a:ext uri="{FF2B5EF4-FFF2-40B4-BE49-F238E27FC236}">
                  <a16:creationId xmlns:a16="http://schemas.microsoft.com/office/drawing/2014/main" xmlns="" id="{6E0372F3-67C7-4C90-8C1A-F2FFB7B5222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171432" y="1760977"/>
              <a:ext cx="105419" cy="112274"/>
            </a:xfrm>
            <a:custGeom>
              <a:avLst/>
              <a:gdLst/>
              <a:ahLst/>
              <a:cxnLst/>
              <a:rect l="0" t="0" r="0" b="0"/>
              <a:pathLst>
                <a:path w="105419" h="112274">
                  <a:moveTo>
                    <a:pt x="73668" y="17023"/>
                  </a:moveTo>
                  <a:lnTo>
                    <a:pt x="73668" y="17023"/>
                  </a:lnTo>
                  <a:lnTo>
                    <a:pt x="32259" y="0"/>
                  </a:lnTo>
                  <a:lnTo>
                    <a:pt x="27717" y="735"/>
                  </a:lnTo>
                  <a:lnTo>
                    <a:pt x="18908" y="5315"/>
                  </a:lnTo>
                  <a:lnTo>
                    <a:pt x="6015" y="22570"/>
                  </a:lnTo>
                  <a:lnTo>
                    <a:pt x="0" y="45556"/>
                  </a:lnTo>
                  <a:lnTo>
                    <a:pt x="1589" y="70241"/>
                  </a:lnTo>
                  <a:lnTo>
                    <a:pt x="9899" y="92058"/>
                  </a:lnTo>
                  <a:lnTo>
                    <a:pt x="14222" y="96679"/>
                  </a:lnTo>
                  <a:lnTo>
                    <a:pt x="24670" y="101815"/>
                  </a:lnTo>
                  <a:lnTo>
                    <a:pt x="29714" y="101773"/>
                  </a:lnTo>
                  <a:lnTo>
                    <a:pt x="39081" y="97964"/>
                  </a:lnTo>
                  <a:lnTo>
                    <a:pt x="60956" y="78951"/>
                  </a:lnTo>
                  <a:lnTo>
                    <a:pt x="84659" y="45242"/>
                  </a:lnTo>
                  <a:lnTo>
                    <a:pt x="82490" y="50000"/>
                  </a:lnTo>
                  <a:lnTo>
                    <a:pt x="84122" y="67089"/>
                  </a:lnTo>
                  <a:lnTo>
                    <a:pt x="105418" y="112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591">
              <a:extLst>
                <a:ext uri="{FF2B5EF4-FFF2-40B4-BE49-F238E27FC236}">
                  <a16:creationId xmlns:a16="http://schemas.microsoft.com/office/drawing/2014/main" xmlns="" id="{8D439971-5FA2-4311-87EC-D40C8AB4E8F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39228" y="1577492"/>
              <a:ext cx="64623" cy="298797"/>
            </a:xfrm>
            <a:custGeom>
              <a:avLst/>
              <a:gdLst/>
              <a:ahLst/>
              <a:cxnLst/>
              <a:rect l="0" t="0" r="0" b="0"/>
              <a:pathLst>
                <a:path w="64623" h="298797">
                  <a:moveTo>
                    <a:pt x="64622" y="3658"/>
                  </a:moveTo>
                  <a:lnTo>
                    <a:pt x="64622" y="3658"/>
                  </a:lnTo>
                  <a:lnTo>
                    <a:pt x="61251" y="287"/>
                  </a:lnTo>
                  <a:lnTo>
                    <a:pt x="58847" y="0"/>
                  </a:lnTo>
                  <a:lnTo>
                    <a:pt x="52413" y="1562"/>
                  </a:lnTo>
                  <a:lnTo>
                    <a:pt x="46730" y="14015"/>
                  </a:lnTo>
                  <a:lnTo>
                    <a:pt x="39565" y="48590"/>
                  </a:lnTo>
                  <a:lnTo>
                    <a:pt x="34436" y="80072"/>
                  </a:lnTo>
                  <a:lnTo>
                    <a:pt x="27452" y="117583"/>
                  </a:lnTo>
                  <a:lnTo>
                    <a:pt x="17764" y="157773"/>
                  </a:lnTo>
                  <a:lnTo>
                    <a:pt x="7813" y="197037"/>
                  </a:lnTo>
                  <a:lnTo>
                    <a:pt x="1038" y="230950"/>
                  </a:lnTo>
                  <a:lnTo>
                    <a:pt x="0" y="271068"/>
                  </a:lnTo>
                  <a:lnTo>
                    <a:pt x="4160" y="295184"/>
                  </a:lnTo>
                  <a:lnTo>
                    <a:pt x="7381" y="298198"/>
                  </a:lnTo>
                  <a:lnTo>
                    <a:pt x="11645" y="298796"/>
                  </a:lnTo>
                  <a:lnTo>
                    <a:pt x="16604" y="297783"/>
                  </a:lnTo>
                  <a:lnTo>
                    <a:pt x="25877" y="289132"/>
                  </a:lnTo>
                  <a:lnTo>
                    <a:pt x="51922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592">
              <a:extLst>
                <a:ext uri="{FF2B5EF4-FFF2-40B4-BE49-F238E27FC236}">
                  <a16:creationId xmlns:a16="http://schemas.microsoft.com/office/drawing/2014/main" xmlns="" id="{6F600A33-70C7-43E1-B123-CC74F3FA3D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317598" y="1733550"/>
              <a:ext cx="118003" cy="12701"/>
            </a:xfrm>
            <a:custGeom>
              <a:avLst/>
              <a:gdLst/>
              <a:ahLst/>
              <a:cxnLst/>
              <a:rect l="0" t="0" r="0" b="0"/>
              <a:pathLst>
                <a:path w="118003" h="12701">
                  <a:moveTo>
                    <a:pt x="16402" y="12700"/>
                  </a:moveTo>
                  <a:lnTo>
                    <a:pt x="16402" y="12700"/>
                  </a:lnTo>
                  <a:lnTo>
                    <a:pt x="0" y="12700"/>
                  </a:lnTo>
                  <a:lnTo>
                    <a:pt x="40845" y="11994"/>
                  </a:lnTo>
                  <a:lnTo>
                    <a:pt x="85435" y="5792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593">
              <a:extLst>
                <a:ext uri="{FF2B5EF4-FFF2-40B4-BE49-F238E27FC236}">
                  <a16:creationId xmlns:a16="http://schemas.microsoft.com/office/drawing/2014/main" xmlns="" id="{A721915A-520C-4F48-AA61-A4AB35A70B7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461000" y="17462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8336" y="16620"/>
                  </a:lnTo>
                  <a:lnTo>
                    <a:pt x="6612" y="5908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594">
              <a:extLst>
                <a:ext uri="{FF2B5EF4-FFF2-40B4-BE49-F238E27FC236}">
                  <a16:creationId xmlns:a16="http://schemas.microsoft.com/office/drawing/2014/main" xmlns="" id="{ADF100D4-5FC3-4325-A6F1-88C4FB0B47A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14492" y="16383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595">
              <a:extLst>
                <a:ext uri="{FF2B5EF4-FFF2-40B4-BE49-F238E27FC236}">
                  <a16:creationId xmlns:a16="http://schemas.microsoft.com/office/drawing/2014/main" xmlns="" id="{004F6D40-51AC-40DE-B3AA-8E53212D03C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56250" y="1690506"/>
              <a:ext cx="88901" cy="161042"/>
            </a:xfrm>
            <a:custGeom>
              <a:avLst/>
              <a:gdLst/>
              <a:ahLst/>
              <a:cxnLst/>
              <a:rect l="0" t="0" r="0" b="0"/>
              <a:pathLst>
                <a:path w="88901" h="161042">
                  <a:moveTo>
                    <a:pt x="88900" y="17644"/>
                  </a:moveTo>
                  <a:lnTo>
                    <a:pt x="88900" y="17644"/>
                  </a:lnTo>
                  <a:lnTo>
                    <a:pt x="72985" y="8210"/>
                  </a:lnTo>
                  <a:lnTo>
                    <a:pt x="42023" y="0"/>
                  </a:lnTo>
                  <a:lnTo>
                    <a:pt x="17939" y="9123"/>
                  </a:lnTo>
                  <a:lnTo>
                    <a:pt x="12665" y="14080"/>
                  </a:lnTo>
                  <a:lnTo>
                    <a:pt x="9854" y="19502"/>
                  </a:lnTo>
                  <a:lnTo>
                    <a:pt x="8613" y="32581"/>
                  </a:lnTo>
                  <a:lnTo>
                    <a:pt x="12587" y="59072"/>
                  </a:lnTo>
                  <a:lnTo>
                    <a:pt x="28096" y="93665"/>
                  </a:lnTo>
                  <a:lnTo>
                    <a:pt x="53066" y="135839"/>
                  </a:lnTo>
                  <a:lnTo>
                    <a:pt x="54427" y="140891"/>
                  </a:lnTo>
                  <a:lnTo>
                    <a:pt x="53218" y="145670"/>
                  </a:lnTo>
                  <a:lnTo>
                    <a:pt x="46231" y="154742"/>
                  </a:lnTo>
                  <a:lnTo>
                    <a:pt x="36069" y="159715"/>
                  </a:lnTo>
                  <a:lnTo>
                    <a:pt x="30396" y="161041"/>
                  </a:lnTo>
                  <a:lnTo>
                    <a:pt x="25203" y="160515"/>
                  </a:lnTo>
                  <a:lnTo>
                    <a:pt x="15670" y="156166"/>
                  </a:lnTo>
                  <a:lnTo>
                    <a:pt x="8611" y="147648"/>
                  </a:lnTo>
                  <a:lnTo>
                    <a:pt x="0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596">
              <a:extLst>
                <a:ext uri="{FF2B5EF4-FFF2-40B4-BE49-F238E27FC236}">
                  <a16:creationId xmlns:a16="http://schemas.microsoft.com/office/drawing/2014/main" xmlns="" id="{02DF3864-C6F1-43A4-B1D6-6CD4C1905A3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02388" y="1562100"/>
              <a:ext cx="95163" cy="281498"/>
            </a:xfrm>
            <a:custGeom>
              <a:avLst/>
              <a:gdLst/>
              <a:ahLst/>
              <a:cxnLst/>
              <a:rect l="0" t="0" r="0" b="0"/>
              <a:pathLst>
                <a:path w="95163" h="281498">
                  <a:moveTo>
                    <a:pt x="95162" y="0"/>
                  </a:moveTo>
                  <a:lnTo>
                    <a:pt x="95162" y="0"/>
                  </a:lnTo>
                  <a:lnTo>
                    <a:pt x="88421" y="3371"/>
                  </a:lnTo>
                  <a:lnTo>
                    <a:pt x="74114" y="18951"/>
                  </a:lnTo>
                  <a:lnTo>
                    <a:pt x="63212" y="48184"/>
                  </a:lnTo>
                  <a:lnTo>
                    <a:pt x="55513" y="90398"/>
                  </a:lnTo>
                  <a:lnTo>
                    <a:pt x="41557" y="126020"/>
                  </a:lnTo>
                  <a:lnTo>
                    <a:pt x="24065" y="163959"/>
                  </a:lnTo>
                  <a:lnTo>
                    <a:pt x="11588" y="199635"/>
                  </a:lnTo>
                  <a:lnTo>
                    <a:pt x="0" y="244712"/>
                  </a:lnTo>
                  <a:lnTo>
                    <a:pt x="186" y="264218"/>
                  </a:lnTo>
                  <a:lnTo>
                    <a:pt x="2211" y="271396"/>
                  </a:lnTo>
                  <a:lnTo>
                    <a:pt x="4973" y="276180"/>
                  </a:lnTo>
                  <a:lnTo>
                    <a:pt x="8225" y="279370"/>
                  </a:lnTo>
                  <a:lnTo>
                    <a:pt x="11804" y="281497"/>
                  </a:lnTo>
                  <a:lnTo>
                    <a:pt x="17012" y="280798"/>
                  </a:lnTo>
                  <a:lnTo>
                    <a:pt x="4436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597">
              <a:extLst>
                <a:ext uri="{FF2B5EF4-FFF2-40B4-BE49-F238E27FC236}">
                  <a16:creationId xmlns:a16="http://schemas.microsoft.com/office/drawing/2014/main" xmlns="" id="{70CD1255-7044-477F-A06D-9074B9AA86D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683250" y="1701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55775" y="4585"/>
                  </a:lnTo>
                  <a:lnTo>
                    <a:pt x="102582" y="90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598">
              <a:extLst>
                <a:ext uri="{FF2B5EF4-FFF2-40B4-BE49-F238E27FC236}">
                  <a16:creationId xmlns:a16="http://schemas.microsoft.com/office/drawing/2014/main" xmlns="" id="{A11B9C29-D408-499A-805E-EFB91D08F9E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54700" y="17208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174" y="655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599">
              <a:extLst>
                <a:ext uri="{FF2B5EF4-FFF2-40B4-BE49-F238E27FC236}">
                  <a16:creationId xmlns:a16="http://schemas.microsoft.com/office/drawing/2014/main" xmlns="" id="{7D2D7186-23F5-4BB2-AD8E-906C04E5F75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905500" y="163918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2600">
              <a:extLst>
                <a:ext uri="{FF2B5EF4-FFF2-40B4-BE49-F238E27FC236}">
                  <a16:creationId xmlns:a16="http://schemas.microsoft.com/office/drawing/2014/main" xmlns="" id="{34A89685-821B-47A5-9D6C-8948CBF258E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51957" y="1695866"/>
              <a:ext cx="156744" cy="121257"/>
            </a:xfrm>
            <a:custGeom>
              <a:avLst/>
              <a:gdLst/>
              <a:ahLst/>
              <a:cxnLst/>
              <a:rect l="0" t="0" r="0" b="0"/>
              <a:pathLst>
                <a:path w="156744" h="121257">
                  <a:moveTo>
                    <a:pt x="86893" y="18634"/>
                  </a:moveTo>
                  <a:lnTo>
                    <a:pt x="86893" y="18634"/>
                  </a:lnTo>
                  <a:lnTo>
                    <a:pt x="86893" y="11892"/>
                  </a:lnTo>
                  <a:lnTo>
                    <a:pt x="85012" y="6700"/>
                  </a:lnTo>
                  <a:lnTo>
                    <a:pt x="83522" y="4328"/>
                  </a:lnTo>
                  <a:lnTo>
                    <a:pt x="81118" y="2747"/>
                  </a:lnTo>
                  <a:lnTo>
                    <a:pt x="74684" y="990"/>
                  </a:lnTo>
                  <a:lnTo>
                    <a:pt x="56386" y="0"/>
                  </a:lnTo>
                  <a:lnTo>
                    <a:pt x="42996" y="5413"/>
                  </a:lnTo>
                  <a:lnTo>
                    <a:pt x="29988" y="16286"/>
                  </a:lnTo>
                  <a:lnTo>
                    <a:pt x="12177" y="42241"/>
                  </a:lnTo>
                  <a:lnTo>
                    <a:pt x="1003" y="78853"/>
                  </a:lnTo>
                  <a:lnTo>
                    <a:pt x="0" y="86297"/>
                  </a:lnTo>
                  <a:lnTo>
                    <a:pt x="2153" y="93376"/>
                  </a:lnTo>
                  <a:lnTo>
                    <a:pt x="12071" y="106886"/>
                  </a:lnTo>
                  <a:lnTo>
                    <a:pt x="29650" y="116183"/>
                  </a:lnTo>
                  <a:lnTo>
                    <a:pt x="53690" y="121256"/>
                  </a:lnTo>
                  <a:lnTo>
                    <a:pt x="100809" y="120850"/>
                  </a:lnTo>
                  <a:lnTo>
                    <a:pt x="156743" y="12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477">
            <a:extLst>
              <a:ext uri="{FF2B5EF4-FFF2-40B4-BE49-F238E27FC236}">
                <a16:creationId xmlns:a16="http://schemas.microsoft.com/office/drawing/2014/main" xmlns="" id="{9E7F79C3-AEBB-4A7D-AF0B-A5B44C66EF8D}"/>
              </a:ext>
            </a:extLst>
          </p:cNvPr>
          <p:cNvGrpSpPr/>
          <p:nvPr/>
        </p:nvGrpSpPr>
        <p:grpSpPr>
          <a:xfrm>
            <a:off x="4207848" y="1660132"/>
            <a:ext cx="171881" cy="244869"/>
            <a:chOff x="4207848" y="1660132"/>
            <a:chExt cx="171881" cy="244869"/>
          </a:xfrm>
        </p:grpSpPr>
        <p:sp>
          <p:nvSpPr>
            <p:cNvPr id="903" name="SMARTInkShape-2601">
              <a:extLst>
                <a:ext uri="{FF2B5EF4-FFF2-40B4-BE49-F238E27FC236}">
                  <a16:creationId xmlns:a16="http://schemas.microsoft.com/office/drawing/2014/main" xmlns="" id="{6207C34E-D118-4B07-B282-40827D50D0E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07848" y="1660132"/>
              <a:ext cx="171881" cy="221441"/>
            </a:xfrm>
            <a:custGeom>
              <a:avLst/>
              <a:gdLst/>
              <a:ahLst/>
              <a:cxnLst/>
              <a:rect l="0" t="0" r="0" b="0"/>
              <a:pathLst>
                <a:path w="171881" h="221441">
                  <a:moveTo>
                    <a:pt x="97452" y="48018"/>
                  </a:moveTo>
                  <a:lnTo>
                    <a:pt x="97452" y="48018"/>
                  </a:lnTo>
                  <a:lnTo>
                    <a:pt x="106290" y="21503"/>
                  </a:lnTo>
                  <a:lnTo>
                    <a:pt x="106166" y="16230"/>
                  </a:lnTo>
                  <a:lnTo>
                    <a:pt x="102265" y="6609"/>
                  </a:lnTo>
                  <a:lnTo>
                    <a:pt x="97710" y="1392"/>
                  </a:lnTo>
                  <a:lnTo>
                    <a:pt x="95507" y="0"/>
                  </a:lnTo>
                  <a:lnTo>
                    <a:pt x="78923" y="1413"/>
                  </a:lnTo>
                  <a:lnTo>
                    <a:pt x="56136" y="16413"/>
                  </a:lnTo>
                  <a:lnTo>
                    <a:pt x="23857" y="62680"/>
                  </a:lnTo>
                  <a:lnTo>
                    <a:pt x="5090" y="108415"/>
                  </a:lnTo>
                  <a:lnTo>
                    <a:pt x="0" y="153559"/>
                  </a:lnTo>
                  <a:lnTo>
                    <a:pt x="3810" y="183355"/>
                  </a:lnTo>
                  <a:lnTo>
                    <a:pt x="8918" y="194687"/>
                  </a:lnTo>
                  <a:lnTo>
                    <a:pt x="24002" y="211041"/>
                  </a:lnTo>
                  <a:lnTo>
                    <a:pt x="44346" y="219250"/>
                  </a:lnTo>
                  <a:lnTo>
                    <a:pt x="55698" y="221440"/>
                  </a:lnTo>
                  <a:lnTo>
                    <a:pt x="83363" y="216346"/>
                  </a:lnTo>
                  <a:lnTo>
                    <a:pt x="112357" y="203264"/>
                  </a:lnTo>
                  <a:lnTo>
                    <a:pt x="137002" y="183338"/>
                  </a:lnTo>
                  <a:lnTo>
                    <a:pt x="163969" y="144949"/>
                  </a:lnTo>
                  <a:lnTo>
                    <a:pt x="170994" y="114852"/>
                  </a:lnTo>
                  <a:lnTo>
                    <a:pt x="171880" y="98924"/>
                  </a:lnTo>
                  <a:lnTo>
                    <a:pt x="163456" y="66174"/>
                  </a:lnTo>
                  <a:lnTo>
                    <a:pt x="156272" y="49539"/>
                  </a:lnTo>
                  <a:lnTo>
                    <a:pt x="135118" y="25411"/>
                  </a:lnTo>
                  <a:lnTo>
                    <a:pt x="122563" y="16013"/>
                  </a:lnTo>
                  <a:lnTo>
                    <a:pt x="95442" y="9334"/>
                  </a:lnTo>
                  <a:lnTo>
                    <a:pt x="69042" y="11775"/>
                  </a:lnTo>
                  <a:lnTo>
                    <a:pt x="27602" y="2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602">
              <a:extLst>
                <a:ext uri="{FF2B5EF4-FFF2-40B4-BE49-F238E27FC236}">
                  <a16:creationId xmlns:a16="http://schemas.microsoft.com/office/drawing/2014/main" xmlns="" id="{DDF88583-2B0A-4246-8283-93681787C92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261111" y="1748942"/>
              <a:ext cx="107690" cy="156059"/>
            </a:xfrm>
            <a:custGeom>
              <a:avLst/>
              <a:gdLst/>
              <a:ahLst/>
              <a:cxnLst/>
              <a:rect l="0" t="0" r="0" b="0"/>
              <a:pathLst>
                <a:path w="107690" h="15605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3"/>
                  </a:lnTo>
                  <a:lnTo>
                    <a:pt x="622" y="1562"/>
                  </a:lnTo>
                  <a:lnTo>
                    <a:pt x="0" y="9779"/>
                  </a:lnTo>
                  <a:lnTo>
                    <a:pt x="6558" y="27893"/>
                  </a:lnTo>
                  <a:lnTo>
                    <a:pt x="39294" y="69443"/>
                  </a:lnTo>
                  <a:lnTo>
                    <a:pt x="74589" y="113895"/>
                  </a:lnTo>
                  <a:lnTo>
                    <a:pt x="92422" y="137669"/>
                  </a:lnTo>
                  <a:lnTo>
                    <a:pt x="98081" y="147885"/>
                  </a:lnTo>
                  <a:lnTo>
                    <a:pt x="107689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7" name="SMARTInkShape-Group478">
            <a:extLst>
              <a:ext uri="{FF2B5EF4-FFF2-40B4-BE49-F238E27FC236}">
                <a16:creationId xmlns:a16="http://schemas.microsoft.com/office/drawing/2014/main" xmlns="" id="{18A6F903-A128-4DEC-9D58-D45DF7F51E0B}"/>
              </a:ext>
            </a:extLst>
          </p:cNvPr>
          <p:cNvGrpSpPr/>
          <p:nvPr/>
        </p:nvGrpSpPr>
        <p:grpSpPr>
          <a:xfrm>
            <a:off x="2113859" y="1644316"/>
            <a:ext cx="1467542" cy="463262"/>
            <a:chOff x="2113859" y="1644316"/>
            <a:chExt cx="1467542" cy="463262"/>
          </a:xfrm>
        </p:grpSpPr>
        <p:sp>
          <p:nvSpPr>
            <p:cNvPr id="906" name="SMARTInkShape-2603">
              <a:extLst>
                <a:ext uri="{FF2B5EF4-FFF2-40B4-BE49-F238E27FC236}">
                  <a16:creationId xmlns:a16="http://schemas.microsoft.com/office/drawing/2014/main" xmlns="" id="{21E1FF83-CC24-43AD-A046-8B7C566BA71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09800" y="1829683"/>
              <a:ext cx="25401" cy="107068"/>
            </a:xfrm>
            <a:custGeom>
              <a:avLst/>
              <a:gdLst/>
              <a:ahLst/>
              <a:cxnLst/>
              <a:rect l="0" t="0" r="0" b="0"/>
              <a:pathLst>
                <a:path w="25401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14927" y="21517"/>
                  </a:lnTo>
                  <a:lnTo>
                    <a:pt x="18941" y="63827"/>
                  </a:lnTo>
                  <a:lnTo>
                    <a:pt x="254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2604">
              <a:extLst>
                <a:ext uri="{FF2B5EF4-FFF2-40B4-BE49-F238E27FC236}">
                  <a16:creationId xmlns:a16="http://schemas.microsoft.com/office/drawing/2014/main" xmlns="" id="{342FAD99-ABFE-4085-B5C5-FC1647C480A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03450" y="1733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605">
              <a:extLst>
                <a:ext uri="{FF2B5EF4-FFF2-40B4-BE49-F238E27FC236}">
                  <a16:creationId xmlns:a16="http://schemas.microsoft.com/office/drawing/2014/main" xmlns="" id="{4EEB1012-B202-4618-BE90-9FF661530B3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13859" y="1784350"/>
              <a:ext cx="83242" cy="152401"/>
            </a:xfrm>
            <a:custGeom>
              <a:avLst/>
              <a:gdLst/>
              <a:ahLst/>
              <a:cxnLst/>
              <a:rect l="0" t="0" r="0" b="0"/>
              <a:pathLst>
                <a:path w="83242" h="152401">
                  <a:moveTo>
                    <a:pt x="19741" y="0"/>
                  </a:moveTo>
                  <a:lnTo>
                    <a:pt x="19741" y="0"/>
                  </a:lnTo>
                  <a:lnTo>
                    <a:pt x="2064" y="35353"/>
                  </a:lnTo>
                  <a:lnTo>
                    <a:pt x="0" y="79933"/>
                  </a:lnTo>
                  <a:lnTo>
                    <a:pt x="6028" y="106552"/>
                  </a:lnTo>
                  <a:lnTo>
                    <a:pt x="15763" y="126379"/>
                  </a:lnTo>
                  <a:lnTo>
                    <a:pt x="27145" y="139894"/>
                  </a:lnTo>
                  <a:lnTo>
                    <a:pt x="46785" y="146842"/>
                  </a:lnTo>
                  <a:lnTo>
                    <a:pt x="8324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606">
              <a:extLst>
                <a:ext uri="{FF2B5EF4-FFF2-40B4-BE49-F238E27FC236}">
                  <a16:creationId xmlns:a16="http://schemas.microsoft.com/office/drawing/2014/main" xmlns="" id="{ABF47572-1CAF-4542-8D5D-8B80DF31B4D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86000" y="1765300"/>
              <a:ext cx="57662" cy="228601"/>
            </a:xfrm>
            <a:custGeom>
              <a:avLst/>
              <a:gdLst/>
              <a:ahLst/>
              <a:cxnLst/>
              <a:rect l="0" t="0" r="0" b="0"/>
              <a:pathLst>
                <a:path w="57662" h="2286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526" y="13815"/>
                  </a:lnTo>
                  <a:lnTo>
                    <a:pt x="19573" y="23779"/>
                  </a:lnTo>
                  <a:lnTo>
                    <a:pt x="37549" y="49928"/>
                  </a:lnTo>
                  <a:lnTo>
                    <a:pt x="51421" y="84879"/>
                  </a:lnTo>
                  <a:lnTo>
                    <a:pt x="57661" y="112042"/>
                  </a:lnTo>
                  <a:lnTo>
                    <a:pt x="55260" y="138697"/>
                  </a:lnTo>
                  <a:lnTo>
                    <a:pt x="40127" y="177503"/>
                  </a:lnTo>
                  <a:lnTo>
                    <a:pt x="19651" y="20828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607">
              <a:extLst>
                <a:ext uri="{FF2B5EF4-FFF2-40B4-BE49-F238E27FC236}">
                  <a16:creationId xmlns:a16="http://schemas.microsoft.com/office/drawing/2014/main" xmlns="" id="{FB619AB5-3431-4104-8501-A246985FB75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83243" y="1702524"/>
              <a:ext cx="159958" cy="260325"/>
            </a:xfrm>
            <a:custGeom>
              <a:avLst/>
              <a:gdLst/>
              <a:ahLst/>
              <a:cxnLst/>
              <a:rect l="0" t="0" r="0" b="0"/>
              <a:pathLst>
                <a:path w="159958" h="260325">
                  <a:moveTo>
                    <a:pt x="134557" y="37376"/>
                  </a:moveTo>
                  <a:lnTo>
                    <a:pt x="134557" y="37376"/>
                  </a:lnTo>
                  <a:lnTo>
                    <a:pt x="130193" y="27237"/>
                  </a:lnTo>
                  <a:lnTo>
                    <a:pt x="125097" y="7522"/>
                  </a:lnTo>
                  <a:lnTo>
                    <a:pt x="122606" y="4774"/>
                  </a:lnTo>
                  <a:lnTo>
                    <a:pt x="116075" y="1719"/>
                  </a:lnTo>
                  <a:lnTo>
                    <a:pt x="101094" y="0"/>
                  </a:lnTo>
                  <a:lnTo>
                    <a:pt x="76507" y="9603"/>
                  </a:lnTo>
                  <a:lnTo>
                    <a:pt x="50251" y="29226"/>
                  </a:lnTo>
                  <a:lnTo>
                    <a:pt x="27968" y="56284"/>
                  </a:lnTo>
                  <a:lnTo>
                    <a:pt x="11331" y="93387"/>
                  </a:lnTo>
                  <a:lnTo>
                    <a:pt x="836" y="135659"/>
                  </a:lnTo>
                  <a:lnTo>
                    <a:pt x="0" y="179464"/>
                  </a:lnTo>
                  <a:lnTo>
                    <a:pt x="10962" y="216981"/>
                  </a:lnTo>
                  <a:lnTo>
                    <a:pt x="25533" y="235734"/>
                  </a:lnTo>
                  <a:lnTo>
                    <a:pt x="44474" y="249713"/>
                  </a:lnTo>
                  <a:lnTo>
                    <a:pt x="67003" y="258277"/>
                  </a:lnTo>
                  <a:lnTo>
                    <a:pt x="103487" y="260324"/>
                  </a:lnTo>
                  <a:lnTo>
                    <a:pt x="159957" y="246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608">
              <a:extLst>
                <a:ext uri="{FF2B5EF4-FFF2-40B4-BE49-F238E27FC236}">
                  <a16:creationId xmlns:a16="http://schemas.microsoft.com/office/drawing/2014/main" xmlns="" id="{67808743-574F-4BB2-8F95-1DA44523801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754535" y="1843138"/>
              <a:ext cx="68066" cy="118868"/>
            </a:xfrm>
            <a:custGeom>
              <a:avLst/>
              <a:gdLst/>
              <a:ahLst/>
              <a:cxnLst/>
              <a:rect l="0" t="0" r="0" b="0"/>
              <a:pathLst>
                <a:path w="68066" h="118868">
                  <a:moveTo>
                    <a:pt x="52165" y="36462"/>
                  </a:moveTo>
                  <a:lnTo>
                    <a:pt x="52165" y="36462"/>
                  </a:lnTo>
                  <a:lnTo>
                    <a:pt x="42705" y="3891"/>
                  </a:lnTo>
                  <a:lnTo>
                    <a:pt x="40214" y="2048"/>
                  </a:lnTo>
                  <a:lnTo>
                    <a:pt x="33683" y="0"/>
                  </a:lnTo>
                  <a:lnTo>
                    <a:pt x="29966" y="865"/>
                  </a:lnTo>
                  <a:lnTo>
                    <a:pt x="22073" y="5589"/>
                  </a:lnTo>
                  <a:lnTo>
                    <a:pt x="9696" y="26296"/>
                  </a:lnTo>
                  <a:lnTo>
                    <a:pt x="462" y="54773"/>
                  </a:lnTo>
                  <a:lnTo>
                    <a:pt x="0" y="85554"/>
                  </a:lnTo>
                  <a:lnTo>
                    <a:pt x="6402" y="100849"/>
                  </a:lnTo>
                  <a:lnTo>
                    <a:pt x="16304" y="111645"/>
                  </a:lnTo>
                  <a:lnTo>
                    <a:pt x="27760" y="118795"/>
                  </a:lnTo>
                  <a:lnTo>
                    <a:pt x="33778" y="118867"/>
                  </a:lnTo>
                  <a:lnTo>
                    <a:pt x="46110" y="113303"/>
                  </a:lnTo>
                  <a:lnTo>
                    <a:pt x="61581" y="98270"/>
                  </a:lnTo>
                  <a:lnTo>
                    <a:pt x="66933" y="82747"/>
                  </a:lnTo>
                  <a:lnTo>
                    <a:pt x="68065" y="56056"/>
                  </a:lnTo>
                  <a:lnTo>
                    <a:pt x="64581" y="24800"/>
                  </a:lnTo>
                  <a:lnTo>
                    <a:pt x="63264" y="22338"/>
                  </a:lnTo>
                  <a:lnTo>
                    <a:pt x="58515" y="17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609">
              <a:extLst>
                <a:ext uri="{FF2B5EF4-FFF2-40B4-BE49-F238E27FC236}">
                  <a16:creationId xmlns:a16="http://schemas.microsoft.com/office/drawing/2014/main" xmlns="" id="{651194A0-DD52-4396-B958-6C04EBF3304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882900" y="1842906"/>
              <a:ext cx="132334" cy="109585"/>
            </a:xfrm>
            <a:custGeom>
              <a:avLst/>
              <a:gdLst/>
              <a:ahLst/>
              <a:cxnLst/>
              <a:rect l="0" t="0" r="0" b="0"/>
              <a:pathLst>
                <a:path w="132334" h="109585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6" y="1757"/>
                  </a:lnTo>
                  <a:lnTo>
                    <a:pt x="1881" y="702"/>
                  </a:lnTo>
                  <a:lnTo>
                    <a:pt x="3371" y="0"/>
                  </a:lnTo>
                  <a:lnTo>
                    <a:pt x="5070" y="1648"/>
                  </a:lnTo>
                  <a:lnTo>
                    <a:pt x="8838" y="9123"/>
                  </a:lnTo>
                  <a:lnTo>
                    <a:pt x="12361" y="55620"/>
                  </a:lnTo>
                  <a:lnTo>
                    <a:pt x="7203" y="101722"/>
                  </a:lnTo>
                  <a:lnTo>
                    <a:pt x="6603" y="109584"/>
                  </a:lnTo>
                  <a:lnTo>
                    <a:pt x="9796" y="101800"/>
                  </a:lnTo>
                  <a:lnTo>
                    <a:pt x="24655" y="59189"/>
                  </a:lnTo>
                  <a:lnTo>
                    <a:pt x="42749" y="13132"/>
                  </a:lnTo>
                  <a:lnTo>
                    <a:pt x="47927" y="5056"/>
                  </a:lnTo>
                  <a:lnTo>
                    <a:pt x="52581" y="1466"/>
                  </a:lnTo>
                  <a:lnTo>
                    <a:pt x="54103" y="2625"/>
                  </a:lnTo>
                  <a:lnTo>
                    <a:pt x="61247" y="36325"/>
                  </a:lnTo>
                  <a:lnTo>
                    <a:pt x="63203" y="67028"/>
                  </a:lnTo>
                  <a:lnTo>
                    <a:pt x="64008" y="68205"/>
                  </a:lnTo>
                  <a:lnTo>
                    <a:pt x="65250" y="67579"/>
                  </a:lnTo>
                  <a:lnTo>
                    <a:pt x="100753" y="20395"/>
                  </a:lnTo>
                  <a:lnTo>
                    <a:pt x="111383" y="5681"/>
                  </a:lnTo>
                  <a:lnTo>
                    <a:pt x="119119" y="1744"/>
                  </a:lnTo>
                  <a:lnTo>
                    <a:pt x="122451" y="2105"/>
                  </a:lnTo>
                  <a:lnTo>
                    <a:pt x="125379" y="3757"/>
                  </a:lnTo>
                  <a:lnTo>
                    <a:pt x="128036" y="6269"/>
                  </a:lnTo>
                  <a:lnTo>
                    <a:pt x="130988" y="16587"/>
                  </a:lnTo>
                  <a:lnTo>
                    <a:pt x="132333" y="55030"/>
                  </a:lnTo>
                  <a:lnTo>
                    <a:pt x="127000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610">
              <a:extLst>
                <a:ext uri="{FF2B5EF4-FFF2-40B4-BE49-F238E27FC236}">
                  <a16:creationId xmlns:a16="http://schemas.microsoft.com/office/drawing/2014/main" xmlns="" id="{404BCBF4-2C7F-44B7-B1A9-68D64C73CC2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48131" y="1810178"/>
              <a:ext cx="92640" cy="297400"/>
            </a:xfrm>
            <a:custGeom>
              <a:avLst/>
              <a:gdLst/>
              <a:ahLst/>
              <a:cxnLst/>
              <a:rect l="0" t="0" r="0" b="0"/>
              <a:pathLst>
                <a:path w="92640" h="297400">
                  <a:moveTo>
                    <a:pt x="31619" y="37672"/>
                  </a:moveTo>
                  <a:lnTo>
                    <a:pt x="31619" y="37672"/>
                  </a:lnTo>
                  <a:lnTo>
                    <a:pt x="30913" y="44153"/>
                  </a:lnTo>
                  <a:lnTo>
                    <a:pt x="26593" y="69996"/>
                  </a:lnTo>
                  <a:lnTo>
                    <a:pt x="23780" y="105105"/>
                  </a:lnTo>
                  <a:lnTo>
                    <a:pt x="16596" y="150550"/>
                  </a:lnTo>
                  <a:lnTo>
                    <a:pt x="10125" y="185207"/>
                  </a:lnTo>
                  <a:lnTo>
                    <a:pt x="4897" y="219424"/>
                  </a:lnTo>
                  <a:lnTo>
                    <a:pt x="2104" y="251566"/>
                  </a:lnTo>
                  <a:lnTo>
                    <a:pt x="0" y="297399"/>
                  </a:lnTo>
                  <a:lnTo>
                    <a:pt x="3251" y="252501"/>
                  </a:lnTo>
                  <a:lnTo>
                    <a:pt x="6781" y="218289"/>
                  </a:lnTo>
                  <a:lnTo>
                    <a:pt x="11408" y="177918"/>
                  </a:lnTo>
                  <a:lnTo>
                    <a:pt x="18168" y="136457"/>
                  </a:lnTo>
                  <a:lnTo>
                    <a:pt x="27757" y="98275"/>
                  </a:lnTo>
                  <a:lnTo>
                    <a:pt x="41293" y="50689"/>
                  </a:lnTo>
                  <a:lnTo>
                    <a:pt x="52188" y="13119"/>
                  </a:lnTo>
                  <a:lnTo>
                    <a:pt x="58635" y="3711"/>
                  </a:lnTo>
                  <a:lnTo>
                    <a:pt x="62329" y="215"/>
                  </a:lnTo>
                  <a:lnTo>
                    <a:pt x="66204" y="0"/>
                  </a:lnTo>
                  <a:lnTo>
                    <a:pt x="70197" y="1974"/>
                  </a:lnTo>
                  <a:lnTo>
                    <a:pt x="74271" y="5407"/>
                  </a:lnTo>
                  <a:lnTo>
                    <a:pt x="86747" y="27093"/>
                  </a:lnTo>
                  <a:lnTo>
                    <a:pt x="92639" y="55861"/>
                  </a:lnTo>
                  <a:lnTo>
                    <a:pt x="88372" y="76330"/>
                  </a:lnTo>
                  <a:lnTo>
                    <a:pt x="78715" y="95775"/>
                  </a:lnTo>
                  <a:lnTo>
                    <a:pt x="58116" y="117212"/>
                  </a:lnTo>
                  <a:lnTo>
                    <a:pt x="39000" y="127954"/>
                  </a:lnTo>
                  <a:lnTo>
                    <a:pt x="18919" y="132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611">
              <a:extLst>
                <a:ext uri="{FF2B5EF4-FFF2-40B4-BE49-F238E27FC236}">
                  <a16:creationId xmlns:a16="http://schemas.microsoft.com/office/drawing/2014/main" xmlns="" id="{6F99B2DE-20A0-4173-84E6-D66B6D2B967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166346" y="1644316"/>
              <a:ext cx="243605" cy="286313"/>
            </a:xfrm>
            <a:custGeom>
              <a:avLst/>
              <a:gdLst/>
              <a:ahLst/>
              <a:cxnLst/>
              <a:rect l="0" t="0" r="0" b="0"/>
              <a:pathLst>
                <a:path w="243605" h="286313">
                  <a:moveTo>
                    <a:pt x="8654" y="184484"/>
                  </a:moveTo>
                  <a:lnTo>
                    <a:pt x="8654" y="184484"/>
                  </a:lnTo>
                  <a:lnTo>
                    <a:pt x="12025" y="184484"/>
                  </a:lnTo>
                  <a:lnTo>
                    <a:pt x="12312" y="185895"/>
                  </a:lnTo>
                  <a:lnTo>
                    <a:pt x="0" y="226547"/>
                  </a:lnTo>
                  <a:lnTo>
                    <a:pt x="523" y="250648"/>
                  </a:lnTo>
                  <a:lnTo>
                    <a:pt x="5148" y="272292"/>
                  </a:lnTo>
                  <a:lnTo>
                    <a:pt x="10859" y="281836"/>
                  </a:lnTo>
                  <a:lnTo>
                    <a:pt x="14357" y="285368"/>
                  </a:lnTo>
                  <a:lnTo>
                    <a:pt x="18101" y="286312"/>
                  </a:lnTo>
                  <a:lnTo>
                    <a:pt x="22007" y="285531"/>
                  </a:lnTo>
                  <a:lnTo>
                    <a:pt x="26023" y="283598"/>
                  </a:lnTo>
                  <a:lnTo>
                    <a:pt x="41788" y="267395"/>
                  </a:lnTo>
                  <a:lnTo>
                    <a:pt x="60302" y="235930"/>
                  </a:lnTo>
                  <a:lnTo>
                    <a:pt x="74679" y="193028"/>
                  </a:lnTo>
                  <a:lnTo>
                    <a:pt x="74543" y="191591"/>
                  </a:lnTo>
                  <a:lnTo>
                    <a:pt x="73747" y="191339"/>
                  </a:lnTo>
                  <a:lnTo>
                    <a:pt x="69255" y="201097"/>
                  </a:lnTo>
                  <a:lnTo>
                    <a:pt x="70197" y="220764"/>
                  </a:lnTo>
                  <a:lnTo>
                    <a:pt x="74945" y="241095"/>
                  </a:lnTo>
                  <a:lnTo>
                    <a:pt x="80685" y="250331"/>
                  </a:lnTo>
                  <a:lnTo>
                    <a:pt x="84191" y="253782"/>
                  </a:lnTo>
                  <a:lnTo>
                    <a:pt x="88646" y="255377"/>
                  </a:lnTo>
                  <a:lnTo>
                    <a:pt x="99239" y="255268"/>
                  </a:lnTo>
                  <a:lnTo>
                    <a:pt x="111003" y="247223"/>
                  </a:lnTo>
                  <a:lnTo>
                    <a:pt x="139173" y="208950"/>
                  </a:lnTo>
                  <a:lnTo>
                    <a:pt x="163586" y="164765"/>
                  </a:lnTo>
                  <a:lnTo>
                    <a:pt x="180288" y="128683"/>
                  </a:lnTo>
                  <a:lnTo>
                    <a:pt x="195708" y="89834"/>
                  </a:lnTo>
                  <a:lnTo>
                    <a:pt x="207265" y="51401"/>
                  </a:lnTo>
                  <a:lnTo>
                    <a:pt x="211592" y="14289"/>
                  </a:lnTo>
                  <a:lnTo>
                    <a:pt x="209856" y="3008"/>
                  </a:lnTo>
                  <a:lnTo>
                    <a:pt x="208405" y="0"/>
                  </a:lnTo>
                  <a:lnTo>
                    <a:pt x="206027" y="817"/>
                  </a:lnTo>
                  <a:lnTo>
                    <a:pt x="199622" y="9251"/>
                  </a:lnTo>
                  <a:lnTo>
                    <a:pt x="184711" y="43349"/>
                  </a:lnTo>
                  <a:lnTo>
                    <a:pt x="174861" y="77072"/>
                  </a:lnTo>
                  <a:lnTo>
                    <a:pt x="165779" y="114873"/>
                  </a:lnTo>
                  <a:lnTo>
                    <a:pt x="157039" y="152840"/>
                  </a:lnTo>
                  <a:lnTo>
                    <a:pt x="152214" y="189000"/>
                  </a:lnTo>
                  <a:lnTo>
                    <a:pt x="151379" y="235446"/>
                  </a:lnTo>
                  <a:lnTo>
                    <a:pt x="157482" y="267788"/>
                  </a:lnTo>
                  <a:lnTo>
                    <a:pt x="160789" y="276003"/>
                  </a:lnTo>
                  <a:lnTo>
                    <a:pt x="165111" y="280774"/>
                  </a:lnTo>
                  <a:lnTo>
                    <a:pt x="170108" y="283250"/>
                  </a:lnTo>
                  <a:lnTo>
                    <a:pt x="175557" y="284194"/>
                  </a:lnTo>
                  <a:lnTo>
                    <a:pt x="200080" y="278782"/>
                  </a:lnTo>
                  <a:lnTo>
                    <a:pt x="243604" y="24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612">
              <a:extLst>
                <a:ext uri="{FF2B5EF4-FFF2-40B4-BE49-F238E27FC236}">
                  <a16:creationId xmlns:a16="http://schemas.microsoft.com/office/drawing/2014/main" xmlns="" id="{29FBC0F8-C33F-4F56-8709-2DC9972EF7D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08350" y="17780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1427" y="0"/>
                  </a:lnTo>
                  <a:lnTo>
                    <a:pt x="87927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613">
              <a:extLst>
                <a:ext uri="{FF2B5EF4-FFF2-40B4-BE49-F238E27FC236}">
                  <a16:creationId xmlns:a16="http://schemas.microsoft.com/office/drawing/2014/main" xmlns="" id="{18BCFA95-F4A7-476C-B750-597FF192300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16375" y="1771104"/>
              <a:ext cx="165026" cy="135156"/>
            </a:xfrm>
            <a:custGeom>
              <a:avLst/>
              <a:gdLst/>
              <a:ahLst/>
              <a:cxnLst/>
              <a:rect l="0" t="0" r="0" b="0"/>
              <a:pathLst>
                <a:path w="165026" h="135156">
                  <a:moveTo>
                    <a:pt x="12625" y="57696"/>
                  </a:moveTo>
                  <a:lnTo>
                    <a:pt x="12625" y="57696"/>
                  </a:lnTo>
                  <a:lnTo>
                    <a:pt x="23470" y="56990"/>
                  </a:lnTo>
                  <a:lnTo>
                    <a:pt x="54688" y="45486"/>
                  </a:lnTo>
                  <a:lnTo>
                    <a:pt x="75418" y="30560"/>
                  </a:lnTo>
                  <a:lnTo>
                    <a:pt x="88223" y="12731"/>
                  </a:lnTo>
                  <a:lnTo>
                    <a:pt x="89835" y="7964"/>
                  </a:lnTo>
                  <a:lnTo>
                    <a:pt x="90204" y="4080"/>
                  </a:lnTo>
                  <a:lnTo>
                    <a:pt x="89744" y="786"/>
                  </a:lnTo>
                  <a:lnTo>
                    <a:pt x="85910" y="0"/>
                  </a:lnTo>
                  <a:lnTo>
                    <a:pt x="72242" y="2890"/>
                  </a:lnTo>
                  <a:lnTo>
                    <a:pt x="44714" y="15822"/>
                  </a:lnTo>
                  <a:lnTo>
                    <a:pt x="20957" y="39801"/>
                  </a:lnTo>
                  <a:lnTo>
                    <a:pt x="3883" y="69249"/>
                  </a:lnTo>
                  <a:lnTo>
                    <a:pt x="37" y="89877"/>
                  </a:lnTo>
                  <a:lnTo>
                    <a:pt x="0" y="100317"/>
                  </a:lnTo>
                  <a:lnTo>
                    <a:pt x="5603" y="115679"/>
                  </a:lnTo>
                  <a:lnTo>
                    <a:pt x="10060" y="121751"/>
                  </a:lnTo>
                  <a:lnTo>
                    <a:pt x="26302" y="130380"/>
                  </a:lnTo>
                  <a:lnTo>
                    <a:pt x="49748" y="135155"/>
                  </a:lnTo>
                  <a:lnTo>
                    <a:pt x="81335" y="134926"/>
                  </a:lnTo>
                  <a:lnTo>
                    <a:pt x="114659" y="128709"/>
                  </a:lnTo>
                  <a:lnTo>
                    <a:pt x="165025" y="11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8" name="SMARTInkShape-2614">
            <a:extLst>
              <a:ext uri="{FF2B5EF4-FFF2-40B4-BE49-F238E27FC236}">
                <a16:creationId xmlns:a16="http://schemas.microsoft.com/office/drawing/2014/main" xmlns="" id="{354F2FC4-0112-4EEF-8DB3-4C6DFD0D757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02700" y="679450"/>
            <a:ext cx="15014" cy="260351"/>
          </a:xfrm>
          <a:custGeom>
            <a:avLst/>
            <a:gdLst/>
            <a:ahLst/>
            <a:cxnLst/>
            <a:rect l="0" t="0" r="0" b="0"/>
            <a:pathLst>
              <a:path w="15014" h="26035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7841" y="46140"/>
                </a:lnTo>
                <a:lnTo>
                  <a:pt x="13141" y="93164"/>
                </a:lnTo>
                <a:lnTo>
                  <a:pt x="15013" y="129600"/>
                </a:lnTo>
                <a:lnTo>
                  <a:pt x="11140" y="169313"/>
                </a:lnTo>
                <a:lnTo>
                  <a:pt x="6596" y="206719"/>
                </a:lnTo>
                <a:lnTo>
                  <a:pt x="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5" name="SMARTInkShape-Group480">
            <a:extLst>
              <a:ext uri="{FF2B5EF4-FFF2-40B4-BE49-F238E27FC236}">
                <a16:creationId xmlns:a16="http://schemas.microsoft.com/office/drawing/2014/main" xmlns="" id="{3D66A557-BE27-43B0-A1F0-2AC3A9837DCB}"/>
              </a:ext>
            </a:extLst>
          </p:cNvPr>
          <p:cNvGrpSpPr/>
          <p:nvPr/>
        </p:nvGrpSpPr>
        <p:grpSpPr>
          <a:xfrm>
            <a:off x="8382000" y="660400"/>
            <a:ext cx="1143001" cy="495301"/>
            <a:chOff x="8382000" y="660400"/>
            <a:chExt cx="1143001" cy="495301"/>
          </a:xfrm>
        </p:grpSpPr>
        <p:sp>
          <p:nvSpPr>
            <p:cNvPr id="919" name="SMARTInkShape-2615">
              <a:extLst>
                <a:ext uri="{FF2B5EF4-FFF2-40B4-BE49-F238E27FC236}">
                  <a16:creationId xmlns:a16="http://schemas.microsoft.com/office/drawing/2014/main" xmlns="" id="{AAA5552E-54D1-4C02-B588-C7C51445725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83700" y="679450"/>
              <a:ext cx="139701" cy="107951"/>
            </a:xfrm>
            <a:custGeom>
              <a:avLst/>
              <a:gdLst/>
              <a:ahLst/>
              <a:cxnLst/>
              <a:rect l="0" t="0" r="0" b="0"/>
              <a:pathLst>
                <a:path w="139701" h="1079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3618" y="41442"/>
                  </a:lnTo>
                  <a:lnTo>
                    <a:pt x="92697" y="74325"/>
                  </a:lnTo>
                  <a:lnTo>
                    <a:pt x="139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616">
              <a:extLst>
                <a:ext uri="{FF2B5EF4-FFF2-40B4-BE49-F238E27FC236}">
                  <a16:creationId xmlns:a16="http://schemas.microsoft.com/office/drawing/2014/main" xmlns="" id="{65B079F0-8DAC-4501-9A28-A9A766E7EAF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400644" y="688779"/>
              <a:ext cx="124357" cy="263722"/>
            </a:xfrm>
            <a:custGeom>
              <a:avLst/>
              <a:gdLst/>
              <a:ahLst/>
              <a:cxnLst/>
              <a:rect l="0" t="0" r="0" b="0"/>
              <a:pathLst>
                <a:path w="124357" h="263722">
                  <a:moveTo>
                    <a:pt x="124356" y="3371"/>
                  </a:moveTo>
                  <a:lnTo>
                    <a:pt x="124356" y="3371"/>
                  </a:lnTo>
                  <a:lnTo>
                    <a:pt x="117613" y="0"/>
                  </a:lnTo>
                  <a:lnTo>
                    <a:pt x="114217" y="418"/>
                  </a:lnTo>
                  <a:lnTo>
                    <a:pt x="87760" y="18330"/>
                  </a:lnTo>
                  <a:lnTo>
                    <a:pt x="56790" y="53467"/>
                  </a:lnTo>
                  <a:lnTo>
                    <a:pt x="36132" y="92454"/>
                  </a:lnTo>
                  <a:lnTo>
                    <a:pt x="17311" y="134580"/>
                  </a:lnTo>
                  <a:lnTo>
                    <a:pt x="3896" y="173481"/>
                  </a:lnTo>
                  <a:lnTo>
                    <a:pt x="0" y="206252"/>
                  </a:lnTo>
                  <a:lnTo>
                    <a:pt x="5309" y="250073"/>
                  </a:lnTo>
                  <a:lnTo>
                    <a:pt x="10056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617">
              <a:extLst>
                <a:ext uri="{FF2B5EF4-FFF2-40B4-BE49-F238E27FC236}">
                  <a16:creationId xmlns:a16="http://schemas.microsoft.com/office/drawing/2014/main" xmlns="" id="{E6EC4783-0B0F-4D35-ABB6-FE10588FE89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88350" y="707829"/>
              <a:ext cx="222251" cy="251022"/>
            </a:xfrm>
            <a:custGeom>
              <a:avLst/>
              <a:gdLst/>
              <a:ahLst/>
              <a:cxnLst/>
              <a:rect l="0" t="0" r="0" b="0"/>
              <a:pathLst>
                <a:path w="222251" h="251022">
                  <a:moveTo>
                    <a:pt x="222250" y="3371"/>
                  </a:moveTo>
                  <a:lnTo>
                    <a:pt x="222250" y="3371"/>
                  </a:lnTo>
                  <a:lnTo>
                    <a:pt x="212137" y="0"/>
                  </a:lnTo>
                  <a:lnTo>
                    <a:pt x="201527" y="226"/>
                  </a:lnTo>
                  <a:lnTo>
                    <a:pt x="195735" y="1275"/>
                  </a:lnTo>
                  <a:lnTo>
                    <a:pt x="167357" y="22976"/>
                  </a:lnTo>
                  <a:lnTo>
                    <a:pt x="132137" y="59588"/>
                  </a:lnTo>
                  <a:lnTo>
                    <a:pt x="107410" y="91151"/>
                  </a:lnTo>
                  <a:lnTo>
                    <a:pt x="82310" y="125640"/>
                  </a:lnTo>
                  <a:lnTo>
                    <a:pt x="57044" y="159783"/>
                  </a:lnTo>
                  <a:lnTo>
                    <a:pt x="22389" y="203997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618">
              <a:extLst>
                <a:ext uri="{FF2B5EF4-FFF2-40B4-BE49-F238E27FC236}">
                  <a16:creationId xmlns:a16="http://schemas.microsoft.com/office/drawing/2014/main" xmlns="" id="{43E8B909-8AAD-48A8-B7D5-2010BBD2510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82000" y="731394"/>
              <a:ext cx="177801" cy="176657"/>
            </a:xfrm>
            <a:custGeom>
              <a:avLst/>
              <a:gdLst/>
              <a:ahLst/>
              <a:cxnLst/>
              <a:rect l="0" t="0" r="0" b="0"/>
              <a:pathLst>
                <a:path w="177801" h="1766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2116" y="1430"/>
                  </a:lnTo>
                  <a:lnTo>
                    <a:pt x="10113" y="0"/>
                  </a:lnTo>
                  <a:lnTo>
                    <a:pt x="22604" y="5009"/>
                  </a:lnTo>
                  <a:lnTo>
                    <a:pt x="60361" y="35584"/>
                  </a:lnTo>
                  <a:lnTo>
                    <a:pt x="96201" y="76923"/>
                  </a:lnTo>
                  <a:lnTo>
                    <a:pt x="130260" y="118178"/>
                  </a:lnTo>
                  <a:lnTo>
                    <a:pt x="165482" y="161446"/>
                  </a:lnTo>
                  <a:lnTo>
                    <a:pt x="17780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619">
              <a:extLst>
                <a:ext uri="{FF2B5EF4-FFF2-40B4-BE49-F238E27FC236}">
                  <a16:creationId xmlns:a16="http://schemas.microsoft.com/office/drawing/2014/main" xmlns="" id="{01F739D5-1DE9-4FB9-B492-AE96B57CA13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88400" y="660400"/>
              <a:ext cx="285751" cy="495301"/>
            </a:xfrm>
            <a:custGeom>
              <a:avLst/>
              <a:gdLst/>
              <a:ahLst/>
              <a:cxnLst/>
              <a:rect l="0" t="0" r="0" b="0"/>
              <a:pathLst>
                <a:path w="285751" h="495301">
                  <a:moveTo>
                    <a:pt x="285750" y="0"/>
                  </a:moveTo>
                  <a:lnTo>
                    <a:pt x="285750" y="0"/>
                  </a:lnTo>
                  <a:lnTo>
                    <a:pt x="264768" y="18031"/>
                  </a:lnTo>
                  <a:lnTo>
                    <a:pt x="236651" y="56299"/>
                  </a:lnTo>
                  <a:lnTo>
                    <a:pt x="213833" y="96989"/>
                  </a:lnTo>
                  <a:lnTo>
                    <a:pt x="201821" y="120398"/>
                  </a:lnTo>
                  <a:lnTo>
                    <a:pt x="189580" y="145176"/>
                  </a:lnTo>
                  <a:lnTo>
                    <a:pt x="177188" y="170868"/>
                  </a:lnTo>
                  <a:lnTo>
                    <a:pt x="164691" y="198578"/>
                  </a:lnTo>
                  <a:lnTo>
                    <a:pt x="152129" y="227636"/>
                  </a:lnTo>
                  <a:lnTo>
                    <a:pt x="139518" y="257590"/>
                  </a:lnTo>
                  <a:lnTo>
                    <a:pt x="124762" y="286732"/>
                  </a:lnTo>
                  <a:lnTo>
                    <a:pt x="108574" y="315333"/>
                  </a:lnTo>
                  <a:lnTo>
                    <a:pt x="91432" y="343572"/>
                  </a:lnTo>
                  <a:lnTo>
                    <a:pt x="75771" y="368748"/>
                  </a:lnTo>
                  <a:lnTo>
                    <a:pt x="47082" y="413654"/>
                  </a:lnTo>
                  <a:lnTo>
                    <a:pt x="25864" y="449135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2620">
              <a:extLst>
                <a:ext uri="{FF2B5EF4-FFF2-40B4-BE49-F238E27FC236}">
                  <a16:creationId xmlns:a16="http://schemas.microsoft.com/office/drawing/2014/main" xmlns="" id="{F33A4E11-66A6-4C66-96B6-6A03A1D098B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778348" y="955196"/>
              <a:ext cx="283103" cy="10005"/>
            </a:xfrm>
            <a:custGeom>
              <a:avLst/>
              <a:gdLst/>
              <a:ahLst/>
              <a:cxnLst/>
              <a:rect l="0" t="0" r="0" b="0"/>
              <a:pathLst>
                <a:path w="283103" h="10005">
                  <a:moveTo>
                    <a:pt x="16402" y="10004"/>
                  </a:moveTo>
                  <a:lnTo>
                    <a:pt x="16402" y="10004"/>
                  </a:lnTo>
                  <a:lnTo>
                    <a:pt x="0" y="4537"/>
                  </a:lnTo>
                  <a:lnTo>
                    <a:pt x="16611" y="3828"/>
                  </a:lnTo>
                  <a:lnTo>
                    <a:pt x="56055" y="3706"/>
                  </a:lnTo>
                  <a:lnTo>
                    <a:pt x="89764" y="3677"/>
                  </a:lnTo>
                  <a:lnTo>
                    <a:pt x="127794" y="1783"/>
                  </a:lnTo>
                  <a:lnTo>
                    <a:pt x="167509" y="0"/>
                  </a:lnTo>
                  <a:lnTo>
                    <a:pt x="206328" y="1560"/>
                  </a:lnTo>
                  <a:lnTo>
                    <a:pt x="253768" y="3033"/>
                  </a:lnTo>
                  <a:lnTo>
                    <a:pt x="283102" y="3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1" name="SMARTInkShape-Group481">
            <a:extLst>
              <a:ext uri="{FF2B5EF4-FFF2-40B4-BE49-F238E27FC236}">
                <a16:creationId xmlns:a16="http://schemas.microsoft.com/office/drawing/2014/main" xmlns="" id="{64258C1F-E355-4092-9361-900F6BFD2FCF}"/>
              </a:ext>
            </a:extLst>
          </p:cNvPr>
          <p:cNvGrpSpPr/>
          <p:nvPr/>
        </p:nvGrpSpPr>
        <p:grpSpPr>
          <a:xfrm>
            <a:off x="7753350" y="662796"/>
            <a:ext cx="323851" cy="302405"/>
            <a:chOff x="7753350" y="662796"/>
            <a:chExt cx="323851" cy="302405"/>
          </a:xfrm>
        </p:grpSpPr>
        <p:sp>
          <p:nvSpPr>
            <p:cNvPr id="926" name="SMARTInkShape-2621">
              <a:extLst>
                <a:ext uri="{FF2B5EF4-FFF2-40B4-BE49-F238E27FC236}">
                  <a16:creationId xmlns:a16="http://schemas.microsoft.com/office/drawing/2014/main" xmlns="" id="{991FE21B-9892-421C-8CD3-6A136A0E941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753350" y="685800"/>
              <a:ext cx="36857" cy="251861"/>
            </a:xfrm>
            <a:custGeom>
              <a:avLst/>
              <a:gdLst/>
              <a:ahLst/>
              <a:cxnLst/>
              <a:rect l="0" t="0" r="0" b="0"/>
              <a:pathLst>
                <a:path w="36857" h="25186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9607" y="5644"/>
                  </a:lnTo>
                  <a:lnTo>
                    <a:pt x="25565" y="28248"/>
                  </a:lnTo>
                  <a:lnTo>
                    <a:pt x="31798" y="69989"/>
                  </a:lnTo>
                  <a:lnTo>
                    <a:pt x="35299" y="104484"/>
                  </a:lnTo>
                  <a:lnTo>
                    <a:pt x="36856" y="140982"/>
                  </a:lnTo>
                  <a:lnTo>
                    <a:pt x="33784" y="176488"/>
                  </a:lnTo>
                  <a:lnTo>
                    <a:pt x="26002" y="220685"/>
                  </a:lnTo>
                  <a:lnTo>
                    <a:pt x="20729" y="239899"/>
                  </a:lnTo>
                  <a:lnTo>
                    <a:pt x="13681" y="250790"/>
                  </a:lnTo>
                  <a:lnTo>
                    <a:pt x="10532" y="251860"/>
                  </a:lnTo>
                  <a:lnTo>
                    <a:pt x="7727" y="2504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622">
              <a:extLst>
                <a:ext uri="{FF2B5EF4-FFF2-40B4-BE49-F238E27FC236}">
                  <a16:creationId xmlns:a16="http://schemas.microsoft.com/office/drawing/2014/main" xmlns="" id="{C4BF7132-3F2E-4CFF-901B-1A0185F2FAE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59700" y="662796"/>
              <a:ext cx="155647" cy="257955"/>
            </a:xfrm>
            <a:custGeom>
              <a:avLst/>
              <a:gdLst/>
              <a:ahLst/>
              <a:cxnLst/>
              <a:rect l="0" t="0" r="0" b="0"/>
              <a:pathLst>
                <a:path w="155647" h="257955">
                  <a:moveTo>
                    <a:pt x="0" y="200804"/>
                  </a:moveTo>
                  <a:lnTo>
                    <a:pt x="0" y="200804"/>
                  </a:lnTo>
                  <a:lnTo>
                    <a:pt x="0" y="194062"/>
                  </a:lnTo>
                  <a:lnTo>
                    <a:pt x="1411" y="191370"/>
                  </a:lnTo>
                  <a:lnTo>
                    <a:pt x="6742" y="186498"/>
                  </a:lnTo>
                  <a:lnTo>
                    <a:pt x="46256" y="170495"/>
                  </a:lnTo>
                  <a:lnTo>
                    <a:pt x="72345" y="159054"/>
                  </a:lnTo>
                  <a:lnTo>
                    <a:pt x="110813" y="127102"/>
                  </a:lnTo>
                  <a:lnTo>
                    <a:pt x="132316" y="99552"/>
                  </a:lnTo>
                  <a:lnTo>
                    <a:pt x="145351" y="69047"/>
                  </a:lnTo>
                  <a:lnTo>
                    <a:pt x="151712" y="27839"/>
                  </a:lnTo>
                  <a:lnTo>
                    <a:pt x="155646" y="4054"/>
                  </a:lnTo>
                  <a:lnTo>
                    <a:pt x="155270" y="1198"/>
                  </a:lnTo>
                  <a:lnTo>
                    <a:pt x="154312" y="0"/>
                  </a:lnTo>
                  <a:lnTo>
                    <a:pt x="151368" y="6195"/>
                  </a:lnTo>
                  <a:lnTo>
                    <a:pt x="148413" y="20472"/>
                  </a:lnTo>
                  <a:lnTo>
                    <a:pt x="146045" y="56983"/>
                  </a:lnTo>
                  <a:lnTo>
                    <a:pt x="141894" y="103235"/>
                  </a:lnTo>
                  <a:lnTo>
                    <a:pt x="140674" y="136038"/>
                  </a:lnTo>
                  <a:lnTo>
                    <a:pt x="136618" y="179497"/>
                  </a:lnTo>
                  <a:lnTo>
                    <a:pt x="133996" y="225628"/>
                  </a:lnTo>
                  <a:lnTo>
                    <a:pt x="133350" y="257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623">
              <a:extLst>
                <a:ext uri="{FF2B5EF4-FFF2-40B4-BE49-F238E27FC236}">
                  <a16:creationId xmlns:a16="http://schemas.microsoft.com/office/drawing/2014/main" xmlns="" id="{DF77683A-7A22-4D3F-8693-F789EAD73DA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70210" y="863600"/>
              <a:ext cx="11741" cy="101601"/>
            </a:xfrm>
            <a:custGeom>
              <a:avLst/>
              <a:gdLst/>
              <a:ahLst/>
              <a:cxnLst/>
              <a:rect l="0" t="0" r="0" b="0"/>
              <a:pathLst>
                <a:path w="11741" h="101601">
                  <a:moveTo>
                    <a:pt x="11740" y="0"/>
                  </a:moveTo>
                  <a:lnTo>
                    <a:pt x="11740" y="0"/>
                  </a:lnTo>
                  <a:lnTo>
                    <a:pt x="11035" y="6481"/>
                  </a:lnTo>
                  <a:lnTo>
                    <a:pt x="3900" y="51737"/>
                  </a:lnTo>
                  <a:lnTo>
                    <a:pt x="0" y="81481"/>
                  </a:lnTo>
                  <a:lnTo>
                    <a:pt x="1348" y="91012"/>
                  </a:lnTo>
                  <a:lnTo>
                    <a:pt x="539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624">
              <a:extLst>
                <a:ext uri="{FF2B5EF4-FFF2-40B4-BE49-F238E27FC236}">
                  <a16:creationId xmlns:a16="http://schemas.microsoft.com/office/drawing/2014/main" xmlns="" id="{2463502F-1111-4F59-B293-4D98811A5B5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64500" y="749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625">
              <a:extLst>
                <a:ext uri="{FF2B5EF4-FFF2-40B4-BE49-F238E27FC236}">
                  <a16:creationId xmlns:a16="http://schemas.microsoft.com/office/drawing/2014/main" xmlns="" id="{EE00A8F3-8D9D-473D-89EE-BA154451A1B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64500" y="876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5" name="SMARTInkShape-Group482">
            <a:extLst>
              <a:ext uri="{FF2B5EF4-FFF2-40B4-BE49-F238E27FC236}">
                <a16:creationId xmlns:a16="http://schemas.microsoft.com/office/drawing/2014/main" xmlns="" id="{D9A5819C-120C-4E90-B5B2-CB3F2BAB4CCF}"/>
              </a:ext>
            </a:extLst>
          </p:cNvPr>
          <p:cNvGrpSpPr/>
          <p:nvPr/>
        </p:nvGrpSpPr>
        <p:grpSpPr>
          <a:xfrm>
            <a:off x="6343650" y="814206"/>
            <a:ext cx="349251" cy="189095"/>
            <a:chOff x="6343650" y="814206"/>
            <a:chExt cx="349251" cy="189095"/>
          </a:xfrm>
        </p:grpSpPr>
        <p:sp>
          <p:nvSpPr>
            <p:cNvPr id="932" name="SMARTInkShape-2626">
              <a:extLst>
                <a:ext uri="{FF2B5EF4-FFF2-40B4-BE49-F238E27FC236}">
                  <a16:creationId xmlns:a16="http://schemas.microsoft.com/office/drawing/2014/main" xmlns="" id="{0C2F929F-E2F6-4F00-BB69-07FCAE801EB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343650" y="825500"/>
              <a:ext cx="127001" cy="133237"/>
            </a:xfrm>
            <a:custGeom>
              <a:avLst/>
              <a:gdLst/>
              <a:ahLst/>
              <a:cxnLst/>
              <a:rect l="0" t="0" r="0" b="0"/>
              <a:pathLst>
                <a:path w="127001" h="133237">
                  <a:moveTo>
                    <a:pt x="0" y="6350"/>
                  </a:moveTo>
                  <a:lnTo>
                    <a:pt x="0" y="6350"/>
                  </a:lnTo>
                  <a:lnTo>
                    <a:pt x="0" y="26576"/>
                  </a:lnTo>
                  <a:lnTo>
                    <a:pt x="7526" y="45913"/>
                  </a:lnTo>
                  <a:lnTo>
                    <a:pt x="31982" y="87072"/>
                  </a:lnTo>
                  <a:lnTo>
                    <a:pt x="66074" y="132035"/>
                  </a:lnTo>
                  <a:lnTo>
                    <a:pt x="68744" y="133179"/>
                  </a:lnTo>
                  <a:lnTo>
                    <a:pt x="71229" y="133236"/>
                  </a:lnTo>
                  <a:lnTo>
                    <a:pt x="77755" y="125773"/>
                  </a:lnTo>
                  <a:lnTo>
                    <a:pt x="93441" y="91245"/>
                  </a:lnTo>
                  <a:lnTo>
                    <a:pt x="104352" y="45776"/>
                  </a:lnTo>
                  <a:lnTo>
                    <a:pt x="109121" y="17979"/>
                  </a:lnTo>
                  <a:lnTo>
                    <a:pt x="110847" y="14103"/>
                  </a:lnTo>
                  <a:lnTo>
                    <a:pt x="116528" y="791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627">
              <a:extLst>
                <a:ext uri="{FF2B5EF4-FFF2-40B4-BE49-F238E27FC236}">
                  <a16:creationId xmlns:a16="http://schemas.microsoft.com/office/drawing/2014/main" xmlns="" id="{3F789CC8-FFA8-4F93-9E3E-771C5026F8B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21450" y="814206"/>
              <a:ext cx="76201" cy="189095"/>
            </a:xfrm>
            <a:custGeom>
              <a:avLst/>
              <a:gdLst/>
              <a:ahLst/>
              <a:cxnLst/>
              <a:rect l="0" t="0" r="0" b="0"/>
              <a:pathLst>
                <a:path w="76201" h="189095">
                  <a:moveTo>
                    <a:pt x="76200" y="17644"/>
                  </a:moveTo>
                  <a:lnTo>
                    <a:pt x="76200" y="17644"/>
                  </a:lnTo>
                  <a:lnTo>
                    <a:pt x="72829" y="10902"/>
                  </a:lnTo>
                  <a:lnTo>
                    <a:pt x="67411" y="5711"/>
                  </a:lnTo>
                  <a:lnTo>
                    <a:pt x="60299" y="1757"/>
                  </a:lnTo>
                  <a:lnTo>
                    <a:pt x="52434" y="0"/>
                  </a:lnTo>
                  <a:lnTo>
                    <a:pt x="33331" y="5752"/>
                  </a:lnTo>
                  <a:lnTo>
                    <a:pt x="21634" y="14475"/>
                  </a:lnTo>
                  <a:lnTo>
                    <a:pt x="12437" y="25408"/>
                  </a:lnTo>
                  <a:lnTo>
                    <a:pt x="3998" y="43463"/>
                  </a:lnTo>
                  <a:lnTo>
                    <a:pt x="1777" y="55930"/>
                  </a:lnTo>
                  <a:lnTo>
                    <a:pt x="4553" y="68527"/>
                  </a:lnTo>
                  <a:lnTo>
                    <a:pt x="11195" y="81181"/>
                  </a:lnTo>
                  <a:lnTo>
                    <a:pt x="32707" y="104670"/>
                  </a:lnTo>
                  <a:lnTo>
                    <a:pt x="43464" y="114883"/>
                  </a:lnTo>
                  <a:lnTo>
                    <a:pt x="52781" y="131828"/>
                  </a:lnTo>
                  <a:lnTo>
                    <a:pt x="55208" y="141535"/>
                  </a:lnTo>
                  <a:lnTo>
                    <a:pt x="52522" y="152434"/>
                  </a:lnTo>
                  <a:lnTo>
                    <a:pt x="49833" y="158304"/>
                  </a:lnTo>
                  <a:lnTo>
                    <a:pt x="39317" y="168589"/>
                  </a:lnTo>
                  <a:lnTo>
                    <a:pt x="0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628">
              <a:extLst>
                <a:ext uri="{FF2B5EF4-FFF2-40B4-BE49-F238E27FC236}">
                  <a16:creationId xmlns:a16="http://schemas.microsoft.com/office/drawing/2014/main" xmlns="" id="{39AFD9CE-E5C1-41ED-BA70-FB58C605CF9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80200" y="920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483">
            <a:extLst>
              <a:ext uri="{FF2B5EF4-FFF2-40B4-BE49-F238E27FC236}">
                <a16:creationId xmlns:a16="http://schemas.microsoft.com/office/drawing/2014/main" xmlns="" id="{BCEC77CC-CD3D-457F-85C3-9093C0067A8F}"/>
              </a:ext>
            </a:extLst>
          </p:cNvPr>
          <p:cNvGrpSpPr/>
          <p:nvPr/>
        </p:nvGrpSpPr>
        <p:grpSpPr>
          <a:xfrm>
            <a:off x="5016500" y="685800"/>
            <a:ext cx="266701" cy="292101"/>
            <a:chOff x="5016500" y="685800"/>
            <a:chExt cx="266701" cy="292101"/>
          </a:xfrm>
        </p:grpSpPr>
        <p:sp>
          <p:nvSpPr>
            <p:cNvPr id="936" name="SMARTInkShape-2629">
              <a:extLst>
                <a:ext uri="{FF2B5EF4-FFF2-40B4-BE49-F238E27FC236}">
                  <a16:creationId xmlns:a16="http://schemas.microsoft.com/office/drawing/2014/main" xmlns="" id="{A5220511-619C-4A27-84D8-1E0917439E3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16500" y="6858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2948" y="10845"/>
                  </a:lnTo>
                  <a:lnTo>
                    <a:pt x="54456" y="45434"/>
                  </a:lnTo>
                  <a:lnTo>
                    <a:pt x="92184" y="90349"/>
                  </a:lnTo>
                  <a:lnTo>
                    <a:pt x="123049" y="136223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630">
              <a:extLst>
                <a:ext uri="{FF2B5EF4-FFF2-40B4-BE49-F238E27FC236}">
                  <a16:creationId xmlns:a16="http://schemas.microsoft.com/office/drawing/2014/main" xmlns="" id="{C658B2C4-44D9-4686-B0B5-899E22D7A9D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63564" y="702368"/>
              <a:ext cx="119637" cy="275533"/>
            </a:xfrm>
            <a:custGeom>
              <a:avLst/>
              <a:gdLst/>
              <a:ahLst/>
              <a:cxnLst/>
              <a:rect l="0" t="0" r="0" b="0"/>
              <a:pathLst>
                <a:path w="119637" h="275533">
                  <a:moveTo>
                    <a:pt x="119636" y="15182"/>
                  </a:moveTo>
                  <a:lnTo>
                    <a:pt x="119636" y="15182"/>
                  </a:lnTo>
                  <a:lnTo>
                    <a:pt x="119636" y="876"/>
                  </a:lnTo>
                  <a:lnTo>
                    <a:pt x="118224" y="0"/>
                  </a:lnTo>
                  <a:lnTo>
                    <a:pt x="112894" y="909"/>
                  </a:lnTo>
                  <a:lnTo>
                    <a:pt x="72106" y="28859"/>
                  </a:lnTo>
                  <a:lnTo>
                    <a:pt x="34394" y="66068"/>
                  </a:lnTo>
                  <a:lnTo>
                    <a:pt x="4252" y="108208"/>
                  </a:lnTo>
                  <a:lnTo>
                    <a:pt x="546" y="124354"/>
                  </a:lnTo>
                  <a:lnTo>
                    <a:pt x="0" y="148773"/>
                  </a:lnTo>
                  <a:lnTo>
                    <a:pt x="7836" y="175861"/>
                  </a:lnTo>
                  <a:lnTo>
                    <a:pt x="13503" y="192428"/>
                  </a:lnTo>
                  <a:lnTo>
                    <a:pt x="17439" y="235408"/>
                  </a:lnTo>
                  <a:lnTo>
                    <a:pt x="24386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1" name="SMARTInkShape-Group484">
            <a:extLst>
              <a:ext uri="{FF2B5EF4-FFF2-40B4-BE49-F238E27FC236}">
                <a16:creationId xmlns:a16="http://schemas.microsoft.com/office/drawing/2014/main" xmlns="" id="{EAB91ED0-D6DA-4CF7-9455-5453264256D4}"/>
              </a:ext>
            </a:extLst>
          </p:cNvPr>
          <p:cNvGrpSpPr/>
          <p:nvPr/>
        </p:nvGrpSpPr>
        <p:grpSpPr>
          <a:xfrm>
            <a:off x="4474782" y="698500"/>
            <a:ext cx="268669" cy="336473"/>
            <a:chOff x="4474782" y="698500"/>
            <a:chExt cx="268669" cy="336473"/>
          </a:xfrm>
        </p:grpSpPr>
        <p:sp>
          <p:nvSpPr>
            <p:cNvPr id="939" name="SMARTInkShape-2631">
              <a:extLst>
                <a:ext uri="{FF2B5EF4-FFF2-40B4-BE49-F238E27FC236}">
                  <a16:creationId xmlns:a16="http://schemas.microsoft.com/office/drawing/2014/main" xmlns="" id="{A07DE88F-06C4-4D24-9126-6DCB2F4F751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07404" y="698500"/>
              <a:ext cx="6689" cy="304801"/>
            </a:xfrm>
            <a:custGeom>
              <a:avLst/>
              <a:gdLst/>
              <a:ahLst/>
              <a:cxnLst/>
              <a:rect l="0" t="0" r="0" b="0"/>
              <a:pathLst>
                <a:path w="6689" h="304801">
                  <a:moveTo>
                    <a:pt x="2696" y="0"/>
                  </a:moveTo>
                  <a:lnTo>
                    <a:pt x="2696" y="0"/>
                  </a:lnTo>
                  <a:lnTo>
                    <a:pt x="6354" y="41954"/>
                  </a:lnTo>
                  <a:lnTo>
                    <a:pt x="4799" y="88474"/>
                  </a:lnTo>
                  <a:lnTo>
                    <a:pt x="6688" y="126340"/>
                  </a:lnTo>
                  <a:lnTo>
                    <a:pt x="6116" y="166688"/>
                  </a:lnTo>
                  <a:lnTo>
                    <a:pt x="3511" y="206023"/>
                  </a:lnTo>
                  <a:lnTo>
                    <a:pt x="0" y="239967"/>
                  </a:lnTo>
                  <a:lnTo>
                    <a:pt x="800" y="280103"/>
                  </a:lnTo>
                  <a:lnTo>
                    <a:pt x="269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632">
              <a:extLst>
                <a:ext uri="{FF2B5EF4-FFF2-40B4-BE49-F238E27FC236}">
                  <a16:creationId xmlns:a16="http://schemas.microsoft.com/office/drawing/2014/main" xmlns="" id="{C4764886-DAE5-48F0-B63A-A573ACC26C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74782" y="1022350"/>
              <a:ext cx="268669" cy="12623"/>
            </a:xfrm>
            <a:custGeom>
              <a:avLst/>
              <a:gdLst/>
              <a:ahLst/>
              <a:cxnLst/>
              <a:rect l="0" t="0" r="0" b="0"/>
              <a:pathLst>
                <a:path w="268669" h="12623">
                  <a:moveTo>
                    <a:pt x="21018" y="6350"/>
                  </a:moveTo>
                  <a:lnTo>
                    <a:pt x="21018" y="6350"/>
                  </a:lnTo>
                  <a:lnTo>
                    <a:pt x="74" y="12112"/>
                  </a:lnTo>
                  <a:lnTo>
                    <a:pt x="0" y="12308"/>
                  </a:lnTo>
                  <a:lnTo>
                    <a:pt x="25176" y="12622"/>
                  </a:lnTo>
                  <a:lnTo>
                    <a:pt x="70463" y="9306"/>
                  </a:lnTo>
                  <a:lnTo>
                    <a:pt x="109551" y="5782"/>
                  </a:lnTo>
                  <a:lnTo>
                    <a:pt x="150677" y="2570"/>
                  </a:lnTo>
                  <a:lnTo>
                    <a:pt x="187769" y="1142"/>
                  </a:lnTo>
                  <a:lnTo>
                    <a:pt x="221189" y="508"/>
                  </a:lnTo>
                  <a:lnTo>
                    <a:pt x="268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SMARTInkShape-Group485">
            <a:extLst>
              <a:ext uri="{FF2B5EF4-FFF2-40B4-BE49-F238E27FC236}">
                <a16:creationId xmlns:a16="http://schemas.microsoft.com/office/drawing/2014/main" xmlns="" id="{120F8231-FD1E-4423-A550-E4D0956529F0}"/>
              </a:ext>
            </a:extLst>
          </p:cNvPr>
          <p:cNvGrpSpPr/>
          <p:nvPr/>
        </p:nvGrpSpPr>
        <p:grpSpPr>
          <a:xfrm>
            <a:off x="4001383" y="715729"/>
            <a:ext cx="221368" cy="325672"/>
            <a:chOff x="4001383" y="715729"/>
            <a:chExt cx="221368" cy="325672"/>
          </a:xfrm>
        </p:grpSpPr>
        <p:sp>
          <p:nvSpPr>
            <p:cNvPr id="942" name="SMARTInkShape-2633">
              <a:extLst>
                <a:ext uri="{FF2B5EF4-FFF2-40B4-BE49-F238E27FC236}">
                  <a16:creationId xmlns:a16="http://schemas.microsoft.com/office/drawing/2014/main" xmlns="" id="{5CA14051-DE64-402E-9424-D0423AC6229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001383" y="743833"/>
              <a:ext cx="202318" cy="259468"/>
            </a:xfrm>
            <a:custGeom>
              <a:avLst/>
              <a:gdLst/>
              <a:ahLst/>
              <a:cxnLst/>
              <a:rect l="0" t="0" r="0" b="0"/>
              <a:pathLst>
                <a:path w="202318" h="259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904" y="13667"/>
                  </a:lnTo>
                  <a:lnTo>
                    <a:pt x="38486" y="49420"/>
                  </a:lnTo>
                  <a:lnTo>
                    <a:pt x="74595" y="90143"/>
                  </a:lnTo>
                  <a:lnTo>
                    <a:pt x="100396" y="121653"/>
                  </a:lnTo>
                  <a:lnTo>
                    <a:pt x="134959" y="169244"/>
                  </a:lnTo>
                  <a:lnTo>
                    <a:pt x="164955" y="210862"/>
                  </a:lnTo>
                  <a:lnTo>
                    <a:pt x="20231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634">
              <a:extLst>
                <a:ext uri="{FF2B5EF4-FFF2-40B4-BE49-F238E27FC236}">
                  <a16:creationId xmlns:a16="http://schemas.microsoft.com/office/drawing/2014/main" xmlns="" id="{E3E103F6-EC2C-4F07-9008-8DDF1AD4B9D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13200" y="715729"/>
              <a:ext cx="209551" cy="325672"/>
            </a:xfrm>
            <a:custGeom>
              <a:avLst/>
              <a:gdLst/>
              <a:ahLst/>
              <a:cxnLst/>
              <a:rect l="0" t="0" r="0" b="0"/>
              <a:pathLst>
                <a:path w="209551" h="325672">
                  <a:moveTo>
                    <a:pt x="209550" y="8171"/>
                  </a:moveTo>
                  <a:lnTo>
                    <a:pt x="209550" y="8171"/>
                  </a:lnTo>
                  <a:lnTo>
                    <a:pt x="209550" y="1429"/>
                  </a:lnTo>
                  <a:lnTo>
                    <a:pt x="208844" y="149"/>
                  </a:lnTo>
                  <a:lnTo>
                    <a:pt x="207668" y="0"/>
                  </a:lnTo>
                  <a:lnTo>
                    <a:pt x="206179" y="607"/>
                  </a:lnTo>
                  <a:lnTo>
                    <a:pt x="193970" y="11574"/>
                  </a:lnTo>
                  <a:lnTo>
                    <a:pt x="165105" y="55933"/>
                  </a:lnTo>
                  <a:lnTo>
                    <a:pt x="146288" y="88665"/>
                  </a:lnTo>
                  <a:lnTo>
                    <a:pt x="122402" y="124379"/>
                  </a:lnTo>
                  <a:lnTo>
                    <a:pt x="96028" y="161419"/>
                  </a:lnTo>
                  <a:lnTo>
                    <a:pt x="70196" y="199048"/>
                  </a:lnTo>
                  <a:lnTo>
                    <a:pt x="46485" y="233176"/>
                  </a:lnTo>
                  <a:lnTo>
                    <a:pt x="18947" y="276393"/>
                  </a:lnTo>
                  <a:lnTo>
                    <a:pt x="0" y="3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0" name="SMARTInkShape-Group486">
            <a:extLst>
              <a:ext uri="{FF2B5EF4-FFF2-40B4-BE49-F238E27FC236}">
                <a16:creationId xmlns:a16="http://schemas.microsoft.com/office/drawing/2014/main" xmlns="" id="{8EC96306-000D-490E-97A6-027379647B67}"/>
              </a:ext>
            </a:extLst>
          </p:cNvPr>
          <p:cNvGrpSpPr/>
          <p:nvPr/>
        </p:nvGrpSpPr>
        <p:grpSpPr>
          <a:xfrm>
            <a:off x="3251200" y="681738"/>
            <a:ext cx="393701" cy="370148"/>
            <a:chOff x="3251200" y="681738"/>
            <a:chExt cx="393701" cy="370148"/>
          </a:xfrm>
        </p:grpSpPr>
        <p:sp>
          <p:nvSpPr>
            <p:cNvPr id="945" name="SMARTInkShape-2635">
              <a:extLst>
                <a:ext uri="{FF2B5EF4-FFF2-40B4-BE49-F238E27FC236}">
                  <a16:creationId xmlns:a16="http://schemas.microsoft.com/office/drawing/2014/main" xmlns="" id="{C7B4863F-FF02-45C1-835E-B92F430C589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51200" y="681738"/>
              <a:ext cx="43272" cy="370148"/>
            </a:xfrm>
            <a:custGeom>
              <a:avLst/>
              <a:gdLst/>
              <a:ahLst/>
              <a:cxnLst/>
              <a:rect l="0" t="0" r="0" b="0"/>
              <a:pathLst>
                <a:path w="43272" h="370148">
                  <a:moveTo>
                    <a:pt x="0" y="23112"/>
                  </a:moveTo>
                  <a:lnTo>
                    <a:pt x="0" y="23112"/>
                  </a:lnTo>
                  <a:lnTo>
                    <a:pt x="0" y="0"/>
                  </a:lnTo>
                  <a:lnTo>
                    <a:pt x="12209" y="37912"/>
                  </a:lnTo>
                  <a:lnTo>
                    <a:pt x="17891" y="71553"/>
                  </a:lnTo>
                  <a:lnTo>
                    <a:pt x="22768" y="113786"/>
                  </a:lnTo>
                  <a:lnTo>
                    <a:pt x="25057" y="137889"/>
                  </a:lnTo>
                  <a:lnTo>
                    <a:pt x="27288" y="163130"/>
                  </a:lnTo>
                  <a:lnTo>
                    <a:pt x="28775" y="188424"/>
                  </a:lnTo>
                  <a:lnTo>
                    <a:pt x="29767" y="213753"/>
                  </a:lnTo>
                  <a:lnTo>
                    <a:pt x="30428" y="239106"/>
                  </a:lnTo>
                  <a:lnTo>
                    <a:pt x="33044" y="282328"/>
                  </a:lnTo>
                  <a:lnTo>
                    <a:pt x="36558" y="318236"/>
                  </a:lnTo>
                  <a:lnTo>
                    <a:pt x="42682" y="362507"/>
                  </a:lnTo>
                  <a:lnTo>
                    <a:pt x="43271" y="367908"/>
                  </a:lnTo>
                  <a:lnTo>
                    <a:pt x="42959" y="370098"/>
                  </a:lnTo>
                  <a:lnTo>
                    <a:pt x="42045" y="370147"/>
                  </a:lnTo>
                  <a:lnTo>
                    <a:pt x="40730" y="368769"/>
                  </a:lnTo>
                  <a:lnTo>
                    <a:pt x="38100" y="3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636">
              <a:extLst>
                <a:ext uri="{FF2B5EF4-FFF2-40B4-BE49-F238E27FC236}">
                  <a16:creationId xmlns:a16="http://schemas.microsoft.com/office/drawing/2014/main" xmlns="" id="{2535B6AD-E317-4A15-9631-B66CEBD3F4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83211" y="716262"/>
              <a:ext cx="164840" cy="274339"/>
            </a:xfrm>
            <a:custGeom>
              <a:avLst/>
              <a:gdLst/>
              <a:ahLst/>
              <a:cxnLst/>
              <a:rect l="0" t="0" r="0" b="0"/>
              <a:pathLst>
                <a:path w="164840" h="274339">
                  <a:moveTo>
                    <a:pt x="6089" y="204488"/>
                  </a:moveTo>
                  <a:lnTo>
                    <a:pt x="6089" y="204488"/>
                  </a:lnTo>
                  <a:lnTo>
                    <a:pt x="622" y="193553"/>
                  </a:lnTo>
                  <a:lnTo>
                    <a:pt x="0" y="188940"/>
                  </a:lnTo>
                  <a:lnTo>
                    <a:pt x="1325" y="187773"/>
                  </a:lnTo>
                  <a:lnTo>
                    <a:pt x="41176" y="169878"/>
                  </a:lnTo>
                  <a:lnTo>
                    <a:pt x="77460" y="143402"/>
                  </a:lnTo>
                  <a:lnTo>
                    <a:pt x="102371" y="100856"/>
                  </a:lnTo>
                  <a:lnTo>
                    <a:pt x="125061" y="53568"/>
                  </a:lnTo>
                  <a:lnTo>
                    <a:pt x="135180" y="22658"/>
                  </a:lnTo>
                  <a:lnTo>
                    <a:pt x="138251" y="7258"/>
                  </a:lnTo>
                  <a:lnTo>
                    <a:pt x="141968" y="413"/>
                  </a:lnTo>
                  <a:lnTo>
                    <a:pt x="143242" y="0"/>
                  </a:lnTo>
                  <a:lnTo>
                    <a:pt x="144091" y="1135"/>
                  </a:lnTo>
                  <a:lnTo>
                    <a:pt x="144657" y="3302"/>
                  </a:lnTo>
                  <a:lnTo>
                    <a:pt x="141907" y="44385"/>
                  </a:lnTo>
                  <a:lnTo>
                    <a:pt x="143593" y="79239"/>
                  </a:lnTo>
                  <a:lnTo>
                    <a:pt x="144813" y="116366"/>
                  </a:lnTo>
                  <a:lnTo>
                    <a:pt x="144650" y="153328"/>
                  </a:lnTo>
                  <a:lnTo>
                    <a:pt x="142225" y="188571"/>
                  </a:lnTo>
                  <a:lnTo>
                    <a:pt x="143636" y="233403"/>
                  </a:lnTo>
                  <a:lnTo>
                    <a:pt x="145151" y="260014"/>
                  </a:lnTo>
                  <a:lnTo>
                    <a:pt x="147480" y="264789"/>
                  </a:lnTo>
                  <a:lnTo>
                    <a:pt x="151150" y="267972"/>
                  </a:lnTo>
                  <a:lnTo>
                    <a:pt x="164839" y="27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637">
              <a:extLst>
                <a:ext uri="{FF2B5EF4-FFF2-40B4-BE49-F238E27FC236}">
                  <a16:creationId xmlns:a16="http://schemas.microsoft.com/office/drawing/2014/main" xmlns="" id="{2C11CCB4-62CB-48CB-8FC3-21274E10E1B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78880" y="902583"/>
              <a:ext cx="53391" cy="88840"/>
            </a:xfrm>
            <a:custGeom>
              <a:avLst/>
              <a:gdLst/>
              <a:ahLst/>
              <a:cxnLst/>
              <a:rect l="0" t="0" r="0" b="0"/>
              <a:pathLst>
                <a:path w="53391" h="88840">
                  <a:moveTo>
                    <a:pt x="26320" y="5467"/>
                  </a:moveTo>
                  <a:lnTo>
                    <a:pt x="26320" y="5467"/>
                  </a:lnTo>
                  <a:lnTo>
                    <a:pt x="26320" y="0"/>
                  </a:lnTo>
                  <a:lnTo>
                    <a:pt x="22949" y="2750"/>
                  </a:lnTo>
                  <a:lnTo>
                    <a:pt x="2555" y="35114"/>
                  </a:lnTo>
                  <a:lnTo>
                    <a:pt x="0" y="50864"/>
                  </a:lnTo>
                  <a:lnTo>
                    <a:pt x="2529" y="71835"/>
                  </a:lnTo>
                  <a:lnTo>
                    <a:pt x="4109" y="77229"/>
                  </a:lnTo>
                  <a:lnTo>
                    <a:pt x="7279" y="81530"/>
                  </a:lnTo>
                  <a:lnTo>
                    <a:pt x="16446" y="88191"/>
                  </a:lnTo>
                  <a:lnTo>
                    <a:pt x="21854" y="88839"/>
                  </a:lnTo>
                  <a:lnTo>
                    <a:pt x="33508" y="85795"/>
                  </a:lnTo>
                  <a:lnTo>
                    <a:pt x="38167" y="81597"/>
                  </a:lnTo>
                  <a:lnTo>
                    <a:pt x="50715" y="56462"/>
                  </a:lnTo>
                  <a:lnTo>
                    <a:pt x="53167" y="50047"/>
                  </a:lnTo>
                  <a:lnTo>
                    <a:pt x="53390" y="43654"/>
                  </a:lnTo>
                  <a:lnTo>
                    <a:pt x="47668" y="25954"/>
                  </a:lnTo>
                  <a:lnTo>
                    <a:pt x="43334" y="18570"/>
                  </a:lnTo>
                  <a:lnTo>
                    <a:pt x="40485" y="16319"/>
                  </a:lnTo>
                  <a:lnTo>
                    <a:pt x="31850" y="13151"/>
                  </a:lnTo>
                  <a:lnTo>
                    <a:pt x="31417" y="12706"/>
                  </a:lnTo>
                  <a:lnTo>
                    <a:pt x="3267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638">
              <a:extLst>
                <a:ext uri="{FF2B5EF4-FFF2-40B4-BE49-F238E27FC236}">
                  <a16:creationId xmlns:a16="http://schemas.microsoft.com/office/drawing/2014/main" xmlns="" id="{3EB5B7A3-3A0C-41F4-B047-8298ADF2A71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38550" y="802792"/>
              <a:ext cx="6351" cy="22709"/>
            </a:xfrm>
            <a:custGeom>
              <a:avLst/>
              <a:gdLst/>
              <a:ahLst/>
              <a:cxnLst/>
              <a:rect l="0" t="0" r="0" b="0"/>
              <a:pathLst>
                <a:path w="6351" h="2270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883" y="1562"/>
                  </a:lnTo>
                  <a:lnTo>
                    <a:pt x="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639">
              <a:extLst>
                <a:ext uri="{FF2B5EF4-FFF2-40B4-BE49-F238E27FC236}">
                  <a16:creationId xmlns:a16="http://schemas.microsoft.com/office/drawing/2014/main" xmlns="" id="{DB4F393D-FC88-48DA-A1A1-B845F5DB89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38550" y="914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1" name="SMARTInkShape-Group487">
            <a:extLst>
              <a:ext uri="{FF2B5EF4-FFF2-40B4-BE49-F238E27FC236}">
                <a16:creationId xmlns:a16="http://schemas.microsoft.com/office/drawing/2014/main" xmlns="" id="{514EB80F-BF41-46C7-99B2-5C323603DF11}"/>
              </a:ext>
            </a:extLst>
          </p:cNvPr>
          <p:cNvGrpSpPr/>
          <p:nvPr/>
        </p:nvGrpSpPr>
        <p:grpSpPr>
          <a:xfrm>
            <a:off x="1031348" y="682429"/>
            <a:ext cx="1076853" cy="584593"/>
            <a:chOff x="1031348" y="682429"/>
            <a:chExt cx="1076853" cy="584593"/>
          </a:xfrm>
        </p:grpSpPr>
        <p:sp>
          <p:nvSpPr>
            <p:cNvPr id="951" name="SMARTInkShape-2640">
              <a:extLst>
                <a:ext uri="{FF2B5EF4-FFF2-40B4-BE49-F238E27FC236}">
                  <a16:creationId xmlns:a16="http://schemas.microsoft.com/office/drawing/2014/main" xmlns="" id="{1AC944C0-C3DA-4735-8B7E-D51C9318D82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6500" y="742950"/>
              <a:ext cx="31751" cy="347774"/>
            </a:xfrm>
            <a:custGeom>
              <a:avLst/>
              <a:gdLst/>
              <a:ahLst/>
              <a:cxnLst/>
              <a:rect l="0" t="0" r="0" b="0"/>
              <a:pathLst>
                <a:path w="31751" h="34777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4927" y="27790"/>
                  </a:lnTo>
                  <a:lnTo>
                    <a:pt x="17828" y="66481"/>
                  </a:lnTo>
                  <a:lnTo>
                    <a:pt x="18507" y="99397"/>
                  </a:lnTo>
                  <a:lnTo>
                    <a:pt x="19514" y="136604"/>
                  </a:lnTo>
                  <a:lnTo>
                    <a:pt x="22314" y="179011"/>
                  </a:lnTo>
                  <a:lnTo>
                    <a:pt x="24028" y="221848"/>
                  </a:lnTo>
                  <a:lnTo>
                    <a:pt x="24790" y="262288"/>
                  </a:lnTo>
                  <a:lnTo>
                    <a:pt x="25129" y="296724"/>
                  </a:lnTo>
                  <a:lnTo>
                    <a:pt x="25364" y="342751"/>
                  </a:lnTo>
                  <a:lnTo>
                    <a:pt x="25376" y="347034"/>
                  </a:lnTo>
                  <a:lnTo>
                    <a:pt x="26090" y="347773"/>
                  </a:lnTo>
                  <a:lnTo>
                    <a:pt x="317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641">
              <a:extLst>
                <a:ext uri="{FF2B5EF4-FFF2-40B4-BE49-F238E27FC236}">
                  <a16:creationId xmlns:a16="http://schemas.microsoft.com/office/drawing/2014/main" xmlns="" id="{9FEA207A-EF75-40F6-AAD5-85EDABF4EF6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31348" y="685800"/>
              <a:ext cx="397403" cy="165101"/>
            </a:xfrm>
            <a:custGeom>
              <a:avLst/>
              <a:gdLst/>
              <a:ahLst/>
              <a:cxnLst/>
              <a:rect l="0" t="0" r="0" b="0"/>
              <a:pathLst>
                <a:path w="397403" h="165101">
                  <a:moveTo>
                    <a:pt x="16402" y="165100"/>
                  </a:moveTo>
                  <a:lnTo>
                    <a:pt x="16402" y="165100"/>
                  </a:lnTo>
                  <a:lnTo>
                    <a:pt x="0" y="159633"/>
                  </a:lnTo>
                  <a:lnTo>
                    <a:pt x="528" y="157927"/>
                  </a:lnTo>
                  <a:lnTo>
                    <a:pt x="10131" y="147374"/>
                  </a:lnTo>
                  <a:lnTo>
                    <a:pt x="57078" y="115476"/>
                  </a:lnTo>
                  <a:lnTo>
                    <a:pt x="101508" y="92245"/>
                  </a:lnTo>
                  <a:lnTo>
                    <a:pt x="128173" y="79136"/>
                  </a:lnTo>
                  <a:lnTo>
                    <a:pt x="156532" y="65457"/>
                  </a:lnTo>
                  <a:lnTo>
                    <a:pt x="186022" y="53516"/>
                  </a:lnTo>
                  <a:lnTo>
                    <a:pt x="216266" y="42733"/>
                  </a:lnTo>
                  <a:lnTo>
                    <a:pt x="247011" y="32722"/>
                  </a:lnTo>
                  <a:lnTo>
                    <a:pt x="274564" y="24637"/>
                  </a:lnTo>
                  <a:lnTo>
                    <a:pt x="299988" y="17836"/>
                  </a:lnTo>
                  <a:lnTo>
                    <a:pt x="342818" y="7927"/>
                  </a:lnTo>
                  <a:lnTo>
                    <a:pt x="397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642">
              <a:extLst>
                <a:ext uri="{FF2B5EF4-FFF2-40B4-BE49-F238E27FC236}">
                  <a16:creationId xmlns:a16="http://schemas.microsoft.com/office/drawing/2014/main" xmlns="" id="{910CAD68-0BF6-4E58-A037-CB41D7BE14C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65250" y="891605"/>
              <a:ext cx="171451" cy="135040"/>
            </a:xfrm>
            <a:custGeom>
              <a:avLst/>
              <a:gdLst/>
              <a:ahLst/>
              <a:cxnLst/>
              <a:rect l="0" t="0" r="0" b="0"/>
              <a:pathLst>
                <a:path w="171451" h="135040">
                  <a:moveTo>
                    <a:pt x="0" y="73595"/>
                  </a:moveTo>
                  <a:lnTo>
                    <a:pt x="0" y="73595"/>
                  </a:lnTo>
                  <a:lnTo>
                    <a:pt x="0" y="76966"/>
                  </a:lnTo>
                  <a:lnTo>
                    <a:pt x="706" y="77959"/>
                  </a:lnTo>
                  <a:lnTo>
                    <a:pt x="1881" y="78621"/>
                  </a:lnTo>
                  <a:lnTo>
                    <a:pt x="6481" y="79357"/>
                  </a:lnTo>
                  <a:lnTo>
                    <a:pt x="28562" y="77947"/>
                  </a:lnTo>
                  <a:lnTo>
                    <a:pt x="63262" y="67713"/>
                  </a:lnTo>
                  <a:lnTo>
                    <a:pt x="90319" y="52802"/>
                  </a:lnTo>
                  <a:lnTo>
                    <a:pt x="113901" y="29506"/>
                  </a:lnTo>
                  <a:lnTo>
                    <a:pt x="120708" y="19663"/>
                  </a:lnTo>
                  <a:lnTo>
                    <a:pt x="122100" y="15063"/>
                  </a:lnTo>
                  <a:lnTo>
                    <a:pt x="121764" y="6188"/>
                  </a:lnTo>
                  <a:lnTo>
                    <a:pt x="119982" y="3257"/>
                  </a:lnTo>
                  <a:lnTo>
                    <a:pt x="117382" y="1303"/>
                  </a:lnTo>
                  <a:lnTo>
                    <a:pt x="114238" y="0"/>
                  </a:lnTo>
                  <a:lnTo>
                    <a:pt x="103219" y="2316"/>
                  </a:lnTo>
                  <a:lnTo>
                    <a:pt x="73149" y="18671"/>
                  </a:lnTo>
                  <a:lnTo>
                    <a:pt x="51777" y="42897"/>
                  </a:lnTo>
                  <a:lnTo>
                    <a:pt x="38782" y="72417"/>
                  </a:lnTo>
                  <a:lnTo>
                    <a:pt x="36757" y="89299"/>
                  </a:lnTo>
                  <a:lnTo>
                    <a:pt x="38914" y="103858"/>
                  </a:lnTo>
                  <a:lnTo>
                    <a:pt x="44577" y="117384"/>
                  </a:lnTo>
                  <a:lnTo>
                    <a:pt x="53679" y="126688"/>
                  </a:lnTo>
                  <a:lnTo>
                    <a:pt x="59069" y="130157"/>
                  </a:lnTo>
                  <a:lnTo>
                    <a:pt x="80139" y="135039"/>
                  </a:lnTo>
                  <a:lnTo>
                    <a:pt x="119024" y="130914"/>
                  </a:lnTo>
                  <a:lnTo>
                    <a:pt x="171450" y="11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643">
              <a:extLst>
                <a:ext uri="{FF2B5EF4-FFF2-40B4-BE49-F238E27FC236}">
                  <a16:creationId xmlns:a16="http://schemas.microsoft.com/office/drawing/2014/main" xmlns="" id="{EED0F64F-FB96-4A95-8DAE-1EB41713D79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90429" y="863600"/>
              <a:ext cx="73272" cy="177109"/>
            </a:xfrm>
            <a:custGeom>
              <a:avLst/>
              <a:gdLst/>
              <a:ahLst/>
              <a:cxnLst/>
              <a:rect l="0" t="0" r="0" b="0"/>
              <a:pathLst>
                <a:path w="73272" h="177109">
                  <a:moveTo>
                    <a:pt x="73271" y="0"/>
                  </a:moveTo>
                  <a:lnTo>
                    <a:pt x="73271" y="0"/>
                  </a:lnTo>
                  <a:lnTo>
                    <a:pt x="29649" y="1881"/>
                  </a:lnTo>
                  <a:lnTo>
                    <a:pt x="17195" y="5775"/>
                  </a:lnTo>
                  <a:lnTo>
                    <a:pt x="6955" y="12209"/>
                  </a:lnTo>
                  <a:lnTo>
                    <a:pt x="1464" y="19773"/>
                  </a:lnTo>
                  <a:lnTo>
                    <a:pt x="0" y="23765"/>
                  </a:lnTo>
                  <a:lnTo>
                    <a:pt x="2135" y="33846"/>
                  </a:lnTo>
                  <a:lnTo>
                    <a:pt x="8494" y="45381"/>
                  </a:lnTo>
                  <a:lnTo>
                    <a:pt x="41966" y="86996"/>
                  </a:lnTo>
                  <a:lnTo>
                    <a:pt x="63246" y="113924"/>
                  </a:lnTo>
                  <a:lnTo>
                    <a:pt x="66587" y="120399"/>
                  </a:lnTo>
                  <a:lnTo>
                    <a:pt x="65993" y="128949"/>
                  </a:lnTo>
                  <a:lnTo>
                    <a:pt x="57806" y="149739"/>
                  </a:lnTo>
                  <a:lnTo>
                    <a:pt x="40702" y="171759"/>
                  </a:lnTo>
                  <a:lnTo>
                    <a:pt x="34625" y="175184"/>
                  </a:lnTo>
                  <a:lnTo>
                    <a:pt x="22228" y="177108"/>
                  </a:lnTo>
                  <a:lnTo>
                    <a:pt x="18076" y="175927"/>
                  </a:lnTo>
                  <a:lnTo>
                    <a:pt x="977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644">
              <a:extLst>
                <a:ext uri="{FF2B5EF4-FFF2-40B4-BE49-F238E27FC236}">
                  <a16:creationId xmlns:a16="http://schemas.microsoft.com/office/drawing/2014/main" xmlns="" id="{BA3E6FE3-D022-4FAE-AACF-70FB64B8D1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773552" y="682429"/>
              <a:ext cx="61599" cy="318311"/>
            </a:xfrm>
            <a:custGeom>
              <a:avLst/>
              <a:gdLst/>
              <a:ahLst/>
              <a:cxnLst/>
              <a:rect l="0" t="0" r="0" b="0"/>
              <a:pathLst>
                <a:path w="61599" h="318311">
                  <a:moveTo>
                    <a:pt x="55248" y="3371"/>
                  </a:moveTo>
                  <a:lnTo>
                    <a:pt x="55248" y="3371"/>
                  </a:lnTo>
                  <a:lnTo>
                    <a:pt x="51877" y="0"/>
                  </a:lnTo>
                  <a:lnTo>
                    <a:pt x="50178" y="1124"/>
                  </a:lnTo>
                  <a:lnTo>
                    <a:pt x="33579" y="37281"/>
                  </a:lnTo>
                  <a:lnTo>
                    <a:pt x="23114" y="73861"/>
                  </a:lnTo>
                  <a:lnTo>
                    <a:pt x="17918" y="104550"/>
                  </a:lnTo>
                  <a:lnTo>
                    <a:pt x="13257" y="139356"/>
                  </a:lnTo>
                  <a:lnTo>
                    <a:pt x="8833" y="175992"/>
                  </a:lnTo>
                  <a:lnTo>
                    <a:pt x="4516" y="209678"/>
                  </a:lnTo>
                  <a:lnTo>
                    <a:pt x="0" y="252647"/>
                  </a:lnTo>
                  <a:lnTo>
                    <a:pt x="1844" y="295400"/>
                  </a:lnTo>
                  <a:lnTo>
                    <a:pt x="7054" y="307904"/>
                  </a:lnTo>
                  <a:lnTo>
                    <a:pt x="10419" y="312227"/>
                  </a:lnTo>
                  <a:lnTo>
                    <a:pt x="19802" y="317029"/>
                  </a:lnTo>
                  <a:lnTo>
                    <a:pt x="25267" y="318310"/>
                  </a:lnTo>
                  <a:lnTo>
                    <a:pt x="38866" y="314088"/>
                  </a:lnTo>
                  <a:lnTo>
                    <a:pt x="61598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645">
              <a:extLst>
                <a:ext uri="{FF2B5EF4-FFF2-40B4-BE49-F238E27FC236}">
                  <a16:creationId xmlns:a16="http://schemas.microsoft.com/office/drawing/2014/main" xmlns="" id="{D30F1762-246E-40F7-B8AA-2A4813AF3E8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745283" y="854648"/>
              <a:ext cx="166068" cy="21653"/>
            </a:xfrm>
            <a:custGeom>
              <a:avLst/>
              <a:gdLst/>
              <a:ahLst/>
              <a:cxnLst/>
              <a:rect l="0" t="0" r="0" b="0"/>
              <a:pathLst>
                <a:path w="166068" h="21653">
                  <a:moveTo>
                    <a:pt x="7317" y="21652"/>
                  </a:moveTo>
                  <a:lnTo>
                    <a:pt x="7317" y="21652"/>
                  </a:lnTo>
                  <a:lnTo>
                    <a:pt x="575" y="21652"/>
                  </a:lnTo>
                  <a:lnTo>
                    <a:pt x="0" y="20946"/>
                  </a:lnTo>
                  <a:lnTo>
                    <a:pt x="1028" y="19770"/>
                  </a:lnTo>
                  <a:lnTo>
                    <a:pt x="3124" y="18281"/>
                  </a:lnTo>
                  <a:lnTo>
                    <a:pt x="40039" y="8787"/>
                  </a:lnTo>
                  <a:lnTo>
                    <a:pt x="81218" y="2553"/>
                  </a:lnTo>
                  <a:lnTo>
                    <a:pt x="125405" y="0"/>
                  </a:lnTo>
                  <a:lnTo>
                    <a:pt x="166067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646">
              <a:extLst>
                <a:ext uri="{FF2B5EF4-FFF2-40B4-BE49-F238E27FC236}">
                  <a16:creationId xmlns:a16="http://schemas.microsoft.com/office/drawing/2014/main" xmlns="" id="{E7AF2A73-2B21-490F-849F-7D4ECEC7870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92200" y="1117600"/>
              <a:ext cx="698501" cy="120651"/>
            </a:xfrm>
            <a:custGeom>
              <a:avLst/>
              <a:gdLst/>
              <a:ahLst/>
              <a:cxnLst/>
              <a:rect l="0" t="0" r="0" b="0"/>
              <a:pathLst>
                <a:path w="698501" h="120651">
                  <a:moveTo>
                    <a:pt x="0" y="120650"/>
                  </a:moveTo>
                  <a:lnTo>
                    <a:pt x="0" y="120650"/>
                  </a:lnTo>
                  <a:lnTo>
                    <a:pt x="44645" y="113908"/>
                  </a:lnTo>
                  <a:lnTo>
                    <a:pt x="90398" y="104954"/>
                  </a:lnTo>
                  <a:lnTo>
                    <a:pt x="117415" y="99602"/>
                  </a:lnTo>
                  <a:lnTo>
                    <a:pt x="150243" y="92507"/>
                  </a:lnTo>
                  <a:lnTo>
                    <a:pt x="186946" y="84249"/>
                  </a:lnTo>
                  <a:lnTo>
                    <a:pt x="226230" y="75216"/>
                  </a:lnTo>
                  <a:lnTo>
                    <a:pt x="271470" y="65666"/>
                  </a:lnTo>
                  <a:lnTo>
                    <a:pt x="320680" y="55772"/>
                  </a:lnTo>
                  <a:lnTo>
                    <a:pt x="372537" y="45648"/>
                  </a:lnTo>
                  <a:lnTo>
                    <a:pt x="422630" y="36782"/>
                  </a:lnTo>
                  <a:lnTo>
                    <a:pt x="471548" y="28755"/>
                  </a:lnTo>
                  <a:lnTo>
                    <a:pt x="519682" y="21286"/>
                  </a:lnTo>
                  <a:lnTo>
                    <a:pt x="560943" y="15602"/>
                  </a:lnTo>
                  <a:lnTo>
                    <a:pt x="597623" y="11107"/>
                  </a:lnTo>
                  <a:lnTo>
                    <a:pt x="631249" y="7405"/>
                  </a:lnTo>
                  <a:lnTo>
                    <a:pt x="698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647">
              <a:extLst>
                <a:ext uri="{FF2B5EF4-FFF2-40B4-BE49-F238E27FC236}">
                  <a16:creationId xmlns:a16="http://schemas.microsoft.com/office/drawing/2014/main" xmlns="" id="{5417AA02-8E5D-4BA7-8C50-F130A5EBE93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20800" y="1136650"/>
              <a:ext cx="546101" cy="130372"/>
            </a:xfrm>
            <a:custGeom>
              <a:avLst/>
              <a:gdLst/>
              <a:ahLst/>
              <a:cxnLst/>
              <a:rect l="0" t="0" r="0" b="0"/>
              <a:pathLst>
                <a:path w="546101" h="130372">
                  <a:moveTo>
                    <a:pt x="0" y="127000"/>
                  </a:moveTo>
                  <a:lnTo>
                    <a:pt x="0" y="127000"/>
                  </a:lnTo>
                  <a:lnTo>
                    <a:pt x="3371" y="130371"/>
                  </a:lnTo>
                  <a:lnTo>
                    <a:pt x="22322" y="129096"/>
                  </a:lnTo>
                  <a:lnTo>
                    <a:pt x="55547" y="122287"/>
                  </a:lnTo>
                  <a:lnTo>
                    <a:pt x="77248" y="117508"/>
                  </a:lnTo>
                  <a:lnTo>
                    <a:pt x="103710" y="110794"/>
                  </a:lnTo>
                  <a:lnTo>
                    <a:pt x="133345" y="102791"/>
                  </a:lnTo>
                  <a:lnTo>
                    <a:pt x="165097" y="93927"/>
                  </a:lnTo>
                  <a:lnTo>
                    <a:pt x="201081" y="84490"/>
                  </a:lnTo>
                  <a:lnTo>
                    <a:pt x="239887" y="74671"/>
                  </a:lnTo>
                  <a:lnTo>
                    <a:pt x="280575" y="64598"/>
                  </a:lnTo>
                  <a:lnTo>
                    <a:pt x="319694" y="55060"/>
                  </a:lnTo>
                  <a:lnTo>
                    <a:pt x="357768" y="45879"/>
                  </a:lnTo>
                  <a:lnTo>
                    <a:pt x="395146" y="36936"/>
                  </a:lnTo>
                  <a:lnTo>
                    <a:pt x="428530" y="28857"/>
                  </a:lnTo>
                  <a:lnTo>
                    <a:pt x="459254" y="21355"/>
                  </a:lnTo>
                  <a:lnTo>
                    <a:pt x="488202" y="14236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648">
              <a:extLst>
                <a:ext uri="{FF2B5EF4-FFF2-40B4-BE49-F238E27FC236}">
                  <a16:creationId xmlns:a16="http://schemas.microsoft.com/office/drawing/2014/main" xmlns="" id="{DBB3F56A-BB61-4ABF-9EBF-2B726256563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82800" y="876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649">
              <a:extLst>
                <a:ext uri="{FF2B5EF4-FFF2-40B4-BE49-F238E27FC236}">
                  <a16:creationId xmlns:a16="http://schemas.microsoft.com/office/drawing/2014/main" xmlns="" id="{011B0396-8776-48E8-AC16-857D6A932DF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95500" y="952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263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MARTInkShape-2650">
            <a:extLst>
              <a:ext uri="{FF2B5EF4-FFF2-40B4-BE49-F238E27FC236}">
                <a16:creationId xmlns:a16="http://schemas.microsoft.com/office/drawing/2014/main" xmlns="" id="{FDDD42EB-F3F4-4C74-A36A-B1899569BE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0900" y="628650"/>
            <a:ext cx="132064" cy="2978771"/>
          </a:xfrm>
          <a:custGeom>
            <a:avLst/>
            <a:gdLst/>
            <a:ahLst/>
            <a:cxnLst/>
            <a:rect l="0" t="0" r="0" b="0"/>
            <a:pathLst>
              <a:path w="132064" h="2978771">
                <a:moveTo>
                  <a:pt x="0" y="0"/>
                </a:moveTo>
                <a:lnTo>
                  <a:pt x="0" y="0"/>
                </a:lnTo>
                <a:lnTo>
                  <a:pt x="0" y="43738"/>
                </a:lnTo>
                <a:lnTo>
                  <a:pt x="1881" y="82122"/>
                </a:lnTo>
                <a:lnTo>
                  <a:pt x="6907" y="124286"/>
                </a:lnTo>
                <a:lnTo>
                  <a:pt x="11537" y="158249"/>
                </a:lnTo>
                <a:lnTo>
                  <a:pt x="18298" y="199214"/>
                </a:lnTo>
                <a:lnTo>
                  <a:pt x="22076" y="222415"/>
                </a:lnTo>
                <a:lnTo>
                  <a:pt x="26007" y="247055"/>
                </a:lnTo>
                <a:lnTo>
                  <a:pt x="30038" y="272653"/>
                </a:lnTo>
                <a:lnTo>
                  <a:pt x="33431" y="303124"/>
                </a:lnTo>
                <a:lnTo>
                  <a:pt x="36398" y="336844"/>
                </a:lnTo>
                <a:lnTo>
                  <a:pt x="39082" y="372729"/>
                </a:lnTo>
                <a:lnTo>
                  <a:pt x="42282" y="412175"/>
                </a:lnTo>
                <a:lnTo>
                  <a:pt x="45827" y="453994"/>
                </a:lnTo>
                <a:lnTo>
                  <a:pt x="49602" y="497396"/>
                </a:lnTo>
                <a:lnTo>
                  <a:pt x="52824" y="543970"/>
                </a:lnTo>
                <a:lnTo>
                  <a:pt x="55677" y="592658"/>
                </a:lnTo>
                <a:lnTo>
                  <a:pt x="58284" y="642755"/>
                </a:lnTo>
                <a:lnTo>
                  <a:pt x="61434" y="695203"/>
                </a:lnTo>
                <a:lnTo>
                  <a:pt x="64945" y="749219"/>
                </a:lnTo>
                <a:lnTo>
                  <a:pt x="68697" y="804279"/>
                </a:lnTo>
                <a:lnTo>
                  <a:pt x="72609" y="860742"/>
                </a:lnTo>
                <a:lnTo>
                  <a:pt x="76628" y="918139"/>
                </a:lnTo>
                <a:lnTo>
                  <a:pt x="80718" y="976159"/>
                </a:lnTo>
                <a:lnTo>
                  <a:pt x="84856" y="1036006"/>
                </a:lnTo>
                <a:lnTo>
                  <a:pt x="89027" y="1097071"/>
                </a:lnTo>
                <a:lnTo>
                  <a:pt x="93218" y="1158947"/>
                </a:lnTo>
                <a:lnTo>
                  <a:pt x="97423" y="1223481"/>
                </a:lnTo>
                <a:lnTo>
                  <a:pt x="101638" y="1289788"/>
                </a:lnTo>
                <a:lnTo>
                  <a:pt x="105858" y="1357275"/>
                </a:lnTo>
                <a:lnTo>
                  <a:pt x="109378" y="1424139"/>
                </a:lnTo>
                <a:lnTo>
                  <a:pt x="112429" y="1490587"/>
                </a:lnTo>
                <a:lnTo>
                  <a:pt x="115169" y="1556758"/>
                </a:lnTo>
                <a:lnTo>
                  <a:pt x="117702" y="1624861"/>
                </a:lnTo>
                <a:lnTo>
                  <a:pt x="120096" y="1694252"/>
                </a:lnTo>
                <a:lnTo>
                  <a:pt x="122397" y="1764501"/>
                </a:lnTo>
                <a:lnTo>
                  <a:pt x="124637" y="1833206"/>
                </a:lnTo>
                <a:lnTo>
                  <a:pt x="126836" y="1900882"/>
                </a:lnTo>
                <a:lnTo>
                  <a:pt x="129007" y="1967871"/>
                </a:lnTo>
                <a:lnTo>
                  <a:pt x="130455" y="2032992"/>
                </a:lnTo>
                <a:lnTo>
                  <a:pt x="131420" y="2096867"/>
                </a:lnTo>
                <a:lnTo>
                  <a:pt x="132063" y="2159911"/>
                </a:lnTo>
                <a:lnTo>
                  <a:pt x="131787" y="2221697"/>
                </a:lnTo>
                <a:lnTo>
                  <a:pt x="130896" y="2282642"/>
                </a:lnTo>
                <a:lnTo>
                  <a:pt x="129598" y="2343028"/>
                </a:lnTo>
                <a:lnTo>
                  <a:pt x="128026" y="2400219"/>
                </a:lnTo>
                <a:lnTo>
                  <a:pt x="126273" y="2455279"/>
                </a:lnTo>
                <a:lnTo>
                  <a:pt x="124398" y="2508919"/>
                </a:lnTo>
                <a:lnTo>
                  <a:pt x="123149" y="2559496"/>
                </a:lnTo>
                <a:lnTo>
                  <a:pt x="122316" y="2608031"/>
                </a:lnTo>
                <a:lnTo>
                  <a:pt x="121760" y="2655204"/>
                </a:lnTo>
                <a:lnTo>
                  <a:pt x="119979" y="2697941"/>
                </a:lnTo>
                <a:lnTo>
                  <a:pt x="117380" y="2737722"/>
                </a:lnTo>
                <a:lnTo>
                  <a:pt x="114237" y="2775531"/>
                </a:lnTo>
                <a:lnTo>
                  <a:pt x="111436" y="2809204"/>
                </a:lnTo>
                <a:lnTo>
                  <a:pt x="108863" y="2840120"/>
                </a:lnTo>
                <a:lnTo>
                  <a:pt x="106442" y="2869196"/>
                </a:lnTo>
                <a:lnTo>
                  <a:pt x="99989" y="2912793"/>
                </a:lnTo>
                <a:lnTo>
                  <a:pt x="92185" y="2955492"/>
                </a:lnTo>
                <a:lnTo>
                  <a:pt x="89549" y="2978770"/>
                </a:lnTo>
                <a:lnTo>
                  <a:pt x="95250" y="2952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SMARTInkShape-2651">
            <a:extLst>
              <a:ext uri="{FF2B5EF4-FFF2-40B4-BE49-F238E27FC236}">
                <a16:creationId xmlns:a16="http://schemas.microsoft.com/office/drawing/2014/main" xmlns="" id="{7F52AC33-850A-4689-B462-0818867BD5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24450" y="483085"/>
            <a:ext cx="50691" cy="3053866"/>
          </a:xfrm>
          <a:custGeom>
            <a:avLst/>
            <a:gdLst/>
            <a:ahLst/>
            <a:cxnLst/>
            <a:rect l="0" t="0" r="0" b="0"/>
            <a:pathLst>
              <a:path w="50691" h="3053866">
                <a:moveTo>
                  <a:pt x="0" y="37615"/>
                </a:moveTo>
                <a:lnTo>
                  <a:pt x="0" y="37615"/>
                </a:lnTo>
                <a:lnTo>
                  <a:pt x="12416" y="0"/>
                </a:lnTo>
                <a:lnTo>
                  <a:pt x="9245" y="3030"/>
                </a:lnTo>
                <a:lnTo>
                  <a:pt x="9518" y="12131"/>
                </a:lnTo>
                <a:lnTo>
                  <a:pt x="12071" y="47711"/>
                </a:lnTo>
                <a:lnTo>
                  <a:pt x="15884" y="93288"/>
                </a:lnTo>
                <a:lnTo>
                  <a:pt x="17643" y="128681"/>
                </a:lnTo>
                <a:lnTo>
                  <a:pt x="18425" y="168400"/>
                </a:lnTo>
                <a:lnTo>
                  <a:pt x="18634" y="191833"/>
                </a:lnTo>
                <a:lnTo>
                  <a:pt x="18772" y="216627"/>
                </a:lnTo>
                <a:lnTo>
                  <a:pt x="20276" y="243034"/>
                </a:lnTo>
                <a:lnTo>
                  <a:pt x="22689" y="270517"/>
                </a:lnTo>
                <a:lnTo>
                  <a:pt x="25709" y="298716"/>
                </a:lnTo>
                <a:lnTo>
                  <a:pt x="28428" y="329510"/>
                </a:lnTo>
                <a:lnTo>
                  <a:pt x="30946" y="362034"/>
                </a:lnTo>
                <a:lnTo>
                  <a:pt x="33331" y="395711"/>
                </a:lnTo>
                <a:lnTo>
                  <a:pt x="35627" y="432273"/>
                </a:lnTo>
                <a:lnTo>
                  <a:pt x="37862" y="470759"/>
                </a:lnTo>
                <a:lnTo>
                  <a:pt x="40058" y="510528"/>
                </a:lnTo>
                <a:lnTo>
                  <a:pt x="42228" y="553268"/>
                </a:lnTo>
                <a:lnTo>
                  <a:pt x="44380" y="597989"/>
                </a:lnTo>
                <a:lnTo>
                  <a:pt x="46520" y="644031"/>
                </a:lnTo>
                <a:lnTo>
                  <a:pt x="47946" y="693070"/>
                </a:lnTo>
                <a:lnTo>
                  <a:pt x="48897" y="744107"/>
                </a:lnTo>
                <a:lnTo>
                  <a:pt x="49532" y="796477"/>
                </a:lnTo>
                <a:lnTo>
                  <a:pt x="49955" y="849734"/>
                </a:lnTo>
                <a:lnTo>
                  <a:pt x="50236" y="903583"/>
                </a:lnTo>
                <a:lnTo>
                  <a:pt x="50424" y="957827"/>
                </a:lnTo>
                <a:lnTo>
                  <a:pt x="50550" y="1014451"/>
                </a:lnTo>
                <a:lnTo>
                  <a:pt x="50633" y="1072661"/>
                </a:lnTo>
                <a:lnTo>
                  <a:pt x="50690" y="1131929"/>
                </a:lnTo>
                <a:lnTo>
                  <a:pt x="50020" y="1191197"/>
                </a:lnTo>
                <a:lnTo>
                  <a:pt x="48869" y="1250464"/>
                </a:lnTo>
                <a:lnTo>
                  <a:pt x="47396" y="1309731"/>
                </a:lnTo>
                <a:lnTo>
                  <a:pt x="45709" y="1368998"/>
                </a:lnTo>
                <a:lnTo>
                  <a:pt x="43878" y="1428265"/>
                </a:lnTo>
                <a:lnTo>
                  <a:pt x="41952" y="1487531"/>
                </a:lnTo>
                <a:lnTo>
                  <a:pt x="39962" y="1548209"/>
                </a:lnTo>
                <a:lnTo>
                  <a:pt x="37930" y="1609828"/>
                </a:lnTo>
                <a:lnTo>
                  <a:pt x="35870" y="1672074"/>
                </a:lnTo>
                <a:lnTo>
                  <a:pt x="33791" y="1733326"/>
                </a:lnTo>
                <a:lnTo>
                  <a:pt x="31700" y="1793917"/>
                </a:lnTo>
                <a:lnTo>
                  <a:pt x="29600" y="1854066"/>
                </a:lnTo>
                <a:lnTo>
                  <a:pt x="28200" y="1912510"/>
                </a:lnTo>
                <a:lnTo>
                  <a:pt x="27266" y="1969818"/>
                </a:lnTo>
                <a:lnTo>
                  <a:pt x="26644" y="2026367"/>
                </a:lnTo>
                <a:lnTo>
                  <a:pt x="25524" y="2083116"/>
                </a:lnTo>
                <a:lnTo>
                  <a:pt x="24071" y="2139999"/>
                </a:lnTo>
                <a:lnTo>
                  <a:pt x="22397" y="2196971"/>
                </a:lnTo>
                <a:lnTo>
                  <a:pt x="21281" y="2252591"/>
                </a:lnTo>
                <a:lnTo>
                  <a:pt x="20538" y="2307310"/>
                </a:lnTo>
                <a:lnTo>
                  <a:pt x="20042" y="2361429"/>
                </a:lnTo>
                <a:lnTo>
                  <a:pt x="19712" y="2413735"/>
                </a:lnTo>
                <a:lnTo>
                  <a:pt x="19491" y="2464834"/>
                </a:lnTo>
                <a:lnTo>
                  <a:pt x="19343" y="2515128"/>
                </a:lnTo>
                <a:lnTo>
                  <a:pt x="18540" y="2563474"/>
                </a:lnTo>
                <a:lnTo>
                  <a:pt x="17299" y="2610521"/>
                </a:lnTo>
                <a:lnTo>
                  <a:pt x="15766" y="2656702"/>
                </a:lnTo>
                <a:lnTo>
                  <a:pt x="14744" y="2700189"/>
                </a:lnTo>
                <a:lnTo>
                  <a:pt x="14062" y="2741882"/>
                </a:lnTo>
                <a:lnTo>
                  <a:pt x="13608" y="2782376"/>
                </a:lnTo>
                <a:lnTo>
                  <a:pt x="14011" y="2819250"/>
                </a:lnTo>
                <a:lnTo>
                  <a:pt x="14985" y="2853711"/>
                </a:lnTo>
                <a:lnTo>
                  <a:pt x="16340" y="2886562"/>
                </a:lnTo>
                <a:lnTo>
                  <a:pt x="17244" y="2914813"/>
                </a:lnTo>
                <a:lnTo>
                  <a:pt x="17846" y="2939997"/>
                </a:lnTo>
                <a:lnTo>
                  <a:pt x="19220" y="2982090"/>
                </a:lnTo>
                <a:lnTo>
                  <a:pt x="23961" y="3024210"/>
                </a:lnTo>
                <a:lnTo>
                  <a:pt x="29835" y="3047901"/>
                </a:lnTo>
                <a:lnTo>
                  <a:pt x="31884" y="3050594"/>
                </a:lnTo>
                <a:lnTo>
                  <a:pt x="38100" y="30538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0" name="SMARTInkShape-Group490">
            <a:extLst>
              <a:ext uri="{FF2B5EF4-FFF2-40B4-BE49-F238E27FC236}">
                <a16:creationId xmlns:a16="http://schemas.microsoft.com/office/drawing/2014/main" xmlns="" id="{74001F49-DAB0-4706-B4D5-E21459853AFD}"/>
              </a:ext>
            </a:extLst>
          </p:cNvPr>
          <p:cNvGrpSpPr/>
          <p:nvPr/>
        </p:nvGrpSpPr>
        <p:grpSpPr>
          <a:xfrm>
            <a:off x="2165350" y="400050"/>
            <a:ext cx="5689601" cy="3169496"/>
            <a:chOff x="2165350" y="400050"/>
            <a:chExt cx="5689601" cy="3169496"/>
          </a:xfrm>
        </p:grpSpPr>
        <p:sp>
          <p:nvSpPr>
            <p:cNvPr id="1596" name="SMARTInkShape-2652">
              <a:extLst>
                <a:ext uri="{FF2B5EF4-FFF2-40B4-BE49-F238E27FC236}">
                  <a16:creationId xmlns:a16="http://schemas.microsoft.com/office/drawing/2014/main" xmlns="" id="{296B7FDD-930D-4304-9DE1-556F15FDB3FB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6711950" y="400050"/>
              <a:ext cx="75211" cy="3169496"/>
            </a:xfrm>
            <a:custGeom>
              <a:avLst/>
              <a:gdLst/>
              <a:ahLst/>
              <a:cxnLst/>
              <a:rect l="0" t="0" r="0" b="0"/>
              <a:pathLst>
                <a:path w="75211" h="3169496">
                  <a:moveTo>
                    <a:pt x="50800" y="0"/>
                  </a:moveTo>
                  <a:lnTo>
                    <a:pt x="50800" y="0"/>
                  </a:lnTo>
                  <a:lnTo>
                    <a:pt x="50800" y="38282"/>
                  </a:lnTo>
                  <a:lnTo>
                    <a:pt x="50800" y="78763"/>
                  </a:lnTo>
                  <a:lnTo>
                    <a:pt x="50800" y="114969"/>
                  </a:lnTo>
                  <a:lnTo>
                    <a:pt x="52681" y="160223"/>
                  </a:lnTo>
                  <a:lnTo>
                    <a:pt x="54170" y="185132"/>
                  </a:lnTo>
                  <a:lnTo>
                    <a:pt x="55869" y="213027"/>
                  </a:lnTo>
                  <a:lnTo>
                    <a:pt x="57707" y="242912"/>
                  </a:lnTo>
                  <a:lnTo>
                    <a:pt x="59639" y="274125"/>
                  </a:lnTo>
                  <a:lnTo>
                    <a:pt x="61631" y="309044"/>
                  </a:lnTo>
                  <a:lnTo>
                    <a:pt x="63665" y="346435"/>
                  </a:lnTo>
                  <a:lnTo>
                    <a:pt x="65727" y="385473"/>
                  </a:lnTo>
                  <a:lnTo>
                    <a:pt x="67101" y="428432"/>
                  </a:lnTo>
                  <a:lnTo>
                    <a:pt x="68018" y="474005"/>
                  </a:lnTo>
                  <a:lnTo>
                    <a:pt x="68628" y="521320"/>
                  </a:lnTo>
                  <a:lnTo>
                    <a:pt x="69741" y="570502"/>
                  </a:lnTo>
                  <a:lnTo>
                    <a:pt x="71188" y="620929"/>
                  </a:lnTo>
                  <a:lnTo>
                    <a:pt x="72859" y="672186"/>
                  </a:lnTo>
                  <a:lnTo>
                    <a:pt x="73973" y="726113"/>
                  </a:lnTo>
                  <a:lnTo>
                    <a:pt x="74715" y="781820"/>
                  </a:lnTo>
                  <a:lnTo>
                    <a:pt x="75210" y="838713"/>
                  </a:lnTo>
                  <a:lnTo>
                    <a:pt x="74834" y="897809"/>
                  </a:lnTo>
                  <a:lnTo>
                    <a:pt x="73878" y="958373"/>
                  </a:lnTo>
                  <a:lnTo>
                    <a:pt x="72536" y="1019915"/>
                  </a:lnTo>
                  <a:lnTo>
                    <a:pt x="69524" y="1083521"/>
                  </a:lnTo>
                  <a:lnTo>
                    <a:pt x="65399" y="1148503"/>
                  </a:lnTo>
                  <a:lnTo>
                    <a:pt x="60533" y="1214402"/>
                  </a:lnTo>
                  <a:lnTo>
                    <a:pt x="56583" y="1280913"/>
                  </a:lnTo>
                  <a:lnTo>
                    <a:pt x="53245" y="1347831"/>
                  </a:lnTo>
                  <a:lnTo>
                    <a:pt x="50312" y="1415020"/>
                  </a:lnTo>
                  <a:lnTo>
                    <a:pt x="46947" y="1481686"/>
                  </a:lnTo>
                  <a:lnTo>
                    <a:pt x="43292" y="1548001"/>
                  </a:lnTo>
                  <a:lnTo>
                    <a:pt x="39445" y="1614084"/>
                  </a:lnTo>
                  <a:lnTo>
                    <a:pt x="35468" y="1680717"/>
                  </a:lnTo>
                  <a:lnTo>
                    <a:pt x="31407" y="1747717"/>
                  </a:lnTo>
                  <a:lnTo>
                    <a:pt x="27287" y="1814961"/>
                  </a:lnTo>
                  <a:lnTo>
                    <a:pt x="23837" y="1880252"/>
                  </a:lnTo>
                  <a:lnTo>
                    <a:pt x="20830" y="1944240"/>
                  </a:lnTo>
                  <a:lnTo>
                    <a:pt x="18120" y="2007360"/>
                  </a:lnTo>
                  <a:lnTo>
                    <a:pt x="16313" y="2067784"/>
                  </a:lnTo>
                  <a:lnTo>
                    <a:pt x="15108" y="2126412"/>
                  </a:lnTo>
                  <a:lnTo>
                    <a:pt x="14305" y="2183841"/>
                  </a:lnTo>
                  <a:lnTo>
                    <a:pt x="13064" y="2240472"/>
                  </a:lnTo>
                  <a:lnTo>
                    <a:pt x="11532" y="2296570"/>
                  </a:lnTo>
                  <a:lnTo>
                    <a:pt x="9805" y="2352313"/>
                  </a:lnTo>
                  <a:lnTo>
                    <a:pt x="8653" y="2404998"/>
                  </a:lnTo>
                  <a:lnTo>
                    <a:pt x="7885" y="2455643"/>
                  </a:lnTo>
                  <a:lnTo>
                    <a:pt x="7374" y="2504928"/>
                  </a:lnTo>
                  <a:lnTo>
                    <a:pt x="7032" y="2551191"/>
                  </a:lnTo>
                  <a:lnTo>
                    <a:pt x="6805" y="2595439"/>
                  </a:lnTo>
                  <a:lnTo>
                    <a:pt x="6653" y="2638342"/>
                  </a:lnTo>
                  <a:lnTo>
                    <a:pt x="5846" y="2678939"/>
                  </a:lnTo>
                  <a:lnTo>
                    <a:pt x="4603" y="2717998"/>
                  </a:lnTo>
                  <a:lnTo>
                    <a:pt x="3068" y="2756032"/>
                  </a:lnTo>
                  <a:lnTo>
                    <a:pt x="2046" y="2791971"/>
                  </a:lnTo>
                  <a:lnTo>
                    <a:pt x="1363" y="2826514"/>
                  </a:lnTo>
                  <a:lnTo>
                    <a:pt x="909" y="2860126"/>
                  </a:lnTo>
                  <a:lnTo>
                    <a:pt x="1312" y="2890295"/>
                  </a:lnTo>
                  <a:lnTo>
                    <a:pt x="2285" y="2918169"/>
                  </a:lnTo>
                  <a:lnTo>
                    <a:pt x="3640" y="2944513"/>
                  </a:lnTo>
                  <a:lnTo>
                    <a:pt x="4544" y="2969130"/>
                  </a:lnTo>
                  <a:lnTo>
                    <a:pt x="5547" y="3015299"/>
                  </a:lnTo>
                  <a:lnTo>
                    <a:pt x="7874" y="3055574"/>
                  </a:lnTo>
                  <a:lnTo>
                    <a:pt x="13152" y="3102455"/>
                  </a:lnTo>
                  <a:lnTo>
                    <a:pt x="17886" y="3143580"/>
                  </a:lnTo>
                  <a:lnTo>
                    <a:pt x="18114" y="3163672"/>
                  </a:lnTo>
                  <a:lnTo>
                    <a:pt x="15577" y="3169495"/>
                  </a:lnTo>
                  <a:lnTo>
                    <a:pt x="13207" y="3169213"/>
                  </a:lnTo>
                  <a:lnTo>
                    <a:pt x="0" y="315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2653">
              <a:extLst>
                <a:ext uri="{FF2B5EF4-FFF2-40B4-BE49-F238E27FC236}">
                  <a16:creationId xmlns:a16="http://schemas.microsoft.com/office/drawing/2014/main" xmlns="" id="{1EEE9A31-7D8B-4CD9-A8B3-02D4B450F8AB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2165350" y="1016000"/>
              <a:ext cx="5537201" cy="271567"/>
            </a:xfrm>
            <a:custGeom>
              <a:avLst/>
              <a:gdLst/>
              <a:ahLst/>
              <a:cxnLst/>
              <a:rect l="0" t="0" r="0" b="0"/>
              <a:pathLst>
                <a:path w="5537201" h="271567">
                  <a:moveTo>
                    <a:pt x="0" y="254000"/>
                  </a:moveTo>
                  <a:lnTo>
                    <a:pt x="0" y="254000"/>
                  </a:lnTo>
                  <a:lnTo>
                    <a:pt x="0" y="257371"/>
                  </a:lnTo>
                  <a:lnTo>
                    <a:pt x="1411" y="258364"/>
                  </a:lnTo>
                  <a:lnTo>
                    <a:pt x="39967" y="269111"/>
                  </a:lnTo>
                  <a:lnTo>
                    <a:pt x="86290" y="271566"/>
                  </a:lnTo>
                  <a:lnTo>
                    <a:pt x="118784" y="269333"/>
                  </a:lnTo>
                  <a:lnTo>
                    <a:pt x="158156" y="265989"/>
                  </a:lnTo>
                  <a:lnTo>
                    <a:pt x="203641" y="262151"/>
                  </a:lnTo>
                  <a:lnTo>
                    <a:pt x="229600" y="260139"/>
                  </a:lnTo>
                  <a:lnTo>
                    <a:pt x="256783" y="258093"/>
                  </a:lnTo>
                  <a:lnTo>
                    <a:pt x="286195" y="255317"/>
                  </a:lnTo>
                  <a:lnTo>
                    <a:pt x="317091" y="252056"/>
                  </a:lnTo>
                  <a:lnTo>
                    <a:pt x="348977" y="248471"/>
                  </a:lnTo>
                  <a:lnTo>
                    <a:pt x="385051" y="244669"/>
                  </a:lnTo>
                  <a:lnTo>
                    <a:pt x="423918" y="240724"/>
                  </a:lnTo>
                  <a:lnTo>
                    <a:pt x="464645" y="236683"/>
                  </a:lnTo>
                  <a:lnTo>
                    <a:pt x="508730" y="232577"/>
                  </a:lnTo>
                  <a:lnTo>
                    <a:pt x="555053" y="228429"/>
                  </a:lnTo>
                  <a:lnTo>
                    <a:pt x="602869" y="224253"/>
                  </a:lnTo>
                  <a:lnTo>
                    <a:pt x="653090" y="220057"/>
                  </a:lnTo>
                  <a:lnTo>
                    <a:pt x="704916" y="215850"/>
                  </a:lnTo>
                  <a:lnTo>
                    <a:pt x="757811" y="211633"/>
                  </a:lnTo>
                  <a:lnTo>
                    <a:pt x="812829" y="208116"/>
                  </a:lnTo>
                  <a:lnTo>
                    <a:pt x="869264" y="205066"/>
                  </a:lnTo>
                  <a:lnTo>
                    <a:pt x="926642" y="202328"/>
                  </a:lnTo>
                  <a:lnTo>
                    <a:pt x="988178" y="199796"/>
                  </a:lnTo>
                  <a:lnTo>
                    <a:pt x="1052486" y="197403"/>
                  </a:lnTo>
                  <a:lnTo>
                    <a:pt x="1118640" y="195102"/>
                  </a:lnTo>
                  <a:lnTo>
                    <a:pt x="1186733" y="192157"/>
                  </a:lnTo>
                  <a:lnTo>
                    <a:pt x="1256116" y="188782"/>
                  </a:lnTo>
                  <a:lnTo>
                    <a:pt x="1326361" y="185122"/>
                  </a:lnTo>
                  <a:lnTo>
                    <a:pt x="1399296" y="181270"/>
                  </a:lnTo>
                  <a:lnTo>
                    <a:pt x="1474026" y="177291"/>
                  </a:lnTo>
                  <a:lnTo>
                    <a:pt x="1549950" y="173227"/>
                  </a:lnTo>
                  <a:lnTo>
                    <a:pt x="1629494" y="169107"/>
                  </a:lnTo>
                  <a:lnTo>
                    <a:pt x="1711452" y="164949"/>
                  </a:lnTo>
                  <a:lnTo>
                    <a:pt x="1795018" y="160766"/>
                  </a:lnTo>
                  <a:lnTo>
                    <a:pt x="1881067" y="155861"/>
                  </a:lnTo>
                  <a:lnTo>
                    <a:pt x="1968773" y="150474"/>
                  </a:lnTo>
                  <a:lnTo>
                    <a:pt x="2057582" y="144766"/>
                  </a:lnTo>
                  <a:lnTo>
                    <a:pt x="2147832" y="138844"/>
                  </a:lnTo>
                  <a:lnTo>
                    <a:pt x="2239044" y="132779"/>
                  </a:lnTo>
                  <a:lnTo>
                    <a:pt x="2330896" y="126619"/>
                  </a:lnTo>
                  <a:lnTo>
                    <a:pt x="2425996" y="120396"/>
                  </a:lnTo>
                  <a:lnTo>
                    <a:pt x="2523265" y="114131"/>
                  </a:lnTo>
                  <a:lnTo>
                    <a:pt x="2621976" y="107837"/>
                  </a:lnTo>
                  <a:lnTo>
                    <a:pt x="2720945" y="101525"/>
                  </a:lnTo>
                  <a:lnTo>
                    <a:pt x="2820086" y="95200"/>
                  </a:lnTo>
                  <a:lnTo>
                    <a:pt x="2919340" y="88867"/>
                  </a:lnTo>
                  <a:lnTo>
                    <a:pt x="3017260" y="83233"/>
                  </a:lnTo>
                  <a:lnTo>
                    <a:pt x="3114291" y="78067"/>
                  </a:lnTo>
                  <a:lnTo>
                    <a:pt x="3210727" y="73211"/>
                  </a:lnTo>
                  <a:lnTo>
                    <a:pt x="3309589" y="67857"/>
                  </a:lnTo>
                  <a:lnTo>
                    <a:pt x="3410071" y="62172"/>
                  </a:lnTo>
                  <a:lnTo>
                    <a:pt x="3511631" y="56264"/>
                  </a:lnTo>
                  <a:lnTo>
                    <a:pt x="3611087" y="50915"/>
                  </a:lnTo>
                  <a:lnTo>
                    <a:pt x="3709141" y="45938"/>
                  </a:lnTo>
                  <a:lnTo>
                    <a:pt x="3806261" y="41209"/>
                  </a:lnTo>
                  <a:lnTo>
                    <a:pt x="3900641" y="37350"/>
                  </a:lnTo>
                  <a:lnTo>
                    <a:pt x="3993193" y="34072"/>
                  </a:lnTo>
                  <a:lnTo>
                    <a:pt x="4084529" y="31182"/>
                  </a:lnTo>
                  <a:lnTo>
                    <a:pt x="4174347" y="29254"/>
                  </a:lnTo>
                  <a:lnTo>
                    <a:pt x="4263154" y="27970"/>
                  </a:lnTo>
                  <a:lnTo>
                    <a:pt x="4351286" y="27113"/>
                  </a:lnTo>
                  <a:lnTo>
                    <a:pt x="4436146" y="26542"/>
                  </a:lnTo>
                  <a:lnTo>
                    <a:pt x="4518826" y="26161"/>
                  </a:lnTo>
                  <a:lnTo>
                    <a:pt x="4600049" y="25908"/>
                  </a:lnTo>
                  <a:lnTo>
                    <a:pt x="4676777" y="25738"/>
                  </a:lnTo>
                  <a:lnTo>
                    <a:pt x="4750507" y="25626"/>
                  </a:lnTo>
                  <a:lnTo>
                    <a:pt x="4822237" y="25550"/>
                  </a:lnTo>
                  <a:lnTo>
                    <a:pt x="4891225" y="25500"/>
                  </a:lnTo>
                  <a:lnTo>
                    <a:pt x="4958383" y="25467"/>
                  </a:lnTo>
                  <a:lnTo>
                    <a:pt x="5024322" y="25445"/>
                  </a:lnTo>
                  <a:lnTo>
                    <a:pt x="5083804" y="24724"/>
                  </a:lnTo>
                  <a:lnTo>
                    <a:pt x="5138979" y="23538"/>
                  </a:lnTo>
                  <a:lnTo>
                    <a:pt x="5191286" y="22042"/>
                  </a:lnTo>
                  <a:lnTo>
                    <a:pt x="5237446" y="20339"/>
                  </a:lnTo>
                  <a:lnTo>
                    <a:pt x="5279509" y="18498"/>
                  </a:lnTo>
                  <a:lnTo>
                    <a:pt x="5318839" y="16565"/>
                  </a:lnTo>
                  <a:lnTo>
                    <a:pt x="5353526" y="14571"/>
                  </a:lnTo>
                  <a:lnTo>
                    <a:pt x="5385117" y="12537"/>
                  </a:lnTo>
                  <a:lnTo>
                    <a:pt x="5414645" y="10474"/>
                  </a:lnTo>
                  <a:lnTo>
                    <a:pt x="5458741" y="8183"/>
                  </a:lnTo>
                  <a:lnTo>
                    <a:pt x="5503605" y="5012"/>
                  </a:lnTo>
                  <a:lnTo>
                    <a:pt x="553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2654">
              <a:extLst>
                <a:ext uri="{FF2B5EF4-FFF2-40B4-BE49-F238E27FC236}">
                  <a16:creationId xmlns:a16="http://schemas.microsoft.com/office/drawing/2014/main" xmlns="" id="{002DA92C-153A-489E-BD66-AA33F7481B38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2432050" y="1899141"/>
              <a:ext cx="4870451" cy="132860"/>
            </a:xfrm>
            <a:custGeom>
              <a:avLst/>
              <a:gdLst/>
              <a:ahLst/>
              <a:cxnLst/>
              <a:rect l="0" t="0" r="0" b="0"/>
              <a:pathLst>
                <a:path w="4870451" h="132860">
                  <a:moveTo>
                    <a:pt x="0" y="132859"/>
                  </a:moveTo>
                  <a:lnTo>
                    <a:pt x="0" y="132859"/>
                  </a:lnTo>
                  <a:lnTo>
                    <a:pt x="3371" y="129488"/>
                  </a:lnTo>
                  <a:lnTo>
                    <a:pt x="15580" y="124020"/>
                  </a:lnTo>
                  <a:lnTo>
                    <a:pt x="54583" y="116558"/>
                  </a:lnTo>
                  <a:lnTo>
                    <a:pt x="96293" y="115329"/>
                  </a:lnTo>
                  <a:lnTo>
                    <a:pt x="130285" y="117542"/>
                  </a:lnTo>
                  <a:lnTo>
                    <a:pt x="172204" y="120877"/>
                  </a:lnTo>
                  <a:lnTo>
                    <a:pt x="195236" y="122754"/>
                  </a:lnTo>
                  <a:lnTo>
                    <a:pt x="221174" y="124006"/>
                  </a:lnTo>
                  <a:lnTo>
                    <a:pt x="249049" y="124840"/>
                  </a:lnTo>
                  <a:lnTo>
                    <a:pt x="278216" y="125396"/>
                  </a:lnTo>
                  <a:lnTo>
                    <a:pt x="311772" y="125767"/>
                  </a:lnTo>
                  <a:lnTo>
                    <a:pt x="348254" y="126014"/>
                  </a:lnTo>
                  <a:lnTo>
                    <a:pt x="386686" y="126179"/>
                  </a:lnTo>
                  <a:lnTo>
                    <a:pt x="431357" y="124878"/>
                  </a:lnTo>
                  <a:lnTo>
                    <a:pt x="480188" y="122600"/>
                  </a:lnTo>
                  <a:lnTo>
                    <a:pt x="531792" y="119669"/>
                  </a:lnTo>
                  <a:lnTo>
                    <a:pt x="587361" y="116305"/>
                  </a:lnTo>
                  <a:lnTo>
                    <a:pt x="645574" y="112651"/>
                  </a:lnTo>
                  <a:lnTo>
                    <a:pt x="705549" y="108803"/>
                  </a:lnTo>
                  <a:lnTo>
                    <a:pt x="775166" y="104827"/>
                  </a:lnTo>
                  <a:lnTo>
                    <a:pt x="851211" y="100766"/>
                  </a:lnTo>
                  <a:lnTo>
                    <a:pt x="931540" y="96647"/>
                  </a:lnTo>
                  <a:lnTo>
                    <a:pt x="1015433" y="91784"/>
                  </a:lnTo>
                  <a:lnTo>
                    <a:pt x="1101699" y="86426"/>
                  </a:lnTo>
                  <a:lnTo>
                    <a:pt x="1189550" y="80737"/>
                  </a:lnTo>
                  <a:lnTo>
                    <a:pt x="1279866" y="74827"/>
                  </a:lnTo>
                  <a:lnTo>
                    <a:pt x="1371828" y="68771"/>
                  </a:lnTo>
                  <a:lnTo>
                    <a:pt x="1464885" y="62617"/>
                  </a:lnTo>
                  <a:lnTo>
                    <a:pt x="1563612" y="56398"/>
                  </a:lnTo>
                  <a:lnTo>
                    <a:pt x="1666119" y="50135"/>
                  </a:lnTo>
                  <a:lnTo>
                    <a:pt x="1771146" y="43843"/>
                  </a:lnTo>
                  <a:lnTo>
                    <a:pt x="1878559" y="38237"/>
                  </a:lnTo>
                  <a:lnTo>
                    <a:pt x="1987561" y="33089"/>
                  </a:lnTo>
                  <a:lnTo>
                    <a:pt x="2097624" y="28245"/>
                  </a:lnTo>
                  <a:lnTo>
                    <a:pt x="2208394" y="23606"/>
                  </a:lnTo>
                  <a:lnTo>
                    <a:pt x="2319634" y="19101"/>
                  </a:lnTo>
                  <a:lnTo>
                    <a:pt x="2431190" y="14687"/>
                  </a:lnTo>
                  <a:lnTo>
                    <a:pt x="2544364" y="11039"/>
                  </a:lnTo>
                  <a:lnTo>
                    <a:pt x="2658621" y="7901"/>
                  </a:lnTo>
                  <a:lnTo>
                    <a:pt x="2773598" y="5104"/>
                  </a:lnTo>
                  <a:lnTo>
                    <a:pt x="2887643" y="3239"/>
                  </a:lnTo>
                  <a:lnTo>
                    <a:pt x="3001067" y="1995"/>
                  </a:lnTo>
                  <a:lnTo>
                    <a:pt x="3114078" y="1167"/>
                  </a:lnTo>
                  <a:lnTo>
                    <a:pt x="3223991" y="614"/>
                  </a:lnTo>
                  <a:lnTo>
                    <a:pt x="3331838" y="246"/>
                  </a:lnTo>
                  <a:lnTo>
                    <a:pt x="3438309" y="0"/>
                  </a:lnTo>
                  <a:lnTo>
                    <a:pt x="3542450" y="542"/>
                  </a:lnTo>
                  <a:lnTo>
                    <a:pt x="3645038" y="1609"/>
                  </a:lnTo>
                  <a:lnTo>
                    <a:pt x="3746591" y="3025"/>
                  </a:lnTo>
                  <a:lnTo>
                    <a:pt x="3843928" y="5381"/>
                  </a:lnTo>
                  <a:lnTo>
                    <a:pt x="3938453" y="8363"/>
                  </a:lnTo>
                  <a:lnTo>
                    <a:pt x="4031101" y="11762"/>
                  </a:lnTo>
                  <a:lnTo>
                    <a:pt x="4116856" y="14733"/>
                  </a:lnTo>
                  <a:lnTo>
                    <a:pt x="4198015" y="17419"/>
                  </a:lnTo>
                  <a:lnTo>
                    <a:pt x="4276110" y="19916"/>
                  </a:lnTo>
                  <a:lnTo>
                    <a:pt x="4349339" y="21580"/>
                  </a:lnTo>
                  <a:lnTo>
                    <a:pt x="4419326" y="22690"/>
                  </a:lnTo>
                  <a:lnTo>
                    <a:pt x="4487151" y="23430"/>
                  </a:lnTo>
                  <a:lnTo>
                    <a:pt x="4547184" y="24628"/>
                  </a:lnTo>
                  <a:lnTo>
                    <a:pt x="4602023" y="26133"/>
                  </a:lnTo>
                  <a:lnTo>
                    <a:pt x="4653399" y="27842"/>
                  </a:lnTo>
                  <a:lnTo>
                    <a:pt x="4696115" y="28275"/>
                  </a:lnTo>
                  <a:lnTo>
                    <a:pt x="4733060" y="27858"/>
                  </a:lnTo>
                  <a:lnTo>
                    <a:pt x="4766157" y="26875"/>
                  </a:lnTo>
                  <a:lnTo>
                    <a:pt x="4792455" y="26220"/>
                  </a:lnTo>
                  <a:lnTo>
                    <a:pt x="4832962" y="25492"/>
                  </a:lnTo>
                  <a:lnTo>
                    <a:pt x="4870450" y="24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2655">
              <a:extLst>
                <a:ext uri="{FF2B5EF4-FFF2-40B4-BE49-F238E27FC236}">
                  <a16:creationId xmlns:a16="http://schemas.microsoft.com/office/drawing/2014/main" xmlns="" id="{BDABA155-0B5B-4E52-892A-1C72222D16E2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2679700" y="2457450"/>
              <a:ext cx="5175251" cy="222251"/>
            </a:xfrm>
            <a:custGeom>
              <a:avLst/>
              <a:gdLst/>
              <a:ahLst/>
              <a:cxnLst/>
              <a:rect l="0" t="0" r="0" b="0"/>
              <a:pathLst>
                <a:path w="5175251" h="222251">
                  <a:moveTo>
                    <a:pt x="0" y="222250"/>
                  </a:moveTo>
                  <a:lnTo>
                    <a:pt x="0" y="222250"/>
                  </a:lnTo>
                  <a:lnTo>
                    <a:pt x="43379" y="222250"/>
                  </a:lnTo>
                  <a:lnTo>
                    <a:pt x="84191" y="222250"/>
                  </a:lnTo>
                  <a:lnTo>
                    <a:pt x="109044" y="221544"/>
                  </a:lnTo>
                  <a:lnTo>
                    <a:pt x="136196" y="220369"/>
                  </a:lnTo>
                  <a:lnTo>
                    <a:pt x="164880" y="218879"/>
                  </a:lnTo>
                  <a:lnTo>
                    <a:pt x="197409" y="217180"/>
                  </a:lnTo>
                  <a:lnTo>
                    <a:pt x="232501" y="215343"/>
                  </a:lnTo>
                  <a:lnTo>
                    <a:pt x="269300" y="213412"/>
                  </a:lnTo>
                  <a:lnTo>
                    <a:pt x="309356" y="210713"/>
                  </a:lnTo>
                  <a:lnTo>
                    <a:pt x="351581" y="207503"/>
                  </a:lnTo>
                  <a:lnTo>
                    <a:pt x="395254" y="203952"/>
                  </a:lnTo>
                  <a:lnTo>
                    <a:pt x="443420" y="200174"/>
                  </a:lnTo>
                  <a:lnTo>
                    <a:pt x="494580" y="196243"/>
                  </a:lnTo>
                  <a:lnTo>
                    <a:pt x="547736" y="192212"/>
                  </a:lnTo>
                  <a:lnTo>
                    <a:pt x="604341" y="188114"/>
                  </a:lnTo>
                  <a:lnTo>
                    <a:pt x="663244" y="183970"/>
                  </a:lnTo>
                  <a:lnTo>
                    <a:pt x="723679" y="179797"/>
                  </a:lnTo>
                  <a:lnTo>
                    <a:pt x="787253" y="174898"/>
                  </a:lnTo>
                  <a:lnTo>
                    <a:pt x="852918" y="169515"/>
                  </a:lnTo>
                  <a:lnTo>
                    <a:pt x="919979" y="163810"/>
                  </a:lnTo>
                  <a:lnTo>
                    <a:pt x="991497" y="158596"/>
                  </a:lnTo>
                  <a:lnTo>
                    <a:pt x="1065986" y="153708"/>
                  </a:lnTo>
                  <a:lnTo>
                    <a:pt x="1142457" y="149039"/>
                  </a:lnTo>
                  <a:lnTo>
                    <a:pt x="1222366" y="145220"/>
                  </a:lnTo>
                  <a:lnTo>
                    <a:pt x="1304566" y="141969"/>
                  </a:lnTo>
                  <a:lnTo>
                    <a:pt x="1388294" y="139096"/>
                  </a:lnTo>
                  <a:lnTo>
                    <a:pt x="1474451" y="135064"/>
                  </a:lnTo>
                  <a:lnTo>
                    <a:pt x="1562229" y="130259"/>
                  </a:lnTo>
                  <a:lnTo>
                    <a:pt x="1651086" y="124940"/>
                  </a:lnTo>
                  <a:lnTo>
                    <a:pt x="1746307" y="119276"/>
                  </a:lnTo>
                  <a:lnTo>
                    <a:pt x="1845771" y="113384"/>
                  </a:lnTo>
                  <a:lnTo>
                    <a:pt x="1948064" y="107340"/>
                  </a:lnTo>
                  <a:lnTo>
                    <a:pt x="2052948" y="101898"/>
                  </a:lnTo>
                  <a:lnTo>
                    <a:pt x="2159560" y="96860"/>
                  </a:lnTo>
                  <a:lnTo>
                    <a:pt x="2267324" y="92090"/>
                  </a:lnTo>
                  <a:lnTo>
                    <a:pt x="2377266" y="86794"/>
                  </a:lnTo>
                  <a:lnTo>
                    <a:pt x="2488660" y="81146"/>
                  </a:lnTo>
                  <a:lnTo>
                    <a:pt x="2601023" y="75264"/>
                  </a:lnTo>
                  <a:lnTo>
                    <a:pt x="2715443" y="69931"/>
                  </a:lnTo>
                  <a:lnTo>
                    <a:pt x="2831235" y="64965"/>
                  </a:lnTo>
                  <a:lnTo>
                    <a:pt x="2947939" y="60243"/>
                  </a:lnTo>
                  <a:lnTo>
                    <a:pt x="3063137" y="55685"/>
                  </a:lnTo>
                  <a:lnTo>
                    <a:pt x="3177330" y="51234"/>
                  </a:lnTo>
                  <a:lnTo>
                    <a:pt x="3290853" y="46856"/>
                  </a:lnTo>
                  <a:lnTo>
                    <a:pt x="3402519" y="42526"/>
                  </a:lnTo>
                  <a:lnTo>
                    <a:pt x="3512947" y="38229"/>
                  </a:lnTo>
                  <a:lnTo>
                    <a:pt x="3622547" y="33953"/>
                  </a:lnTo>
                  <a:lnTo>
                    <a:pt x="3733011" y="30396"/>
                  </a:lnTo>
                  <a:lnTo>
                    <a:pt x="3844046" y="27319"/>
                  </a:lnTo>
                  <a:lnTo>
                    <a:pt x="3955463" y="24563"/>
                  </a:lnTo>
                  <a:lnTo>
                    <a:pt x="4063609" y="22020"/>
                  </a:lnTo>
                  <a:lnTo>
                    <a:pt x="4169573" y="19619"/>
                  </a:lnTo>
                  <a:lnTo>
                    <a:pt x="4274082" y="17313"/>
                  </a:lnTo>
                  <a:lnTo>
                    <a:pt x="4374093" y="15069"/>
                  </a:lnTo>
                  <a:lnTo>
                    <a:pt x="4471107" y="12868"/>
                  </a:lnTo>
                  <a:lnTo>
                    <a:pt x="4566121" y="10695"/>
                  </a:lnTo>
                  <a:lnTo>
                    <a:pt x="4656275" y="8542"/>
                  </a:lnTo>
                  <a:lnTo>
                    <a:pt x="4743188" y="6400"/>
                  </a:lnTo>
                  <a:lnTo>
                    <a:pt x="4827943" y="4267"/>
                  </a:lnTo>
                  <a:lnTo>
                    <a:pt x="4904201" y="2844"/>
                  </a:lnTo>
                  <a:lnTo>
                    <a:pt x="4974795" y="1896"/>
                  </a:lnTo>
                  <a:lnTo>
                    <a:pt x="5041613" y="1264"/>
                  </a:lnTo>
                  <a:lnTo>
                    <a:pt x="5086159" y="843"/>
                  </a:lnTo>
                  <a:lnTo>
                    <a:pt x="517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6" name="SMARTInkShape-Group491">
            <a:extLst>
              <a:ext uri="{FF2B5EF4-FFF2-40B4-BE49-F238E27FC236}">
                <a16:creationId xmlns:a16="http://schemas.microsoft.com/office/drawing/2014/main" xmlns="" id="{27580381-6228-4598-B446-3B209A18643E}"/>
              </a:ext>
            </a:extLst>
          </p:cNvPr>
          <p:cNvGrpSpPr/>
          <p:nvPr/>
        </p:nvGrpSpPr>
        <p:grpSpPr>
          <a:xfrm>
            <a:off x="3868033" y="711200"/>
            <a:ext cx="843668" cy="307251"/>
            <a:chOff x="3868033" y="711200"/>
            <a:chExt cx="843668" cy="307251"/>
          </a:xfrm>
        </p:grpSpPr>
        <p:sp>
          <p:nvSpPr>
            <p:cNvPr id="1601" name="SMARTInkShape-2656">
              <a:extLst>
                <a:ext uri="{FF2B5EF4-FFF2-40B4-BE49-F238E27FC236}">
                  <a16:creationId xmlns:a16="http://schemas.microsoft.com/office/drawing/2014/main" xmlns="" id="{E40B2C92-AB98-424F-9E4E-D05AF0158213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3868033" y="755650"/>
              <a:ext cx="234068" cy="248743"/>
            </a:xfrm>
            <a:custGeom>
              <a:avLst/>
              <a:gdLst/>
              <a:ahLst/>
              <a:cxnLst/>
              <a:rect l="0" t="0" r="0" b="0"/>
              <a:pathLst>
                <a:path w="234068" h="24874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44282" y="38682"/>
                  </a:lnTo>
                  <a:lnTo>
                    <a:pt x="89413" y="80914"/>
                  </a:lnTo>
                  <a:lnTo>
                    <a:pt x="126530" y="120165"/>
                  </a:lnTo>
                  <a:lnTo>
                    <a:pt x="160577" y="158606"/>
                  </a:lnTo>
                  <a:lnTo>
                    <a:pt x="200736" y="206151"/>
                  </a:lnTo>
                  <a:lnTo>
                    <a:pt x="230285" y="248229"/>
                  </a:lnTo>
                  <a:lnTo>
                    <a:pt x="231545" y="248742"/>
                  </a:lnTo>
                  <a:lnTo>
                    <a:pt x="23406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2657">
              <a:extLst>
                <a:ext uri="{FF2B5EF4-FFF2-40B4-BE49-F238E27FC236}">
                  <a16:creationId xmlns:a16="http://schemas.microsoft.com/office/drawing/2014/main" xmlns="" id="{969E1E56-CE71-49DB-9D08-E97F043161F8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3912134" y="711200"/>
              <a:ext cx="247117" cy="307251"/>
            </a:xfrm>
            <a:custGeom>
              <a:avLst/>
              <a:gdLst/>
              <a:ahLst/>
              <a:cxnLst/>
              <a:rect l="0" t="0" r="0" b="0"/>
              <a:pathLst>
                <a:path w="247117" h="307251">
                  <a:moveTo>
                    <a:pt x="247116" y="0"/>
                  </a:moveTo>
                  <a:lnTo>
                    <a:pt x="247116" y="0"/>
                  </a:lnTo>
                  <a:lnTo>
                    <a:pt x="240374" y="3371"/>
                  </a:lnTo>
                  <a:lnTo>
                    <a:pt x="205053" y="48184"/>
                  </a:lnTo>
                  <a:lnTo>
                    <a:pt x="177581" y="83656"/>
                  </a:lnTo>
                  <a:lnTo>
                    <a:pt x="143728" y="131091"/>
                  </a:lnTo>
                  <a:lnTo>
                    <a:pt x="115559" y="166918"/>
                  </a:lnTo>
                  <a:lnTo>
                    <a:pt x="85635" y="202597"/>
                  </a:lnTo>
                  <a:lnTo>
                    <a:pt x="46399" y="249039"/>
                  </a:lnTo>
                  <a:lnTo>
                    <a:pt x="10906" y="291408"/>
                  </a:lnTo>
                  <a:lnTo>
                    <a:pt x="1727" y="302376"/>
                  </a:lnTo>
                  <a:lnTo>
                    <a:pt x="268" y="305300"/>
                  </a:lnTo>
                  <a:lnTo>
                    <a:pt x="0" y="307250"/>
                  </a:lnTo>
                  <a:lnTo>
                    <a:pt x="1939" y="307139"/>
                  </a:lnTo>
                  <a:lnTo>
                    <a:pt x="1851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2658">
              <a:extLst>
                <a:ext uri="{FF2B5EF4-FFF2-40B4-BE49-F238E27FC236}">
                  <a16:creationId xmlns:a16="http://schemas.microsoft.com/office/drawing/2014/main" xmlns="" id="{F20CE04E-94B1-46AD-A8E0-B6C4D0B6E9A9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4235450" y="8318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6997" y="2574"/>
                  </a:lnTo>
                  <a:lnTo>
                    <a:pt x="87104" y="5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2659">
              <a:extLst>
                <a:ext uri="{FF2B5EF4-FFF2-40B4-BE49-F238E27FC236}">
                  <a16:creationId xmlns:a16="http://schemas.microsoft.com/office/drawing/2014/main" xmlns="" id="{7EE393F6-C58A-4D2F-BD90-3B3F2B89AE8D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4286250" y="8890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4259" y="19816"/>
                  </a:lnTo>
                  <a:lnTo>
                    <a:pt x="88136" y="1104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2660">
              <a:extLst>
                <a:ext uri="{FF2B5EF4-FFF2-40B4-BE49-F238E27FC236}">
                  <a16:creationId xmlns:a16="http://schemas.microsoft.com/office/drawing/2014/main" xmlns="" id="{4EAD165B-53CB-4BD6-B9C3-85BDA0528F3D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4488827" y="782973"/>
              <a:ext cx="222874" cy="109818"/>
            </a:xfrm>
            <a:custGeom>
              <a:avLst/>
              <a:gdLst/>
              <a:ahLst/>
              <a:cxnLst/>
              <a:rect l="0" t="0" r="0" b="0"/>
              <a:pathLst>
                <a:path w="222874" h="109818">
                  <a:moveTo>
                    <a:pt x="121273" y="48877"/>
                  </a:moveTo>
                  <a:lnTo>
                    <a:pt x="121273" y="48877"/>
                  </a:lnTo>
                  <a:lnTo>
                    <a:pt x="117902" y="45506"/>
                  </a:lnTo>
                  <a:lnTo>
                    <a:pt x="100292" y="7811"/>
                  </a:lnTo>
                  <a:lnTo>
                    <a:pt x="96702" y="4566"/>
                  </a:lnTo>
                  <a:lnTo>
                    <a:pt x="85188" y="961"/>
                  </a:lnTo>
                  <a:lnTo>
                    <a:pt x="78166" y="0"/>
                  </a:lnTo>
                  <a:lnTo>
                    <a:pt x="44687" y="8760"/>
                  </a:lnTo>
                  <a:lnTo>
                    <a:pt x="13601" y="31503"/>
                  </a:lnTo>
                  <a:lnTo>
                    <a:pt x="2863" y="50562"/>
                  </a:lnTo>
                  <a:lnTo>
                    <a:pt x="0" y="60584"/>
                  </a:lnTo>
                  <a:lnTo>
                    <a:pt x="581" y="79245"/>
                  </a:lnTo>
                  <a:lnTo>
                    <a:pt x="2712" y="88172"/>
                  </a:lnTo>
                  <a:lnTo>
                    <a:pt x="12605" y="101854"/>
                  </a:lnTo>
                  <a:lnTo>
                    <a:pt x="19194" y="107479"/>
                  </a:lnTo>
                  <a:lnTo>
                    <a:pt x="27116" y="109817"/>
                  </a:lnTo>
                  <a:lnTo>
                    <a:pt x="45323" y="108652"/>
                  </a:lnTo>
                  <a:lnTo>
                    <a:pt x="75408" y="93321"/>
                  </a:lnTo>
                  <a:lnTo>
                    <a:pt x="99922" y="67533"/>
                  </a:lnTo>
                  <a:lnTo>
                    <a:pt x="120688" y="33695"/>
                  </a:lnTo>
                  <a:lnTo>
                    <a:pt x="126253" y="17604"/>
                  </a:lnTo>
                  <a:lnTo>
                    <a:pt x="126709" y="17445"/>
                  </a:lnTo>
                  <a:lnTo>
                    <a:pt x="151124" y="62642"/>
                  </a:lnTo>
                  <a:lnTo>
                    <a:pt x="164878" y="76867"/>
                  </a:lnTo>
                  <a:lnTo>
                    <a:pt x="178047" y="85541"/>
                  </a:lnTo>
                  <a:lnTo>
                    <a:pt x="222873" y="9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2" name="SMARTInkShape-Group492">
            <a:extLst>
              <a:ext uri="{FF2B5EF4-FFF2-40B4-BE49-F238E27FC236}">
                <a16:creationId xmlns:a16="http://schemas.microsoft.com/office/drawing/2014/main" xmlns="" id="{7A18E8E4-FF4E-460E-A0C8-8A10418B8988}"/>
              </a:ext>
            </a:extLst>
          </p:cNvPr>
          <p:cNvGrpSpPr/>
          <p:nvPr/>
        </p:nvGrpSpPr>
        <p:grpSpPr>
          <a:xfrm>
            <a:off x="5651500" y="537262"/>
            <a:ext cx="800485" cy="319989"/>
            <a:chOff x="5651500" y="537262"/>
            <a:chExt cx="800485" cy="319989"/>
          </a:xfrm>
        </p:grpSpPr>
        <p:sp>
          <p:nvSpPr>
            <p:cNvPr id="1607" name="SMARTInkShape-2661">
              <a:extLst>
                <a:ext uri="{FF2B5EF4-FFF2-40B4-BE49-F238E27FC236}">
                  <a16:creationId xmlns:a16="http://schemas.microsoft.com/office/drawing/2014/main" xmlns="" id="{F5FB3DDD-329D-47D0-8486-792694B23321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5651500" y="603250"/>
              <a:ext cx="186762" cy="229294"/>
            </a:xfrm>
            <a:custGeom>
              <a:avLst/>
              <a:gdLst/>
              <a:ahLst/>
              <a:cxnLst/>
              <a:rect l="0" t="0" r="0" b="0"/>
              <a:pathLst>
                <a:path w="186762" h="229294">
                  <a:moveTo>
                    <a:pt x="0" y="0"/>
                  </a:moveTo>
                  <a:lnTo>
                    <a:pt x="0" y="0"/>
                  </a:lnTo>
                  <a:lnTo>
                    <a:pt x="43752" y="43752"/>
                  </a:lnTo>
                  <a:lnTo>
                    <a:pt x="78580" y="78580"/>
                  </a:lnTo>
                  <a:lnTo>
                    <a:pt x="117749" y="119160"/>
                  </a:lnTo>
                  <a:lnTo>
                    <a:pt x="148169" y="157603"/>
                  </a:lnTo>
                  <a:lnTo>
                    <a:pt x="172234" y="190944"/>
                  </a:lnTo>
                  <a:lnTo>
                    <a:pt x="186761" y="228581"/>
                  </a:lnTo>
                  <a:lnTo>
                    <a:pt x="186598" y="229293"/>
                  </a:lnTo>
                  <a:lnTo>
                    <a:pt x="1841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2662">
              <a:extLst>
                <a:ext uri="{FF2B5EF4-FFF2-40B4-BE49-F238E27FC236}">
                  <a16:creationId xmlns:a16="http://schemas.microsoft.com/office/drawing/2014/main" xmlns="" id="{A0BF0EDB-F603-4A16-BA84-474524EE38F5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5657850" y="580542"/>
              <a:ext cx="209551" cy="276709"/>
            </a:xfrm>
            <a:custGeom>
              <a:avLst/>
              <a:gdLst/>
              <a:ahLst/>
              <a:cxnLst/>
              <a:rect l="0" t="0" r="0" b="0"/>
              <a:pathLst>
                <a:path w="209551" h="276709">
                  <a:moveTo>
                    <a:pt x="209550" y="3658"/>
                  </a:moveTo>
                  <a:lnTo>
                    <a:pt x="209550" y="3658"/>
                  </a:lnTo>
                  <a:lnTo>
                    <a:pt x="206179" y="287"/>
                  </a:lnTo>
                  <a:lnTo>
                    <a:pt x="204480" y="0"/>
                  </a:lnTo>
                  <a:lnTo>
                    <a:pt x="202643" y="513"/>
                  </a:lnTo>
                  <a:lnTo>
                    <a:pt x="200711" y="1562"/>
                  </a:lnTo>
                  <a:lnTo>
                    <a:pt x="174754" y="41682"/>
                  </a:lnTo>
                  <a:lnTo>
                    <a:pt x="149616" y="83599"/>
                  </a:lnTo>
                  <a:lnTo>
                    <a:pt x="128586" y="115387"/>
                  </a:lnTo>
                  <a:lnTo>
                    <a:pt x="102774" y="148330"/>
                  </a:lnTo>
                  <a:lnTo>
                    <a:pt x="63848" y="191868"/>
                  </a:lnTo>
                  <a:lnTo>
                    <a:pt x="25024" y="237320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2663">
              <a:extLst>
                <a:ext uri="{FF2B5EF4-FFF2-40B4-BE49-F238E27FC236}">
                  <a16:creationId xmlns:a16="http://schemas.microsoft.com/office/drawing/2014/main" xmlns="" id="{5B651FB3-E180-4F25-9086-647238C066C8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6026150" y="7048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5190" y="5792"/>
                  </a:lnTo>
                  <a:lnTo>
                    <a:pt x="84651" y="17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2664">
              <a:extLst>
                <a:ext uri="{FF2B5EF4-FFF2-40B4-BE49-F238E27FC236}">
                  <a16:creationId xmlns:a16="http://schemas.microsoft.com/office/drawing/2014/main" xmlns="" id="{D5629245-2543-470B-9AA4-DC03C5E5C29E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6062430" y="755650"/>
              <a:ext cx="154221" cy="24518"/>
            </a:xfrm>
            <a:custGeom>
              <a:avLst/>
              <a:gdLst/>
              <a:ahLst/>
              <a:cxnLst/>
              <a:rect l="0" t="0" r="0" b="0"/>
              <a:pathLst>
                <a:path w="154221" h="24518">
                  <a:moveTo>
                    <a:pt x="8170" y="19050"/>
                  </a:moveTo>
                  <a:lnTo>
                    <a:pt x="8170" y="19050"/>
                  </a:lnTo>
                  <a:lnTo>
                    <a:pt x="148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41713" y="16484"/>
                  </a:lnTo>
                  <a:lnTo>
                    <a:pt x="85292" y="10450"/>
                  </a:lnTo>
                  <a:lnTo>
                    <a:pt x="127212" y="4194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2665">
              <a:extLst>
                <a:ext uri="{FF2B5EF4-FFF2-40B4-BE49-F238E27FC236}">
                  <a16:creationId xmlns:a16="http://schemas.microsoft.com/office/drawing/2014/main" xmlns="" id="{B5081377-E4F8-42AC-A256-EFBDF1C4F93E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6350000" y="537262"/>
              <a:ext cx="101985" cy="276243"/>
            </a:xfrm>
            <a:custGeom>
              <a:avLst/>
              <a:gdLst/>
              <a:ahLst/>
              <a:cxnLst/>
              <a:rect l="0" t="0" r="0" b="0"/>
              <a:pathLst>
                <a:path w="101985" h="276243">
                  <a:moveTo>
                    <a:pt x="31750" y="8838"/>
                  </a:moveTo>
                  <a:lnTo>
                    <a:pt x="31750" y="8838"/>
                  </a:lnTo>
                  <a:lnTo>
                    <a:pt x="25009" y="5467"/>
                  </a:lnTo>
                  <a:lnTo>
                    <a:pt x="23021" y="3768"/>
                  </a:lnTo>
                  <a:lnTo>
                    <a:pt x="20815" y="0"/>
                  </a:lnTo>
                  <a:lnTo>
                    <a:pt x="20932" y="124"/>
                  </a:lnTo>
                  <a:lnTo>
                    <a:pt x="22944" y="4024"/>
                  </a:lnTo>
                  <a:lnTo>
                    <a:pt x="21932" y="51530"/>
                  </a:lnTo>
                  <a:lnTo>
                    <a:pt x="22490" y="98393"/>
                  </a:lnTo>
                  <a:lnTo>
                    <a:pt x="19873" y="135424"/>
                  </a:lnTo>
                  <a:lnTo>
                    <a:pt x="16357" y="170696"/>
                  </a:lnTo>
                  <a:lnTo>
                    <a:pt x="7042" y="212175"/>
                  </a:lnTo>
                  <a:lnTo>
                    <a:pt x="618" y="246155"/>
                  </a:lnTo>
                  <a:lnTo>
                    <a:pt x="411" y="246071"/>
                  </a:lnTo>
                  <a:lnTo>
                    <a:pt x="183" y="242216"/>
                  </a:lnTo>
                  <a:lnTo>
                    <a:pt x="18866" y="203530"/>
                  </a:lnTo>
                  <a:lnTo>
                    <a:pt x="33576" y="177062"/>
                  </a:lnTo>
                  <a:lnTo>
                    <a:pt x="45262" y="164743"/>
                  </a:lnTo>
                  <a:lnTo>
                    <a:pt x="62330" y="157808"/>
                  </a:lnTo>
                  <a:lnTo>
                    <a:pt x="69563" y="156186"/>
                  </a:lnTo>
                  <a:lnTo>
                    <a:pt x="78896" y="161109"/>
                  </a:lnTo>
                  <a:lnTo>
                    <a:pt x="94167" y="175781"/>
                  </a:lnTo>
                  <a:lnTo>
                    <a:pt x="98761" y="181517"/>
                  </a:lnTo>
                  <a:lnTo>
                    <a:pt x="101984" y="197297"/>
                  </a:lnTo>
                  <a:lnTo>
                    <a:pt x="99654" y="216070"/>
                  </a:lnTo>
                  <a:lnTo>
                    <a:pt x="86442" y="245061"/>
                  </a:lnTo>
                  <a:lnTo>
                    <a:pt x="75107" y="260581"/>
                  </a:lnTo>
                  <a:lnTo>
                    <a:pt x="59251" y="270772"/>
                  </a:lnTo>
                  <a:lnTo>
                    <a:pt x="40446" y="276242"/>
                  </a:lnTo>
                  <a:lnTo>
                    <a:pt x="0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4" name="SMARTInkShape-Group493">
            <a:extLst>
              <a:ext uri="{FF2B5EF4-FFF2-40B4-BE49-F238E27FC236}">
                <a16:creationId xmlns:a16="http://schemas.microsoft.com/office/drawing/2014/main" xmlns="" id="{B71E6A75-04E0-4280-8104-2F802E772B8C}"/>
              </a:ext>
            </a:extLst>
          </p:cNvPr>
          <p:cNvGrpSpPr/>
          <p:nvPr/>
        </p:nvGrpSpPr>
        <p:grpSpPr>
          <a:xfrm>
            <a:off x="2451100" y="1448352"/>
            <a:ext cx="828505" cy="1078949"/>
            <a:chOff x="2451100" y="1448352"/>
            <a:chExt cx="828505" cy="1078949"/>
          </a:xfrm>
        </p:grpSpPr>
        <p:sp>
          <p:nvSpPr>
            <p:cNvPr id="1613" name="SMARTInkShape-2666">
              <a:extLst>
                <a:ext uri="{FF2B5EF4-FFF2-40B4-BE49-F238E27FC236}">
                  <a16:creationId xmlns:a16="http://schemas.microsoft.com/office/drawing/2014/main" xmlns="" id="{46394237-3A71-4F7F-8009-D22F3112B8E3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2611026" y="1448352"/>
              <a:ext cx="72046" cy="361399"/>
            </a:xfrm>
            <a:custGeom>
              <a:avLst/>
              <a:gdLst/>
              <a:ahLst/>
              <a:cxnLst/>
              <a:rect l="0" t="0" r="0" b="0"/>
              <a:pathLst>
                <a:path w="72046" h="361399">
                  <a:moveTo>
                    <a:pt x="68674" y="18498"/>
                  </a:moveTo>
                  <a:lnTo>
                    <a:pt x="68674" y="18498"/>
                  </a:lnTo>
                  <a:lnTo>
                    <a:pt x="72045" y="5014"/>
                  </a:lnTo>
                  <a:lnTo>
                    <a:pt x="71627" y="1748"/>
                  </a:lnTo>
                  <a:lnTo>
                    <a:pt x="69937" y="275"/>
                  </a:lnTo>
                  <a:lnTo>
                    <a:pt x="67399" y="0"/>
                  </a:lnTo>
                  <a:lnTo>
                    <a:pt x="60817" y="7219"/>
                  </a:lnTo>
                  <a:lnTo>
                    <a:pt x="53893" y="21246"/>
                  </a:lnTo>
                  <a:lnTo>
                    <a:pt x="41817" y="66627"/>
                  </a:lnTo>
                  <a:lnTo>
                    <a:pt x="33906" y="108488"/>
                  </a:lnTo>
                  <a:lnTo>
                    <a:pt x="29680" y="155934"/>
                  </a:lnTo>
                  <a:lnTo>
                    <a:pt x="25238" y="191764"/>
                  </a:lnTo>
                  <a:lnTo>
                    <a:pt x="18560" y="228855"/>
                  </a:lnTo>
                  <a:lnTo>
                    <a:pt x="6867" y="275324"/>
                  </a:lnTo>
                  <a:lnTo>
                    <a:pt x="412" y="318107"/>
                  </a:lnTo>
                  <a:lnTo>
                    <a:pt x="0" y="340105"/>
                  </a:lnTo>
                  <a:lnTo>
                    <a:pt x="2404" y="350993"/>
                  </a:lnTo>
                  <a:lnTo>
                    <a:pt x="4738" y="354462"/>
                  </a:lnTo>
                  <a:lnTo>
                    <a:pt x="7706" y="356774"/>
                  </a:lnTo>
                  <a:lnTo>
                    <a:pt x="17874" y="36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2667">
              <a:extLst>
                <a:ext uri="{FF2B5EF4-FFF2-40B4-BE49-F238E27FC236}">
                  <a16:creationId xmlns:a16="http://schemas.microsoft.com/office/drawing/2014/main" xmlns="" id="{3F4000CF-5E36-4ED7-B321-F348E518E501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2451100" y="1479550"/>
              <a:ext cx="139701" cy="133351"/>
            </a:xfrm>
            <a:custGeom>
              <a:avLst/>
              <a:gdLst/>
              <a:ahLst/>
              <a:cxnLst/>
              <a:rect l="0" t="0" r="0" b="0"/>
              <a:pathLst>
                <a:path w="13970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443" y="17578"/>
                  </a:lnTo>
                  <a:lnTo>
                    <a:pt x="72101" y="50901"/>
                  </a:lnTo>
                  <a:lnTo>
                    <a:pt x="110250" y="91455"/>
                  </a:lnTo>
                  <a:lnTo>
                    <a:pt x="139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2668">
              <a:extLst>
                <a:ext uri="{FF2B5EF4-FFF2-40B4-BE49-F238E27FC236}">
                  <a16:creationId xmlns:a16="http://schemas.microsoft.com/office/drawing/2014/main" xmlns="" id="{B8F5AFA0-3AD3-4CD4-95EB-C18AF97ED5E7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2755900" y="16319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44043" y="16141"/>
                  </a:lnTo>
                  <a:lnTo>
                    <a:pt x="81410" y="885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2669">
              <a:extLst>
                <a:ext uri="{FF2B5EF4-FFF2-40B4-BE49-F238E27FC236}">
                  <a16:creationId xmlns:a16="http://schemas.microsoft.com/office/drawing/2014/main" xmlns="" id="{89F7CA08-D790-4964-B8FF-D77AEEC130FC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2780804" y="1701800"/>
              <a:ext cx="95747" cy="22121"/>
            </a:xfrm>
            <a:custGeom>
              <a:avLst/>
              <a:gdLst/>
              <a:ahLst/>
              <a:cxnLst/>
              <a:rect l="0" t="0" r="0" b="0"/>
              <a:pathLst>
                <a:path w="95747" h="22121">
                  <a:moveTo>
                    <a:pt x="13196" y="12700"/>
                  </a:moveTo>
                  <a:lnTo>
                    <a:pt x="13196" y="12700"/>
                  </a:lnTo>
                  <a:lnTo>
                    <a:pt x="3083" y="16071"/>
                  </a:lnTo>
                  <a:lnTo>
                    <a:pt x="810" y="17769"/>
                  </a:lnTo>
                  <a:lnTo>
                    <a:pt x="0" y="19607"/>
                  </a:lnTo>
                  <a:lnTo>
                    <a:pt x="165" y="21538"/>
                  </a:lnTo>
                  <a:lnTo>
                    <a:pt x="3098" y="22120"/>
                  </a:lnTo>
                  <a:lnTo>
                    <a:pt x="49576" y="13637"/>
                  </a:lnTo>
                  <a:lnTo>
                    <a:pt x="95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2670">
              <a:extLst>
                <a:ext uri="{FF2B5EF4-FFF2-40B4-BE49-F238E27FC236}">
                  <a16:creationId xmlns:a16="http://schemas.microsoft.com/office/drawing/2014/main" xmlns="" id="{98C7D9E6-7B2E-416F-82FB-EC0766159DB4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2958615" y="1583177"/>
              <a:ext cx="140186" cy="155982"/>
            </a:xfrm>
            <a:custGeom>
              <a:avLst/>
              <a:gdLst/>
              <a:ahLst/>
              <a:cxnLst/>
              <a:rect l="0" t="0" r="0" b="0"/>
              <a:pathLst>
                <a:path w="140186" h="155982">
                  <a:moveTo>
                    <a:pt x="102085" y="17023"/>
                  </a:moveTo>
                  <a:lnTo>
                    <a:pt x="102085" y="17023"/>
                  </a:lnTo>
                  <a:lnTo>
                    <a:pt x="102085" y="13652"/>
                  </a:lnTo>
                  <a:lnTo>
                    <a:pt x="98714" y="4814"/>
                  </a:lnTo>
                  <a:lnTo>
                    <a:pt x="97015" y="2533"/>
                  </a:lnTo>
                  <a:lnTo>
                    <a:pt x="93247" y="0"/>
                  </a:lnTo>
                  <a:lnTo>
                    <a:pt x="77045" y="5316"/>
                  </a:lnTo>
                  <a:lnTo>
                    <a:pt x="37559" y="31304"/>
                  </a:lnTo>
                  <a:lnTo>
                    <a:pt x="12019" y="63117"/>
                  </a:lnTo>
                  <a:lnTo>
                    <a:pt x="2553" y="84546"/>
                  </a:lnTo>
                  <a:lnTo>
                    <a:pt x="0" y="116444"/>
                  </a:lnTo>
                  <a:lnTo>
                    <a:pt x="7795" y="133883"/>
                  </a:lnTo>
                  <a:lnTo>
                    <a:pt x="20667" y="147277"/>
                  </a:lnTo>
                  <a:lnTo>
                    <a:pt x="35796" y="155582"/>
                  </a:lnTo>
                  <a:lnTo>
                    <a:pt x="57571" y="155981"/>
                  </a:lnTo>
                  <a:lnTo>
                    <a:pt x="97597" y="150153"/>
                  </a:lnTo>
                  <a:lnTo>
                    <a:pt x="140185" y="144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SMARTInkShape-2671">
              <a:extLst>
                <a:ext uri="{FF2B5EF4-FFF2-40B4-BE49-F238E27FC236}">
                  <a16:creationId xmlns:a16="http://schemas.microsoft.com/office/drawing/2014/main" xmlns="" id="{2AD4AB06-4541-46C1-A774-C7E51E59263A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2546350" y="154940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9721" y="6907"/>
                  </a:lnTo>
                  <a:lnTo>
                    <a:pt x="23949" y="18298"/>
                  </a:lnTo>
                  <a:lnTo>
                    <a:pt x="64083" y="56811"/>
                  </a:lnTo>
                  <a:lnTo>
                    <a:pt x="85644" y="70645"/>
                  </a:lnTo>
                  <a:lnTo>
                    <a:pt x="1206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SMARTInkShape-2672">
              <a:extLst>
                <a:ext uri="{FF2B5EF4-FFF2-40B4-BE49-F238E27FC236}">
                  <a16:creationId xmlns:a16="http://schemas.microsoft.com/office/drawing/2014/main" xmlns="" id="{283079B7-2E0D-4474-8D4B-B58CC626866C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2663342" y="2235461"/>
              <a:ext cx="105259" cy="114040"/>
            </a:xfrm>
            <a:custGeom>
              <a:avLst/>
              <a:gdLst/>
              <a:ahLst/>
              <a:cxnLst/>
              <a:rect l="0" t="0" r="0" b="0"/>
              <a:pathLst>
                <a:path w="105259" h="114040">
                  <a:moveTo>
                    <a:pt x="3658" y="6089"/>
                  </a:moveTo>
                  <a:lnTo>
                    <a:pt x="3658" y="6089"/>
                  </a:lnTo>
                  <a:lnTo>
                    <a:pt x="3658" y="2718"/>
                  </a:lnTo>
                  <a:lnTo>
                    <a:pt x="2952" y="1725"/>
                  </a:lnTo>
                  <a:lnTo>
                    <a:pt x="1776" y="1063"/>
                  </a:lnTo>
                  <a:lnTo>
                    <a:pt x="287" y="622"/>
                  </a:lnTo>
                  <a:lnTo>
                    <a:pt x="0" y="327"/>
                  </a:lnTo>
                  <a:lnTo>
                    <a:pt x="514" y="131"/>
                  </a:lnTo>
                  <a:lnTo>
                    <a:pt x="1562" y="0"/>
                  </a:lnTo>
                  <a:lnTo>
                    <a:pt x="13150" y="3187"/>
                  </a:lnTo>
                  <a:lnTo>
                    <a:pt x="60593" y="44559"/>
                  </a:lnTo>
                  <a:lnTo>
                    <a:pt x="94281" y="91553"/>
                  </a:lnTo>
                  <a:lnTo>
                    <a:pt x="105258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2673">
              <a:extLst>
                <a:ext uri="{FF2B5EF4-FFF2-40B4-BE49-F238E27FC236}">
                  <a16:creationId xmlns:a16="http://schemas.microsoft.com/office/drawing/2014/main" xmlns="" id="{3C99449B-7D5F-48C4-AE35-4FF26B6CB9D8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2775243" y="2198394"/>
              <a:ext cx="88608" cy="328907"/>
            </a:xfrm>
            <a:custGeom>
              <a:avLst/>
              <a:gdLst/>
              <a:ahLst/>
              <a:cxnLst/>
              <a:rect l="0" t="0" r="0" b="0"/>
              <a:pathLst>
                <a:path w="88608" h="328907">
                  <a:moveTo>
                    <a:pt x="88607" y="5056"/>
                  </a:moveTo>
                  <a:lnTo>
                    <a:pt x="88607" y="5056"/>
                  </a:lnTo>
                  <a:lnTo>
                    <a:pt x="85236" y="1685"/>
                  </a:lnTo>
                  <a:lnTo>
                    <a:pt x="79818" y="30"/>
                  </a:lnTo>
                  <a:lnTo>
                    <a:pt x="72001" y="0"/>
                  </a:lnTo>
                  <a:lnTo>
                    <a:pt x="61471" y="2339"/>
                  </a:lnTo>
                  <a:lnTo>
                    <a:pt x="43642" y="14364"/>
                  </a:lnTo>
                  <a:lnTo>
                    <a:pt x="36873" y="27302"/>
                  </a:lnTo>
                  <a:lnTo>
                    <a:pt x="27806" y="67566"/>
                  </a:lnTo>
                  <a:lnTo>
                    <a:pt x="25640" y="109178"/>
                  </a:lnTo>
                  <a:lnTo>
                    <a:pt x="21842" y="154583"/>
                  </a:lnTo>
                  <a:lnTo>
                    <a:pt x="14297" y="197523"/>
                  </a:lnTo>
                  <a:lnTo>
                    <a:pt x="7894" y="241858"/>
                  </a:lnTo>
                  <a:lnTo>
                    <a:pt x="3049" y="284430"/>
                  </a:lnTo>
                  <a:lnTo>
                    <a:pt x="0" y="321604"/>
                  </a:lnTo>
                  <a:lnTo>
                    <a:pt x="1314" y="324038"/>
                  </a:lnTo>
                  <a:lnTo>
                    <a:pt x="3600" y="325661"/>
                  </a:lnTo>
                  <a:lnTo>
                    <a:pt x="12407" y="328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2674">
              <a:extLst>
                <a:ext uri="{FF2B5EF4-FFF2-40B4-BE49-F238E27FC236}">
                  <a16:creationId xmlns:a16="http://schemas.microsoft.com/office/drawing/2014/main" xmlns="" id="{58CB741C-13DA-47B4-AEB3-1CA936B6C85E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2898291" y="2374900"/>
              <a:ext cx="98910" cy="12701"/>
            </a:xfrm>
            <a:custGeom>
              <a:avLst/>
              <a:gdLst/>
              <a:ahLst/>
              <a:cxnLst/>
              <a:rect l="0" t="0" r="0" b="0"/>
              <a:pathLst>
                <a:path w="989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0254" y="10818"/>
                  </a:lnTo>
                  <a:lnTo>
                    <a:pt x="56294" y="6233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SMARTInkShape-2675">
              <a:extLst>
                <a:ext uri="{FF2B5EF4-FFF2-40B4-BE49-F238E27FC236}">
                  <a16:creationId xmlns:a16="http://schemas.microsoft.com/office/drawing/2014/main" xmlns="" id="{DA0424DD-7F3D-44B6-8FA7-569C73C1582B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2952750" y="2419350"/>
              <a:ext cx="127001" cy="28772"/>
            </a:xfrm>
            <a:custGeom>
              <a:avLst/>
              <a:gdLst/>
              <a:ahLst/>
              <a:cxnLst/>
              <a:rect l="0" t="0" r="0" b="0"/>
              <a:pathLst>
                <a:path w="127001" h="28772">
                  <a:moveTo>
                    <a:pt x="0" y="25400"/>
                  </a:moveTo>
                  <a:lnTo>
                    <a:pt x="0" y="25400"/>
                  </a:lnTo>
                  <a:lnTo>
                    <a:pt x="10113" y="28771"/>
                  </a:lnTo>
                  <a:lnTo>
                    <a:pt x="22604" y="26663"/>
                  </a:lnTo>
                  <a:lnTo>
                    <a:pt x="60360" y="17183"/>
                  </a:lnTo>
                  <a:lnTo>
                    <a:pt x="99572" y="728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SMARTInkShape-2676">
              <a:extLst>
                <a:ext uri="{FF2B5EF4-FFF2-40B4-BE49-F238E27FC236}">
                  <a16:creationId xmlns:a16="http://schemas.microsoft.com/office/drawing/2014/main" xmlns="" id="{A695D715-7007-4038-A791-10B4B0C910AA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3119924" y="2139576"/>
              <a:ext cx="159681" cy="354397"/>
            </a:xfrm>
            <a:custGeom>
              <a:avLst/>
              <a:gdLst/>
              <a:ahLst/>
              <a:cxnLst/>
              <a:rect l="0" t="0" r="0" b="0"/>
              <a:pathLst>
                <a:path w="159681" h="354397">
                  <a:moveTo>
                    <a:pt x="105876" y="254374"/>
                  </a:moveTo>
                  <a:lnTo>
                    <a:pt x="105876" y="254374"/>
                  </a:lnTo>
                  <a:lnTo>
                    <a:pt x="105876" y="251003"/>
                  </a:lnTo>
                  <a:lnTo>
                    <a:pt x="97148" y="237768"/>
                  </a:lnTo>
                  <a:lnTo>
                    <a:pt x="94941" y="227238"/>
                  </a:lnTo>
                  <a:lnTo>
                    <a:pt x="91531" y="223583"/>
                  </a:lnTo>
                  <a:lnTo>
                    <a:pt x="80215" y="219522"/>
                  </a:lnTo>
                  <a:lnTo>
                    <a:pt x="57977" y="220607"/>
                  </a:lnTo>
                  <a:lnTo>
                    <a:pt x="30144" y="232140"/>
                  </a:lnTo>
                  <a:lnTo>
                    <a:pt x="6296" y="255704"/>
                  </a:lnTo>
                  <a:lnTo>
                    <a:pt x="0" y="276837"/>
                  </a:lnTo>
                  <a:lnTo>
                    <a:pt x="259" y="299636"/>
                  </a:lnTo>
                  <a:lnTo>
                    <a:pt x="9043" y="330893"/>
                  </a:lnTo>
                  <a:lnTo>
                    <a:pt x="19095" y="346943"/>
                  </a:lnTo>
                  <a:lnTo>
                    <a:pt x="26150" y="351365"/>
                  </a:lnTo>
                  <a:lnTo>
                    <a:pt x="43396" y="354396"/>
                  </a:lnTo>
                  <a:lnTo>
                    <a:pt x="60938" y="349628"/>
                  </a:lnTo>
                  <a:lnTo>
                    <a:pt x="69567" y="345393"/>
                  </a:lnTo>
                  <a:lnTo>
                    <a:pt x="98567" y="312466"/>
                  </a:lnTo>
                  <a:lnTo>
                    <a:pt x="117209" y="280898"/>
                  </a:lnTo>
                  <a:lnTo>
                    <a:pt x="134196" y="242173"/>
                  </a:lnTo>
                  <a:lnTo>
                    <a:pt x="141689" y="218018"/>
                  </a:lnTo>
                  <a:lnTo>
                    <a:pt x="148801" y="192037"/>
                  </a:lnTo>
                  <a:lnTo>
                    <a:pt x="152837" y="164132"/>
                  </a:lnTo>
                  <a:lnTo>
                    <a:pt x="154823" y="134946"/>
                  </a:lnTo>
                  <a:lnTo>
                    <a:pt x="155440" y="104906"/>
                  </a:lnTo>
                  <a:lnTo>
                    <a:pt x="156558" y="79234"/>
                  </a:lnTo>
                  <a:lnTo>
                    <a:pt x="159680" y="35658"/>
                  </a:lnTo>
                  <a:lnTo>
                    <a:pt x="155895" y="10646"/>
                  </a:lnTo>
                  <a:lnTo>
                    <a:pt x="151922" y="2989"/>
                  </a:lnTo>
                  <a:lnTo>
                    <a:pt x="147156" y="0"/>
                  </a:lnTo>
                  <a:lnTo>
                    <a:pt x="141863" y="125"/>
                  </a:lnTo>
                  <a:lnTo>
                    <a:pt x="136217" y="2325"/>
                  </a:lnTo>
                  <a:lnTo>
                    <a:pt x="126181" y="19821"/>
                  </a:lnTo>
                  <a:lnTo>
                    <a:pt x="116312" y="49234"/>
                  </a:lnTo>
                  <a:lnTo>
                    <a:pt x="104869" y="90528"/>
                  </a:lnTo>
                  <a:lnTo>
                    <a:pt x="104018" y="137104"/>
                  </a:lnTo>
                  <a:lnTo>
                    <a:pt x="110695" y="183204"/>
                  </a:lnTo>
                  <a:lnTo>
                    <a:pt x="120718" y="222508"/>
                  </a:lnTo>
                  <a:lnTo>
                    <a:pt x="138260" y="269626"/>
                  </a:lnTo>
                  <a:lnTo>
                    <a:pt x="156676" y="31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9" name="SMARTInkShape-Group494">
            <a:extLst>
              <a:ext uri="{FF2B5EF4-FFF2-40B4-BE49-F238E27FC236}">
                <a16:creationId xmlns:a16="http://schemas.microsoft.com/office/drawing/2014/main" xmlns="" id="{3EAE95D7-06A4-42CB-BB72-84445E8002BA}"/>
              </a:ext>
            </a:extLst>
          </p:cNvPr>
          <p:cNvGrpSpPr/>
          <p:nvPr/>
        </p:nvGrpSpPr>
        <p:grpSpPr>
          <a:xfrm>
            <a:off x="9036050" y="535192"/>
            <a:ext cx="2173943" cy="878490"/>
            <a:chOff x="9036050" y="535192"/>
            <a:chExt cx="2173943" cy="878490"/>
          </a:xfrm>
        </p:grpSpPr>
        <p:sp>
          <p:nvSpPr>
            <p:cNvPr id="1625" name="SMARTInkShape-2677">
              <a:extLst>
                <a:ext uri="{FF2B5EF4-FFF2-40B4-BE49-F238E27FC236}">
                  <a16:creationId xmlns:a16="http://schemas.microsoft.com/office/drawing/2014/main" xmlns="" id="{A4D0F11E-C9A2-439B-A797-4CF2A6820B76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9620079" y="591433"/>
              <a:ext cx="139872" cy="221368"/>
            </a:xfrm>
            <a:custGeom>
              <a:avLst/>
              <a:gdLst/>
              <a:ahLst/>
              <a:cxnLst/>
              <a:rect l="0" t="0" r="0" b="0"/>
              <a:pathLst>
                <a:path w="139872" h="221368">
                  <a:moveTo>
                    <a:pt x="139871" y="5467"/>
                  </a:moveTo>
                  <a:lnTo>
                    <a:pt x="139871" y="5467"/>
                  </a:lnTo>
                  <a:lnTo>
                    <a:pt x="139869" y="0"/>
                  </a:lnTo>
                  <a:lnTo>
                    <a:pt x="109985" y="41290"/>
                  </a:lnTo>
                  <a:lnTo>
                    <a:pt x="76139" y="83266"/>
                  </a:lnTo>
                  <a:lnTo>
                    <a:pt x="44946" y="124709"/>
                  </a:lnTo>
                  <a:lnTo>
                    <a:pt x="11235" y="170864"/>
                  </a:lnTo>
                  <a:lnTo>
                    <a:pt x="0" y="197623"/>
                  </a:lnTo>
                  <a:lnTo>
                    <a:pt x="171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SMARTInkShape-2678">
              <a:extLst>
                <a:ext uri="{FF2B5EF4-FFF2-40B4-BE49-F238E27FC236}">
                  <a16:creationId xmlns:a16="http://schemas.microsoft.com/office/drawing/2014/main" xmlns="" id="{0DB7E979-D835-4C3F-8FCD-E203AE5CE83F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9876015" y="7302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17" y="5644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SMARTInkShape-2679">
              <a:extLst>
                <a:ext uri="{FF2B5EF4-FFF2-40B4-BE49-F238E27FC236}">
                  <a16:creationId xmlns:a16="http://schemas.microsoft.com/office/drawing/2014/main" xmlns="" id="{FAE131F8-857F-4D74-B030-EB70EB98D150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9956800" y="59055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0" y="0"/>
                  </a:moveTo>
                  <a:lnTo>
                    <a:pt x="0" y="0"/>
                  </a:lnTo>
                  <a:lnTo>
                    <a:pt x="15915" y="6481"/>
                  </a:lnTo>
                  <a:lnTo>
                    <a:pt x="56991" y="32603"/>
                  </a:lnTo>
                  <a:lnTo>
                    <a:pt x="889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2680">
              <a:extLst>
                <a:ext uri="{FF2B5EF4-FFF2-40B4-BE49-F238E27FC236}">
                  <a16:creationId xmlns:a16="http://schemas.microsoft.com/office/drawing/2014/main" xmlns="" id="{CBE58776-DD6C-46B5-A00A-4A52C2F09843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10591800" y="1092200"/>
              <a:ext cx="101601" cy="118560"/>
            </a:xfrm>
            <a:custGeom>
              <a:avLst/>
              <a:gdLst/>
              <a:ahLst/>
              <a:cxnLst/>
              <a:rect l="0" t="0" r="0" b="0"/>
              <a:pathLst>
                <a:path w="101601" h="118560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3"/>
                  </a:lnTo>
                  <a:lnTo>
                    <a:pt x="6743" y="22912"/>
                  </a:lnTo>
                  <a:lnTo>
                    <a:pt x="10139" y="22330"/>
                  </a:lnTo>
                  <a:lnTo>
                    <a:pt x="17676" y="23565"/>
                  </a:lnTo>
                  <a:lnTo>
                    <a:pt x="36595" y="34969"/>
                  </a:lnTo>
                  <a:lnTo>
                    <a:pt x="46368" y="47762"/>
                  </a:lnTo>
                  <a:lnTo>
                    <a:pt x="49962" y="55125"/>
                  </a:lnTo>
                  <a:lnTo>
                    <a:pt x="52074" y="70831"/>
                  </a:lnTo>
                  <a:lnTo>
                    <a:pt x="51649" y="78971"/>
                  </a:lnTo>
                  <a:lnTo>
                    <a:pt x="45533" y="93659"/>
                  </a:lnTo>
                  <a:lnTo>
                    <a:pt x="32070" y="110066"/>
                  </a:lnTo>
                  <a:lnTo>
                    <a:pt x="21621" y="118559"/>
                  </a:lnTo>
                  <a:lnTo>
                    <a:pt x="20764" y="116434"/>
                  </a:lnTo>
                  <a:lnTo>
                    <a:pt x="19810" y="106547"/>
                  </a:lnTo>
                  <a:lnTo>
                    <a:pt x="29387" y="81742"/>
                  </a:lnTo>
                  <a:lnTo>
                    <a:pt x="58070" y="3809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2681">
              <a:extLst>
                <a:ext uri="{FF2B5EF4-FFF2-40B4-BE49-F238E27FC236}">
                  <a16:creationId xmlns:a16="http://schemas.microsoft.com/office/drawing/2014/main" xmlns="" id="{6BA932A2-B446-40CA-B0A5-7BF425B9731C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10486905" y="949386"/>
              <a:ext cx="115010" cy="288165"/>
            </a:xfrm>
            <a:custGeom>
              <a:avLst/>
              <a:gdLst/>
              <a:ahLst/>
              <a:cxnLst/>
              <a:rect l="0" t="0" r="0" b="0"/>
              <a:pathLst>
                <a:path w="115010" h="288165">
                  <a:moveTo>
                    <a:pt x="9645" y="155514"/>
                  </a:moveTo>
                  <a:lnTo>
                    <a:pt x="9645" y="155514"/>
                  </a:lnTo>
                  <a:lnTo>
                    <a:pt x="6274" y="155514"/>
                  </a:lnTo>
                  <a:lnTo>
                    <a:pt x="5282" y="156219"/>
                  </a:lnTo>
                  <a:lnTo>
                    <a:pt x="4618" y="157396"/>
                  </a:lnTo>
                  <a:lnTo>
                    <a:pt x="3883" y="162700"/>
                  </a:lnTo>
                  <a:lnTo>
                    <a:pt x="0" y="207069"/>
                  </a:lnTo>
                  <a:lnTo>
                    <a:pt x="1913" y="251488"/>
                  </a:lnTo>
                  <a:lnTo>
                    <a:pt x="4903" y="282526"/>
                  </a:lnTo>
                  <a:lnTo>
                    <a:pt x="6832" y="288164"/>
                  </a:lnTo>
                  <a:lnTo>
                    <a:pt x="6358" y="287692"/>
                  </a:lnTo>
                  <a:lnTo>
                    <a:pt x="5338" y="285966"/>
                  </a:lnTo>
                  <a:lnTo>
                    <a:pt x="4403" y="259390"/>
                  </a:lnTo>
                  <a:lnTo>
                    <a:pt x="9895" y="211927"/>
                  </a:lnTo>
                  <a:lnTo>
                    <a:pt x="18928" y="168592"/>
                  </a:lnTo>
                  <a:lnTo>
                    <a:pt x="24301" y="143772"/>
                  </a:lnTo>
                  <a:lnTo>
                    <a:pt x="30000" y="117347"/>
                  </a:lnTo>
                  <a:lnTo>
                    <a:pt x="35915" y="89853"/>
                  </a:lnTo>
                  <a:lnTo>
                    <a:pt x="51894" y="48014"/>
                  </a:lnTo>
                  <a:lnTo>
                    <a:pt x="80786" y="3517"/>
                  </a:lnTo>
                  <a:lnTo>
                    <a:pt x="85999" y="560"/>
                  </a:lnTo>
                  <a:lnTo>
                    <a:pt x="90887" y="0"/>
                  </a:lnTo>
                  <a:lnTo>
                    <a:pt x="95556" y="1038"/>
                  </a:lnTo>
                  <a:lnTo>
                    <a:pt x="104507" y="7836"/>
                  </a:lnTo>
                  <a:lnTo>
                    <a:pt x="108870" y="12612"/>
                  </a:lnTo>
                  <a:lnTo>
                    <a:pt x="113717" y="29207"/>
                  </a:lnTo>
                  <a:lnTo>
                    <a:pt x="115009" y="39560"/>
                  </a:lnTo>
                  <a:lnTo>
                    <a:pt x="110802" y="60470"/>
                  </a:lnTo>
                  <a:lnTo>
                    <a:pt x="101170" y="80816"/>
                  </a:lnTo>
                  <a:lnTo>
                    <a:pt x="79176" y="107433"/>
                  </a:lnTo>
                  <a:lnTo>
                    <a:pt x="28695" y="14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2682">
              <a:extLst>
                <a:ext uri="{FF2B5EF4-FFF2-40B4-BE49-F238E27FC236}">
                  <a16:creationId xmlns:a16="http://schemas.microsoft.com/office/drawing/2014/main" xmlns="" id="{D9CE8FE2-8F53-41C7-9BA1-B02D5CC697EF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11049000" y="933450"/>
              <a:ext cx="160993" cy="273051"/>
            </a:xfrm>
            <a:custGeom>
              <a:avLst/>
              <a:gdLst/>
              <a:ahLst/>
              <a:cxnLst/>
              <a:rect l="0" t="0" r="0" b="0"/>
              <a:pathLst>
                <a:path w="160993" h="273051">
                  <a:moveTo>
                    <a:pt x="139700" y="0"/>
                  </a:moveTo>
                  <a:lnTo>
                    <a:pt x="139700" y="0"/>
                  </a:lnTo>
                  <a:lnTo>
                    <a:pt x="151909" y="36628"/>
                  </a:lnTo>
                  <a:lnTo>
                    <a:pt x="160093" y="81408"/>
                  </a:lnTo>
                  <a:lnTo>
                    <a:pt x="160992" y="116615"/>
                  </a:lnTo>
                  <a:lnTo>
                    <a:pt x="156218" y="152018"/>
                  </a:lnTo>
                  <a:lnTo>
                    <a:pt x="142338" y="184215"/>
                  </a:lnTo>
                  <a:lnTo>
                    <a:pt x="107947" y="223367"/>
                  </a:lnTo>
                  <a:lnTo>
                    <a:pt x="66479" y="253939"/>
                  </a:lnTo>
                  <a:lnTo>
                    <a:pt x="26283" y="26738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SMARTInkShape-2683">
              <a:extLst>
                <a:ext uri="{FF2B5EF4-FFF2-40B4-BE49-F238E27FC236}">
                  <a16:creationId xmlns:a16="http://schemas.microsoft.com/office/drawing/2014/main" xmlns="" id="{174D682E-181F-45DB-897A-05476FF03971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9703683" y="1225550"/>
              <a:ext cx="88018" cy="127666"/>
            </a:xfrm>
            <a:custGeom>
              <a:avLst/>
              <a:gdLst/>
              <a:ahLst/>
              <a:cxnLst/>
              <a:rect l="0" t="0" r="0" b="0"/>
              <a:pathLst>
                <a:path w="88018" h="127666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9492" y="54432"/>
                  </a:lnTo>
                  <a:lnTo>
                    <a:pt x="29080" y="66458"/>
                  </a:lnTo>
                  <a:lnTo>
                    <a:pt x="39010" y="79396"/>
                  </a:lnTo>
                  <a:lnTo>
                    <a:pt x="45070" y="94554"/>
                  </a:lnTo>
                  <a:lnTo>
                    <a:pt x="47774" y="116838"/>
                  </a:lnTo>
                  <a:lnTo>
                    <a:pt x="45907" y="125541"/>
                  </a:lnTo>
                  <a:lnTo>
                    <a:pt x="43010" y="127438"/>
                  </a:lnTo>
                  <a:lnTo>
                    <a:pt x="34147" y="127665"/>
                  </a:lnTo>
                  <a:lnTo>
                    <a:pt x="30231" y="124621"/>
                  </a:lnTo>
                  <a:lnTo>
                    <a:pt x="23999" y="113713"/>
                  </a:lnTo>
                  <a:lnTo>
                    <a:pt x="23267" y="81592"/>
                  </a:lnTo>
                  <a:lnTo>
                    <a:pt x="37630" y="44166"/>
                  </a:lnTo>
                  <a:lnTo>
                    <a:pt x="55745" y="24568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SMARTInkShape-2684">
              <a:extLst>
                <a:ext uri="{FF2B5EF4-FFF2-40B4-BE49-F238E27FC236}">
                  <a16:creationId xmlns:a16="http://schemas.microsoft.com/office/drawing/2014/main" xmlns="" id="{475ECAE6-F321-492C-87AE-6EBC1A3ABF12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10353191" y="667338"/>
              <a:ext cx="92560" cy="5763"/>
            </a:xfrm>
            <a:custGeom>
              <a:avLst/>
              <a:gdLst/>
              <a:ahLst/>
              <a:cxnLst/>
              <a:rect l="0" t="0" r="0" b="0"/>
              <a:pathLst>
                <a:path w="92560" h="5763">
                  <a:moveTo>
                    <a:pt x="3659" y="5762"/>
                  </a:moveTo>
                  <a:lnTo>
                    <a:pt x="3659" y="5762"/>
                  </a:lnTo>
                  <a:lnTo>
                    <a:pt x="0" y="5762"/>
                  </a:lnTo>
                  <a:lnTo>
                    <a:pt x="1563" y="5762"/>
                  </a:lnTo>
                  <a:lnTo>
                    <a:pt x="44758" y="0"/>
                  </a:lnTo>
                  <a:lnTo>
                    <a:pt x="72848" y="1410"/>
                  </a:lnTo>
                  <a:lnTo>
                    <a:pt x="92559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2685">
              <a:extLst>
                <a:ext uri="{FF2B5EF4-FFF2-40B4-BE49-F238E27FC236}">
                  <a16:creationId xmlns:a16="http://schemas.microsoft.com/office/drawing/2014/main" xmlns="" id="{E8740498-B3C3-44C7-8A67-A2239AD7E1B4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10382250" y="727180"/>
              <a:ext cx="95251" cy="9421"/>
            </a:xfrm>
            <a:custGeom>
              <a:avLst/>
              <a:gdLst/>
              <a:ahLst/>
              <a:cxnLst/>
              <a:rect l="0" t="0" r="0" b="0"/>
              <a:pathLst>
                <a:path w="95251" h="9421">
                  <a:moveTo>
                    <a:pt x="0" y="9420"/>
                  </a:moveTo>
                  <a:lnTo>
                    <a:pt x="0" y="9420"/>
                  </a:lnTo>
                  <a:lnTo>
                    <a:pt x="12553" y="7539"/>
                  </a:lnTo>
                  <a:lnTo>
                    <a:pt x="58229" y="0"/>
                  </a:lnTo>
                  <a:lnTo>
                    <a:pt x="952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2686">
              <a:extLst>
                <a:ext uri="{FF2B5EF4-FFF2-40B4-BE49-F238E27FC236}">
                  <a16:creationId xmlns:a16="http://schemas.microsoft.com/office/drawing/2014/main" xmlns="" id="{311140E5-6CCE-452D-8692-E23D1EE652F9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9582150" y="1106478"/>
              <a:ext cx="97071" cy="307204"/>
            </a:xfrm>
            <a:custGeom>
              <a:avLst/>
              <a:gdLst/>
              <a:ahLst/>
              <a:cxnLst/>
              <a:rect l="0" t="0" r="0" b="0"/>
              <a:pathLst>
                <a:path w="97071" h="307204">
                  <a:moveTo>
                    <a:pt x="0" y="100022"/>
                  </a:moveTo>
                  <a:lnTo>
                    <a:pt x="0" y="100022"/>
                  </a:lnTo>
                  <a:lnTo>
                    <a:pt x="5069" y="138317"/>
                  </a:lnTo>
                  <a:lnTo>
                    <a:pt x="10831" y="185687"/>
                  </a:lnTo>
                  <a:lnTo>
                    <a:pt x="14927" y="218999"/>
                  </a:lnTo>
                  <a:lnTo>
                    <a:pt x="24571" y="266116"/>
                  </a:lnTo>
                  <a:lnTo>
                    <a:pt x="25776" y="306018"/>
                  </a:lnTo>
                  <a:lnTo>
                    <a:pt x="25652" y="307203"/>
                  </a:lnTo>
                  <a:lnTo>
                    <a:pt x="21086" y="280228"/>
                  </a:lnTo>
                  <a:lnTo>
                    <a:pt x="19955" y="248318"/>
                  </a:lnTo>
                  <a:lnTo>
                    <a:pt x="19452" y="203090"/>
                  </a:lnTo>
                  <a:lnTo>
                    <a:pt x="19317" y="177201"/>
                  </a:lnTo>
                  <a:lnTo>
                    <a:pt x="20640" y="150063"/>
                  </a:lnTo>
                  <a:lnTo>
                    <a:pt x="22930" y="122094"/>
                  </a:lnTo>
                  <a:lnTo>
                    <a:pt x="25871" y="93570"/>
                  </a:lnTo>
                  <a:lnTo>
                    <a:pt x="32900" y="52469"/>
                  </a:lnTo>
                  <a:lnTo>
                    <a:pt x="44790" y="15142"/>
                  </a:lnTo>
                  <a:lnTo>
                    <a:pt x="48909" y="7452"/>
                  </a:lnTo>
                  <a:lnTo>
                    <a:pt x="53773" y="3031"/>
                  </a:lnTo>
                  <a:lnTo>
                    <a:pt x="59132" y="789"/>
                  </a:lnTo>
                  <a:lnTo>
                    <a:pt x="64822" y="0"/>
                  </a:lnTo>
                  <a:lnTo>
                    <a:pt x="78670" y="4768"/>
                  </a:lnTo>
                  <a:lnTo>
                    <a:pt x="86313" y="9002"/>
                  </a:lnTo>
                  <a:lnTo>
                    <a:pt x="91408" y="15354"/>
                  </a:lnTo>
                  <a:lnTo>
                    <a:pt x="97070" y="31817"/>
                  </a:lnTo>
                  <a:lnTo>
                    <a:pt x="95824" y="50894"/>
                  </a:lnTo>
                  <a:lnTo>
                    <a:pt x="93516" y="60920"/>
                  </a:lnTo>
                  <a:lnTo>
                    <a:pt x="81543" y="79586"/>
                  </a:lnTo>
                  <a:lnTo>
                    <a:pt x="63758" y="95878"/>
                  </a:lnTo>
                  <a:lnTo>
                    <a:pt x="33472" y="110867"/>
                  </a:lnTo>
                  <a:lnTo>
                    <a:pt x="12700" y="11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2687">
              <a:extLst>
                <a:ext uri="{FF2B5EF4-FFF2-40B4-BE49-F238E27FC236}">
                  <a16:creationId xmlns:a16="http://schemas.microsoft.com/office/drawing/2014/main" xmlns="" id="{D1D2264B-E5B8-49B3-A5B0-96EBCABB7600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9969500" y="1162050"/>
              <a:ext cx="120651" cy="139701"/>
            </a:xfrm>
            <a:custGeom>
              <a:avLst/>
              <a:gdLst/>
              <a:ahLst/>
              <a:cxnLst/>
              <a:rect l="0" t="0" r="0" b="0"/>
              <a:pathLst>
                <a:path w="120651" h="139701">
                  <a:moveTo>
                    <a:pt x="0" y="0"/>
                  </a:moveTo>
                  <a:lnTo>
                    <a:pt x="0" y="0"/>
                  </a:lnTo>
                  <a:lnTo>
                    <a:pt x="3370" y="24419"/>
                  </a:lnTo>
                  <a:lnTo>
                    <a:pt x="15580" y="47530"/>
                  </a:lnTo>
                  <a:lnTo>
                    <a:pt x="53878" y="84988"/>
                  </a:lnTo>
                  <a:lnTo>
                    <a:pt x="96562" y="118414"/>
                  </a:lnTo>
                  <a:lnTo>
                    <a:pt x="1206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2688">
              <a:extLst>
                <a:ext uri="{FF2B5EF4-FFF2-40B4-BE49-F238E27FC236}">
                  <a16:creationId xmlns:a16="http://schemas.microsoft.com/office/drawing/2014/main" xmlns="" id="{DA8B2FD4-2E0D-473D-A2C1-A294CC807CDB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9859126" y="1113015"/>
              <a:ext cx="72275" cy="207786"/>
            </a:xfrm>
            <a:custGeom>
              <a:avLst/>
              <a:gdLst/>
              <a:ahLst/>
              <a:cxnLst/>
              <a:rect l="0" t="0" r="0" b="0"/>
              <a:pathLst>
                <a:path w="72275" h="207786">
                  <a:moveTo>
                    <a:pt x="72274" y="10935"/>
                  </a:moveTo>
                  <a:lnTo>
                    <a:pt x="72274" y="10935"/>
                  </a:lnTo>
                  <a:lnTo>
                    <a:pt x="68903" y="4193"/>
                  </a:lnTo>
                  <a:lnTo>
                    <a:pt x="65794" y="2207"/>
                  </a:lnTo>
                  <a:lnTo>
                    <a:pt x="56694" y="0"/>
                  </a:lnTo>
                  <a:lnTo>
                    <a:pt x="43714" y="6545"/>
                  </a:lnTo>
                  <a:lnTo>
                    <a:pt x="20535" y="29860"/>
                  </a:lnTo>
                  <a:lnTo>
                    <a:pt x="12382" y="40485"/>
                  </a:lnTo>
                  <a:lnTo>
                    <a:pt x="3321" y="69224"/>
                  </a:lnTo>
                  <a:lnTo>
                    <a:pt x="0" y="102458"/>
                  </a:lnTo>
                  <a:lnTo>
                    <a:pt x="3509" y="150079"/>
                  </a:lnTo>
                  <a:lnTo>
                    <a:pt x="12077" y="173201"/>
                  </a:lnTo>
                  <a:lnTo>
                    <a:pt x="32173" y="198714"/>
                  </a:lnTo>
                  <a:lnTo>
                    <a:pt x="39895" y="203149"/>
                  </a:lnTo>
                  <a:lnTo>
                    <a:pt x="72274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2689">
              <a:extLst>
                <a:ext uri="{FF2B5EF4-FFF2-40B4-BE49-F238E27FC236}">
                  <a16:creationId xmlns:a16="http://schemas.microsoft.com/office/drawing/2014/main" xmlns="" id="{360D674C-FAB7-46BE-826E-0B35B2167FD0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10979150" y="991744"/>
              <a:ext cx="107951" cy="227457"/>
            </a:xfrm>
            <a:custGeom>
              <a:avLst/>
              <a:gdLst/>
              <a:ahLst/>
              <a:cxnLst/>
              <a:rect l="0" t="0" r="0" b="0"/>
              <a:pathLst>
                <a:path w="107951" h="227457">
                  <a:moveTo>
                    <a:pt x="107950" y="11556"/>
                  </a:moveTo>
                  <a:lnTo>
                    <a:pt x="107950" y="11556"/>
                  </a:lnTo>
                  <a:lnTo>
                    <a:pt x="107950" y="0"/>
                  </a:lnTo>
                  <a:lnTo>
                    <a:pt x="107245" y="324"/>
                  </a:lnTo>
                  <a:lnTo>
                    <a:pt x="104579" y="2566"/>
                  </a:lnTo>
                  <a:lnTo>
                    <a:pt x="102923" y="5914"/>
                  </a:lnTo>
                  <a:lnTo>
                    <a:pt x="102483" y="7795"/>
                  </a:lnTo>
                  <a:lnTo>
                    <a:pt x="98490" y="13813"/>
                  </a:lnTo>
                  <a:lnTo>
                    <a:pt x="73778" y="34978"/>
                  </a:lnTo>
                  <a:lnTo>
                    <a:pt x="49506" y="75048"/>
                  </a:lnTo>
                  <a:lnTo>
                    <a:pt x="26556" y="120759"/>
                  </a:lnTo>
                  <a:lnTo>
                    <a:pt x="15708" y="157272"/>
                  </a:lnTo>
                  <a:lnTo>
                    <a:pt x="3520" y="197809"/>
                  </a:lnTo>
                  <a:lnTo>
                    <a:pt x="0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2690">
              <a:extLst>
                <a:ext uri="{FF2B5EF4-FFF2-40B4-BE49-F238E27FC236}">
                  <a16:creationId xmlns:a16="http://schemas.microsoft.com/office/drawing/2014/main" xmlns="" id="{6BA298B9-3B90-4734-90ED-081337607797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10954013" y="971550"/>
              <a:ext cx="56888" cy="171451"/>
            </a:xfrm>
            <a:custGeom>
              <a:avLst/>
              <a:gdLst/>
              <a:ahLst/>
              <a:cxnLst/>
              <a:rect l="0" t="0" r="0" b="0"/>
              <a:pathLst>
                <a:path w="56888" h="171451">
                  <a:moveTo>
                    <a:pt x="6087" y="0"/>
                  </a:moveTo>
                  <a:lnTo>
                    <a:pt x="6087" y="0"/>
                  </a:lnTo>
                  <a:lnTo>
                    <a:pt x="2716" y="3371"/>
                  </a:lnTo>
                  <a:lnTo>
                    <a:pt x="1061" y="8789"/>
                  </a:lnTo>
                  <a:lnTo>
                    <a:pt x="0" y="37249"/>
                  </a:lnTo>
                  <a:lnTo>
                    <a:pt x="6556" y="71479"/>
                  </a:lnTo>
                  <a:lnTo>
                    <a:pt x="24178" y="108433"/>
                  </a:lnTo>
                  <a:lnTo>
                    <a:pt x="47972" y="153936"/>
                  </a:lnTo>
                  <a:lnTo>
                    <a:pt x="5688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2691">
              <a:extLst>
                <a:ext uri="{FF2B5EF4-FFF2-40B4-BE49-F238E27FC236}">
                  <a16:creationId xmlns:a16="http://schemas.microsoft.com/office/drawing/2014/main" xmlns="" id="{16E19CA8-A87D-4822-B1E9-04E259A54545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10769388" y="993248"/>
              <a:ext cx="108163" cy="213253"/>
            </a:xfrm>
            <a:custGeom>
              <a:avLst/>
              <a:gdLst/>
              <a:ahLst/>
              <a:cxnLst/>
              <a:rect l="0" t="0" r="0" b="0"/>
              <a:pathLst>
                <a:path w="108163" h="213253">
                  <a:moveTo>
                    <a:pt x="108162" y="16402"/>
                  </a:moveTo>
                  <a:lnTo>
                    <a:pt x="108162" y="16402"/>
                  </a:lnTo>
                  <a:lnTo>
                    <a:pt x="93660" y="3310"/>
                  </a:lnTo>
                  <a:lnTo>
                    <a:pt x="85017" y="0"/>
                  </a:lnTo>
                  <a:lnTo>
                    <a:pt x="67067" y="9818"/>
                  </a:lnTo>
                  <a:lnTo>
                    <a:pt x="45447" y="29704"/>
                  </a:lnTo>
                  <a:lnTo>
                    <a:pt x="22081" y="72633"/>
                  </a:lnTo>
                  <a:lnTo>
                    <a:pt x="10874" y="104658"/>
                  </a:lnTo>
                  <a:lnTo>
                    <a:pt x="0" y="151051"/>
                  </a:lnTo>
                  <a:lnTo>
                    <a:pt x="2236" y="175494"/>
                  </a:lnTo>
                  <a:lnTo>
                    <a:pt x="10283" y="193648"/>
                  </a:lnTo>
                  <a:lnTo>
                    <a:pt x="31962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2692">
              <a:extLst>
                <a:ext uri="{FF2B5EF4-FFF2-40B4-BE49-F238E27FC236}">
                  <a16:creationId xmlns:a16="http://schemas.microsoft.com/office/drawing/2014/main" xmlns="" id="{CCE93FD3-552C-4E08-B5EA-FB28966B0222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9575800" y="636765"/>
              <a:ext cx="177801" cy="188736"/>
            </a:xfrm>
            <a:custGeom>
              <a:avLst/>
              <a:gdLst/>
              <a:ahLst/>
              <a:cxnLst/>
              <a:rect l="0" t="0" r="0" b="0"/>
              <a:pathLst>
                <a:path w="177801" h="1887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0343" y="42382"/>
                  </a:lnTo>
                  <a:lnTo>
                    <a:pt x="88450" y="81087"/>
                  </a:lnTo>
                  <a:lnTo>
                    <a:pt x="124750" y="122424"/>
                  </a:lnTo>
                  <a:lnTo>
                    <a:pt x="157049" y="164949"/>
                  </a:lnTo>
                  <a:lnTo>
                    <a:pt x="17780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2693">
              <a:extLst>
                <a:ext uri="{FF2B5EF4-FFF2-40B4-BE49-F238E27FC236}">
                  <a16:creationId xmlns:a16="http://schemas.microsoft.com/office/drawing/2014/main" xmlns="" id="{0D892FD1-9CC3-43DB-8589-BB32E1A81483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10166350" y="555429"/>
              <a:ext cx="74896" cy="263722"/>
            </a:xfrm>
            <a:custGeom>
              <a:avLst/>
              <a:gdLst/>
              <a:ahLst/>
              <a:cxnLst/>
              <a:rect l="0" t="0" r="0" b="0"/>
              <a:pathLst>
                <a:path w="74896" h="2637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6812" y="418"/>
                  </a:lnTo>
                  <a:lnTo>
                    <a:pt x="36949" y="9865"/>
                  </a:lnTo>
                  <a:lnTo>
                    <a:pt x="56496" y="37594"/>
                  </a:lnTo>
                  <a:lnTo>
                    <a:pt x="69559" y="70322"/>
                  </a:lnTo>
                  <a:lnTo>
                    <a:pt x="74895" y="106505"/>
                  </a:lnTo>
                  <a:lnTo>
                    <a:pt x="74209" y="143047"/>
                  </a:lnTo>
                  <a:lnTo>
                    <a:pt x="69200" y="178103"/>
                  </a:lnTo>
                  <a:lnTo>
                    <a:pt x="48333" y="222830"/>
                  </a:lnTo>
                  <a:lnTo>
                    <a:pt x="29712" y="242255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2694">
              <a:extLst>
                <a:ext uri="{FF2B5EF4-FFF2-40B4-BE49-F238E27FC236}">
                  <a16:creationId xmlns:a16="http://schemas.microsoft.com/office/drawing/2014/main" xmlns="" id="{E29ADCAE-EF73-4594-939C-E90B76FC80EE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10059135" y="584723"/>
              <a:ext cx="62766" cy="164578"/>
            </a:xfrm>
            <a:custGeom>
              <a:avLst/>
              <a:gdLst/>
              <a:ahLst/>
              <a:cxnLst/>
              <a:rect l="0" t="0" r="0" b="0"/>
              <a:pathLst>
                <a:path w="62766" h="164578">
                  <a:moveTo>
                    <a:pt x="62765" y="12177"/>
                  </a:moveTo>
                  <a:lnTo>
                    <a:pt x="62765" y="12177"/>
                  </a:lnTo>
                  <a:lnTo>
                    <a:pt x="57298" y="1242"/>
                  </a:lnTo>
                  <a:lnTo>
                    <a:pt x="53044" y="262"/>
                  </a:lnTo>
                  <a:lnTo>
                    <a:pt x="49934" y="0"/>
                  </a:lnTo>
                  <a:lnTo>
                    <a:pt x="44598" y="1591"/>
                  </a:lnTo>
                  <a:lnTo>
                    <a:pt x="32053" y="11732"/>
                  </a:lnTo>
                  <a:lnTo>
                    <a:pt x="7639" y="47816"/>
                  </a:lnTo>
                  <a:lnTo>
                    <a:pt x="1748" y="71969"/>
                  </a:lnTo>
                  <a:lnTo>
                    <a:pt x="0" y="96999"/>
                  </a:lnTo>
                  <a:lnTo>
                    <a:pt x="3354" y="111965"/>
                  </a:lnTo>
                  <a:lnTo>
                    <a:pt x="6225" y="118919"/>
                  </a:lnTo>
                  <a:lnTo>
                    <a:pt x="7532" y="134171"/>
                  </a:lnTo>
                  <a:lnTo>
                    <a:pt x="7172" y="148241"/>
                  </a:lnTo>
                  <a:lnTo>
                    <a:pt x="11965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2695">
              <a:extLst>
                <a:ext uri="{FF2B5EF4-FFF2-40B4-BE49-F238E27FC236}">
                  <a16:creationId xmlns:a16="http://schemas.microsoft.com/office/drawing/2014/main" xmlns="" id="{57747C12-83DE-40A0-B6BC-760874E054D0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10255250" y="1200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2696">
              <a:extLst>
                <a:ext uri="{FF2B5EF4-FFF2-40B4-BE49-F238E27FC236}">
                  <a16:creationId xmlns:a16="http://schemas.microsoft.com/office/drawing/2014/main" xmlns="" id="{E7AD4C8E-119C-49D4-A3A6-D9EBC22AFDCC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10140950" y="1047750"/>
              <a:ext cx="35735" cy="234951"/>
            </a:xfrm>
            <a:custGeom>
              <a:avLst/>
              <a:gdLst/>
              <a:ahLst/>
              <a:cxnLst/>
              <a:rect l="0" t="0" r="0" b="0"/>
              <a:pathLst>
                <a:path w="35735" h="234951">
                  <a:moveTo>
                    <a:pt x="6350" y="0"/>
                  </a:moveTo>
                  <a:lnTo>
                    <a:pt x="6350" y="0"/>
                  </a:lnTo>
                  <a:lnTo>
                    <a:pt x="22252" y="38987"/>
                  </a:lnTo>
                  <a:lnTo>
                    <a:pt x="32776" y="81715"/>
                  </a:lnTo>
                  <a:lnTo>
                    <a:pt x="35734" y="113694"/>
                  </a:lnTo>
                  <a:lnTo>
                    <a:pt x="30656" y="160060"/>
                  </a:lnTo>
                  <a:lnTo>
                    <a:pt x="13473" y="20507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2697">
              <a:extLst>
                <a:ext uri="{FF2B5EF4-FFF2-40B4-BE49-F238E27FC236}">
                  <a16:creationId xmlns:a16="http://schemas.microsoft.com/office/drawing/2014/main" xmlns="" id="{3A46AC03-3ED4-44CD-A98B-6180FDF99B6F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10013950" y="1157465"/>
              <a:ext cx="95251" cy="131586"/>
            </a:xfrm>
            <a:custGeom>
              <a:avLst/>
              <a:gdLst/>
              <a:ahLst/>
              <a:cxnLst/>
              <a:rect l="0" t="0" r="0" b="0"/>
              <a:pathLst>
                <a:path w="95251" h="131586">
                  <a:moveTo>
                    <a:pt x="95250" y="10935"/>
                  </a:moveTo>
                  <a:lnTo>
                    <a:pt x="95250" y="10935"/>
                  </a:lnTo>
                  <a:lnTo>
                    <a:pt x="85817" y="2207"/>
                  </a:lnTo>
                  <a:lnTo>
                    <a:pt x="80944" y="0"/>
                  </a:lnTo>
                  <a:lnTo>
                    <a:pt x="70783" y="4664"/>
                  </a:lnTo>
                  <a:lnTo>
                    <a:pt x="56859" y="15203"/>
                  </a:lnTo>
                  <a:lnTo>
                    <a:pt x="19987" y="60738"/>
                  </a:lnTo>
                  <a:lnTo>
                    <a:pt x="4680" y="100762"/>
                  </a:lnTo>
                  <a:lnTo>
                    <a:pt x="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2698">
              <a:extLst>
                <a:ext uri="{FF2B5EF4-FFF2-40B4-BE49-F238E27FC236}">
                  <a16:creationId xmlns:a16="http://schemas.microsoft.com/office/drawing/2014/main" xmlns="" id="{10D9F658-402E-4AAF-96AB-40E5CCF2C530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9384820" y="592479"/>
              <a:ext cx="83031" cy="264772"/>
            </a:xfrm>
            <a:custGeom>
              <a:avLst/>
              <a:gdLst/>
              <a:ahLst/>
              <a:cxnLst/>
              <a:rect l="0" t="0" r="0" b="0"/>
              <a:pathLst>
                <a:path w="83031" h="264772">
                  <a:moveTo>
                    <a:pt x="76680" y="29821"/>
                  </a:moveTo>
                  <a:lnTo>
                    <a:pt x="76680" y="29821"/>
                  </a:lnTo>
                  <a:lnTo>
                    <a:pt x="80336" y="11659"/>
                  </a:lnTo>
                  <a:lnTo>
                    <a:pt x="78776" y="4581"/>
                  </a:lnTo>
                  <a:lnTo>
                    <a:pt x="77371" y="2411"/>
                  </a:lnTo>
                  <a:lnTo>
                    <a:pt x="75729" y="964"/>
                  </a:lnTo>
                  <a:lnTo>
                    <a:pt x="73930" y="0"/>
                  </a:lnTo>
                  <a:lnTo>
                    <a:pt x="66285" y="6454"/>
                  </a:lnTo>
                  <a:lnTo>
                    <a:pt x="55832" y="21552"/>
                  </a:lnTo>
                  <a:lnTo>
                    <a:pt x="36636" y="63903"/>
                  </a:lnTo>
                  <a:lnTo>
                    <a:pt x="18901" y="103295"/>
                  </a:lnTo>
                  <a:lnTo>
                    <a:pt x="6786" y="142909"/>
                  </a:lnTo>
                  <a:lnTo>
                    <a:pt x="459" y="178860"/>
                  </a:lnTo>
                  <a:lnTo>
                    <a:pt x="0" y="206598"/>
                  </a:lnTo>
                  <a:lnTo>
                    <a:pt x="3688" y="217522"/>
                  </a:lnTo>
                  <a:lnTo>
                    <a:pt x="17192" y="235305"/>
                  </a:lnTo>
                  <a:lnTo>
                    <a:pt x="64170" y="257487"/>
                  </a:lnTo>
                  <a:lnTo>
                    <a:pt x="83030" y="26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2699">
              <a:extLst>
                <a:ext uri="{FF2B5EF4-FFF2-40B4-BE49-F238E27FC236}">
                  <a16:creationId xmlns:a16="http://schemas.microsoft.com/office/drawing/2014/main" xmlns="" id="{D8824309-C7E8-4261-AC89-9BD34AF6630C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9178441" y="711200"/>
              <a:ext cx="156060" cy="147884"/>
            </a:xfrm>
            <a:custGeom>
              <a:avLst/>
              <a:gdLst/>
              <a:ahLst/>
              <a:cxnLst/>
              <a:rect l="0" t="0" r="0" b="0"/>
              <a:pathLst>
                <a:path w="156060" h="147884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0252" y="36219"/>
                  </a:lnTo>
                  <a:lnTo>
                    <a:pt x="24228" y="34442"/>
                  </a:lnTo>
                  <a:lnTo>
                    <a:pt x="42199" y="36004"/>
                  </a:lnTo>
                  <a:lnTo>
                    <a:pt x="72150" y="50963"/>
                  </a:lnTo>
                  <a:lnTo>
                    <a:pt x="87253" y="69217"/>
                  </a:lnTo>
                  <a:lnTo>
                    <a:pt x="93256" y="80011"/>
                  </a:lnTo>
                  <a:lnTo>
                    <a:pt x="96160" y="101412"/>
                  </a:lnTo>
                  <a:lnTo>
                    <a:pt x="89862" y="129531"/>
                  </a:lnTo>
                  <a:lnTo>
                    <a:pt x="82894" y="142236"/>
                  </a:lnTo>
                  <a:lnTo>
                    <a:pt x="75093" y="147883"/>
                  </a:lnTo>
                  <a:lnTo>
                    <a:pt x="71744" y="146566"/>
                  </a:lnTo>
                  <a:lnTo>
                    <a:pt x="66139" y="137578"/>
                  </a:lnTo>
                  <a:lnTo>
                    <a:pt x="65760" y="106537"/>
                  </a:lnTo>
                  <a:lnTo>
                    <a:pt x="83598" y="62689"/>
                  </a:lnTo>
                  <a:lnTo>
                    <a:pt x="107857" y="27433"/>
                  </a:lnTo>
                  <a:lnTo>
                    <a:pt x="126403" y="13839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2700">
              <a:extLst>
                <a:ext uri="{FF2B5EF4-FFF2-40B4-BE49-F238E27FC236}">
                  <a16:creationId xmlns:a16="http://schemas.microsoft.com/office/drawing/2014/main" xmlns="" id="{84D5186F-B431-45A0-8CF7-FC13A88DA5B0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9036050" y="535192"/>
              <a:ext cx="148261" cy="391612"/>
            </a:xfrm>
            <a:custGeom>
              <a:avLst/>
              <a:gdLst/>
              <a:ahLst/>
              <a:cxnLst/>
              <a:rect l="0" t="0" r="0" b="0"/>
              <a:pathLst>
                <a:path w="148261" h="391612">
                  <a:moveTo>
                    <a:pt x="0" y="112508"/>
                  </a:moveTo>
                  <a:lnTo>
                    <a:pt x="0" y="112508"/>
                  </a:lnTo>
                  <a:lnTo>
                    <a:pt x="0" y="105766"/>
                  </a:lnTo>
                  <a:lnTo>
                    <a:pt x="705" y="103780"/>
                  </a:lnTo>
                  <a:lnTo>
                    <a:pt x="1881" y="102456"/>
                  </a:lnTo>
                  <a:lnTo>
                    <a:pt x="3370" y="101573"/>
                  </a:lnTo>
                  <a:lnTo>
                    <a:pt x="5069" y="103102"/>
                  </a:lnTo>
                  <a:lnTo>
                    <a:pt x="21669" y="136591"/>
                  </a:lnTo>
                  <a:lnTo>
                    <a:pt x="32913" y="168602"/>
                  </a:lnTo>
                  <a:lnTo>
                    <a:pt x="43555" y="210817"/>
                  </a:lnTo>
                  <a:lnTo>
                    <a:pt x="47382" y="235903"/>
                  </a:lnTo>
                  <a:lnTo>
                    <a:pt x="50636" y="262504"/>
                  </a:lnTo>
                  <a:lnTo>
                    <a:pt x="52807" y="287294"/>
                  </a:lnTo>
                  <a:lnTo>
                    <a:pt x="55219" y="333654"/>
                  </a:lnTo>
                  <a:lnTo>
                    <a:pt x="56577" y="375823"/>
                  </a:lnTo>
                  <a:lnTo>
                    <a:pt x="56980" y="391611"/>
                  </a:lnTo>
                  <a:lnTo>
                    <a:pt x="55627" y="390299"/>
                  </a:lnTo>
                  <a:lnTo>
                    <a:pt x="50357" y="379433"/>
                  </a:lnTo>
                  <a:lnTo>
                    <a:pt x="43313" y="347793"/>
                  </a:lnTo>
                  <a:lnTo>
                    <a:pt x="39459" y="326515"/>
                  </a:lnTo>
                  <a:lnTo>
                    <a:pt x="34772" y="298924"/>
                  </a:lnTo>
                  <a:lnTo>
                    <a:pt x="29532" y="267124"/>
                  </a:lnTo>
                  <a:lnTo>
                    <a:pt x="23921" y="232519"/>
                  </a:lnTo>
                  <a:lnTo>
                    <a:pt x="20888" y="198160"/>
                  </a:lnTo>
                  <a:lnTo>
                    <a:pt x="19569" y="163965"/>
                  </a:lnTo>
                  <a:lnTo>
                    <a:pt x="19395" y="129879"/>
                  </a:lnTo>
                  <a:lnTo>
                    <a:pt x="19986" y="102922"/>
                  </a:lnTo>
                  <a:lnTo>
                    <a:pt x="22523" y="61681"/>
                  </a:lnTo>
                  <a:lnTo>
                    <a:pt x="34661" y="21405"/>
                  </a:lnTo>
                  <a:lnTo>
                    <a:pt x="47625" y="6636"/>
                  </a:lnTo>
                  <a:lnTo>
                    <a:pt x="55033" y="1710"/>
                  </a:lnTo>
                  <a:lnTo>
                    <a:pt x="76436" y="0"/>
                  </a:lnTo>
                  <a:lnTo>
                    <a:pt x="89057" y="1519"/>
                  </a:lnTo>
                  <a:lnTo>
                    <a:pt x="114371" y="16378"/>
                  </a:lnTo>
                  <a:lnTo>
                    <a:pt x="136205" y="39445"/>
                  </a:lnTo>
                  <a:lnTo>
                    <a:pt x="148260" y="66159"/>
                  </a:lnTo>
                  <a:lnTo>
                    <a:pt x="148229" y="80198"/>
                  </a:lnTo>
                  <a:lnTo>
                    <a:pt x="138786" y="108966"/>
                  </a:lnTo>
                  <a:lnTo>
                    <a:pt x="119068" y="132571"/>
                  </a:lnTo>
                  <a:lnTo>
                    <a:pt x="82081" y="157964"/>
                  </a:lnTo>
                  <a:lnTo>
                    <a:pt x="58351" y="167283"/>
                  </a:lnTo>
                  <a:lnTo>
                    <a:pt x="38398" y="169073"/>
                  </a:lnTo>
                  <a:lnTo>
                    <a:pt x="33360" y="167857"/>
                  </a:lnTo>
                  <a:lnTo>
                    <a:pt x="31412" y="165635"/>
                  </a:lnTo>
                  <a:lnTo>
                    <a:pt x="31750" y="156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2" name="SMARTInkShape-Group495">
            <a:extLst>
              <a:ext uri="{FF2B5EF4-FFF2-40B4-BE49-F238E27FC236}">
                <a16:creationId xmlns:a16="http://schemas.microsoft.com/office/drawing/2014/main" xmlns="" id="{4829478A-96F1-4E17-AE12-7C0BABE8D36D}"/>
              </a:ext>
            </a:extLst>
          </p:cNvPr>
          <p:cNvGrpSpPr/>
          <p:nvPr/>
        </p:nvGrpSpPr>
        <p:grpSpPr>
          <a:xfrm>
            <a:off x="9320194" y="1674432"/>
            <a:ext cx="2573357" cy="503619"/>
            <a:chOff x="9320194" y="1674432"/>
            <a:chExt cx="2573357" cy="503619"/>
          </a:xfrm>
        </p:grpSpPr>
        <p:sp>
          <p:nvSpPr>
            <p:cNvPr id="1650" name="SMARTInkShape-2701">
              <a:extLst>
                <a:ext uri="{FF2B5EF4-FFF2-40B4-BE49-F238E27FC236}">
                  <a16:creationId xmlns:a16="http://schemas.microsoft.com/office/drawing/2014/main" xmlns="" id="{9BD53228-9F3E-4883-ACD8-892B84702C0C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9381012" y="1767743"/>
              <a:ext cx="86839" cy="327758"/>
            </a:xfrm>
            <a:custGeom>
              <a:avLst/>
              <a:gdLst/>
              <a:ahLst/>
              <a:cxnLst/>
              <a:rect l="0" t="0" r="0" b="0"/>
              <a:pathLst>
                <a:path w="86839" h="327758">
                  <a:moveTo>
                    <a:pt x="86838" y="35657"/>
                  </a:moveTo>
                  <a:lnTo>
                    <a:pt x="86838" y="35657"/>
                  </a:lnTo>
                  <a:lnTo>
                    <a:pt x="86133" y="25518"/>
                  </a:lnTo>
                  <a:lnTo>
                    <a:pt x="83467" y="17980"/>
                  </a:lnTo>
                  <a:lnTo>
                    <a:pt x="74629" y="5803"/>
                  </a:lnTo>
                  <a:lnTo>
                    <a:pt x="65186" y="1222"/>
                  </a:lnTo>
                  <a:lnTo>
                    <a:pt x="59702" y="0"/>
                  </a:lnTo>
                  <a:lnTo>
                    <a:pt x="46085" y="2406"/>
                  </a:lnTo>
                  <a:lnTo>
                    <a:pt x="38502" y="5023"/>
                  </a:lnTo>
                  <a:lnTo>
                    <a:pt x="24433" y="17338"/>
                  </a:lnTo>
                  <a:lnTo>
                    <a:pt x="12538" y="35982"/>
                  </a:lnTo>
                  <a:lnTo>
                    <a:pt x="2579" y="76362"/>
                  </a:lnTo>
                  <a:lnTo>
                    <a:pt x="0" y="112544"/>
                  </a:lnTo>
                  <a:lnTo>
                    <a:pt x="737" y="152144"/>
                  </a:lnTo>
                  <a:lnTo>
                    <a:pt x="3416" y="192557"/>
                  </a:lnTo>
                  <a:lnTo>
                    <a:pt x="6957" y="231685"/>
                  </a:lnTo>
                  <a:lnTo>
                    <a:pt x="12918" y="279300"/>
                  </a:lnTo>
                  <a:lnTo>
                    <a:pt x="16988" y="32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2702">
              <a:extLst>
                <a:ext uri="{FF2B5EF4-FFF2-40B4-BE49-F238E27FC236}">
                  <a16:creationId xmlns:a16="http://schemas.microsoft.com/office/drawing/2014/main" xmlns="" id="{EEA24A42-69D2-41C8-9A05-6D6DC8E197A6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1532484" y="1930400"/>
              <a:ext cx="43567" cy="133351"/>
            </a:xfrm>
            <a:custGeom>
              <a:avLst/>
              <a:gdLst/>
              <a:ahLst/>
              <a:cxnLst/>
              <a:rect l="0" t="0" r="0" b="0"/>
              <a:pathLst>
                <a:path w="43567" h="133351">
                  <a:moveTo>
                    <a:pt x="43566" y="0"/>
                  </a:moveTo>
                  <a:lnTo>
                    <a:pt x="43566" y="0"/>
                  </a:lnTo>
                  <a:lnTo>
                    <a:pt x="20967" y="23305"/>
                  </a:lnTo>
                  <a:lnTo>
                    <a:pt x="16837" y="31754"/>
                  </a:lnTo>
                  <a:lnTo>
                    <a:pt x="6642" y="43196"/>
                  </a:lnTo>
                  <a:lnTo>
                    <a:pt x="5988" y="45774"/>
                  </a:lnTo>
                  <a:lnTo>
                    <a:pt x="3597" y="89265"/>
                  </a:lnTo>
                  <a:lnTo>
                    <a:pt x="0" y="114372"/>
                  </a:lnTo>
                  <a:lnTo>
                    <a:pt x="1391" y="123269"/>
                  </a:lnTo>
                  <a:lnTo>
                    <a:pt x="546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2703">
              <a:extLst>
                <a:ext uri="{FF2B5EF4-FFF2-40B4-BE49-F238E27FC236}">
                  <a16:creationId xmlns:a16="http://schemas.microsoft.com/office/drawing/2014/main" xmlns="" id="{7626FC3A-58FA-4B31-BB84-A21EDD11F87A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9320194" y="1924050"/>
              <a:ext cx="154007" cy="69851"/>
            </a:xfrm>
            <a:custGeom>
              <a:avLst/>
              <a:gdLst/>
              <a:ahLst/>
              <a:cxnLst/>
              <a:rect l="0" t="0" r="0" b="0"/>
              <a:pathLst>
                <a:path w="154007" h="69851">
                  <a:moveTo>
                    <a:pt x="14306" y="69850"/>
                  </a:moveTo>
                  <a:lnTo>
                    <a:pt x="14306" y="69850"/>
                  </a:lnTo>
                  <a:lnTo>
                    <a:pt x="0" y="55544"/>
                  </a:lnTo>
                  <a:lnTo>
                    <a:pt x="536" y="52552"/>
                  </a:lnTo>
                  <a:lnTo>
                    <a:pt x="6775" y="45464"/>
                  </a:lnTo>
                  <a:lnTo>
                    <a:pt x="28931" y="30169"/>
                  </a:lnTo>
                  <a:lnTo>
                    <a:pt x="67949" y="18973"/>
                  </a:lnTo>
                  <a:lnTo>
                    <a:pt x="100943" y="11725"/>
                  </a:lnTo>
                  <a:lnTo>
                    <a:pt x="154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2704">
              <a:extLst>
                <a:ext uri="{FF2B5EF4-FFF2-40B4-BE49-F238E27FC236}">
                  <a16:creationId xmlns:a16="http://schemas.microsoft.com/office/drawing/2014/main" xmlns="" id="{A1FB12B6-8E72-4F94-8423-A3DFBC78E8AF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9622858" y="1735315"/>
              <a:ext cx="111693" cy="296686"/>
            </a:xfrm>
            <a:custGeom>
              <a:avLst/>
              <a:gdLst/>
              <a:ahLst/>
              <a:cxnLst/>
              <a:rect l="0" t="0" r="0" b="0"/>
              <a:pathLst>
                <a:path w="111693" h="296686">
                  <a:moveTo>
                    <a:pt x="111692" y="10935"/>
                  </a:moveTo>
                  <a:lnTo>
                    <a:pt x="111692" y="10935"/>
                  </a:lnTo>
                  <a:lnTo>
                    <a:pt x="104949" y="4193"/>
                  </a:lnTo>
                  <a:lnTo>
                    <a:pt x="97878" y="883"/>
                  </a:lnTo>
                  <a:lnTo>
                    <a:pt x="94015" y="0"/>
                  </a:lnTo>
                  <a:lnTo>
                    <a:pt x="82197" y="4664"/>
                  </a:lnTo>
                  <a:lnTo>
                    <a:pt x="75096" y="8871"/>
                  </a:lnTo>
                  <a:lnTo>
                    <a:pt x="51617" y="38389"/>
                  </a:lnTo>
                  <a:lnTo>
                    <a:pt x="33251" y="72055"/>
                  </a:lnTo>
                  <a:lnTo>
                    <a:pt x="16151" y="112183"/>
                  </a:lnTo>
                  <a:lnTo>
                    <a:pt x="6200" y="153536"/>
                  </a:lnTo>
                  <a:lnTo>
                    <a:pt x="1306" y="189789"/>
                  </a:lnTo>
                  <a:lnTo>
                    <a:pt x="0" y="206371"/>
                  </a:lnTo>
                  <a:lnTo>
                    <a:pt x="7961" y="236084"/>
                  </a:lnTo>
                  <a:lnTo>
                    <a:pt x="15020" y="249935"/>
                  </a:lnTo>
                  <a:lnTo>
                    <a:pt x="36035" y="270968"/>
                  </a:lnTo>
                  <a:lnTo>
                    <a:pt x="60428" y="285255"/>
                  </a:lnTo>
                  <a:lnTo>
                    <a:pt x="105342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2705">
              <a:extLst>
                <a:ext uri="{FF2B5EF4-FFF2-40B4-BE49-F238E27FC236}">
                  <a16:creationId xmlns:a16="http://schemas.microsoft.com/office/drawing/2014/main" xmlns="" id="{ED55F78C-8615-41BC-9192-6AFA6D5746F0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9810750" y="182880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0" y="0"/>
                  </a:moveTo>
                  <a:lnTo>
                    <a:pt x="0" y="0"/>
                  </a:lnTo>
                  <a:lnTo>
                    <a:pt x="26514" y="38724"/>
                  </a:lnTo>
                  <a:lnTo>
                    <a:pt x="48151" y="75287"/>
                  </a:lnTo>
                  <a:lnTo>
                    <a:pt x="69066" y="114029"/>
                  </a:lnTo>
                  <a:lnTo>
                    <a:pt x="82655" y="161449"/>
                  </a:lnTo>
                  <a:lnTo>
                    <a:pt x="889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2706">
              <a:extLst>
                <a:ext uri="{FF2B5EF4-FFF2-40B4-BE49-F238E27FC236}">
                  <a16:creationId xmlns:a16="http://schemas.microsoft.com/office/drawing/2014/main" xmlns="" id="{9D19AB5C-8696-4140-882E-D58D5AF8783C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9823450" y="1809750"/>
              <a:ext cx="127001" cy="184151"/>
            </a:xfrm>
            <a:custGeom>
              <a:avLst/>
              <a:gdLst/>
              <a:ahLst/>
              <a:cxnLst/>
              <a:rect l="0" t="0" r="0" b="0"/>
              <a:pathLst>
                <a:path w="127001" h="184151">
                  <a:moveTo>
                    <a:pt x="127000" y="0"/>
                  </a:moveTo>
                  <a:lnTo>
                    <a:pt x="127000" y="0"/>
                  </a:lnTo>
                  <a:lnTo>
                    <a:pt x="106030" y="27451"/>
                  </a:lnTo>
                  <a:lnTo>
                    <a:pt x="76526" y="73391"/>
                  </a:lnTo>
                  <a:lnTo>
                    <a:pt x="42666" y="113467"/>
                  </a:lnTo>
                  <a:lnTo>
                    <a:pt x="6781" y="154823"/>
                  </a:lnTo>
                  <a:lnTo>
                    <a:pt x="1367" y="16782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2707">
              <a:extLst>
                <a:ext uri="{FF2B5EF4-FFF2-40B4-BE49-F238E27FC236}">
                  <a16:creationId xmlns:a16="http://schemas.microsoft.com/office/drawing/2014/main" xmlns="" id="{4F5DDDF3-3F93-4FB4-BD2D-0B873AADB448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9944100" y="19494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51950" y="15209"/>
                  </a:lnTo>
                  <a:lnTo>
                    <a:pt x="6828" y="6232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2708">
              <a:extLst>
                <a:ext uri="{FF2B5EF4-FFF2-40B4-BE49-F238E27FC236}">
                  <a16:creationId xmlns:a16="http://schemas.microsoft.com/office/drawing/2014/main" xmlns="" id="{E0D85938-BB8A-452C-B8AA-6126BBED7CD0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10052050" y="1829683"/>
              <a:ext cx="76201" cy="68968"/>
            </a:xfrm>
            <a:custGeom>
              <a:avLst/>
              <a:gdLst/>
              <a:ahLst/>
              <a:cxnLst/>
              <a:rect l="0" t="0" r="0" b="0"/>
              <a:pathLst>
                <a:path w="76201" h="689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6120"/>
                  </a:lnTo>
                  <a:lnTo>
                    <a:pt x="42922" y="43299"/>
                  </a:lnTo>
                  <a:lnTo>
                    <a:pt x="7620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2709">
              <a:extLst>
                <a:ext uri="{FF2B5EF4-FFF2-40B4-BE49-F238E27FC236}">
                  <a16:creationId xmlns:a16="http://schemas.microsoft.com/office/drawing/2014/main" xmlns="" id="{2EF4746D-9672-449B-93B1-494E4957D7AD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10140950" y="1806680"/>
              <a:ext cx="76201" cy="168171"/>
            </a:xfrm>
            <a:custGeom>
              <a:avLst/>
              <a:gdLst/>
              <a:ahLst/>
              <a:cxnLst/>
              <a:rect l="0" t="0" r="0" b="0"/>
              <a:pathLst>
                <a:path w="76201" h="168171">
                  <a:moveTo>
                    <a:pt x="76200" y="9420"/>
                  </a:moveTo>
                  <a:lnTo>
                    <a:pt x="76200" y="9420"/>
                  </a:lnTo>
                  <a:lnTo>
                    <a:pt x="67361" y="582"/>
                  </a:lnTo>
                  <a:lnTo>
                    <a:pt x="64663" y="0"/>
                  </a:lnTo>
                  <a:lnTo>
                    <a:pt x="57903" y="1235"/>
                  </a:lnTo>
                  <a:lnTo>
                    <a:pt x="46164" y="9268"/>
                  </a:lnTo>
                  <a:lnTo>
                    <a:pt x="33744" y="23957"/>
                  </a:lnTo>
                  <a:lnTo>
                    <a:pt x="17614" y="58022"/>
                  </a:lnTo>
                  <a:lnTo>
                    <a:pt x="6903" y="96840"/>
                  </a:lnTo>
                  <a:lnTo>
                    <a:pt x="909" y="139047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SMARTInkShape-2710">
              <a:extLst>
                <a:ext uri="{FF2B5EF4-FFF2-40B4-BE49-F238E27FC236}">
                  <a16:creationId xmlns:a16="http://schemas.microsoft.com/office/drawing/2014/main" xmlns="" id="{714146C5-203E-4493-9DCA-F76AA2ED1CD0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10229850" y="1723542"/>
              <a:ext cx="85071" cy="276709"/>
            </a:xfrm>
            <a:custGeom>
              <a:avLst/>
              <a:gdLst/>
              <a:ahLst/>
              <a:cxnLst/>
              <a:rect l="0" t="0" r="0" b="0"/>
              <a:pathLst>
                <a:path w="85071" h="276709">
                  <a:moveTo>
                    <a:pt x="63500" y="3658"/>
                  </a:moveTo>
                  <a:lnTo>
                    <a:pt x="63500" y="3658"/>
                  </a:lnTo>
                  <a:lnTo>
                    <a:pt x="63498" y="287"/>
                  </a:lnTo>
                  <a:lnTo>
                    <a:pt x="64911" y="0"/>
                  </a:lnTo>
                  <a:lnTo>
                    <a:pt x="70243" y="1562"/>
                  </a:lnTo>
                  <a:lnTo>
                    <a:pt x="75433" y="12134"/>
                  </a:lnTo>
                  <a:lnTo>
                    <a:pt x="84513" y="54408"/>
                  </a:lnTo>
                  <a:lnTo>
                    <a:pt x="85070" y="85480"/>
                  </a:lnTo>
                  <a:lnTo>
                    <a:pt x="81554" y="120457"/>
                  </a:lnTo>
                  <a:lnTo>
                    <a:pt x="72935" y="157169"/>
                  </a:lnTo>
                  <a:lnTo>
                    <a:pt x="58287" y="190889"/>
                  </a:lnTo>
                  <a:lnTo>
                    <a:pt x="30205" y="235758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SMARTInkShape-2711">
              <a:extLst>
                <a:ext uri="{FF2B5EF4-FFF2-40B4-BE49-F238E27FC236}">
                  <a16:creationId xmlns:a16="http://schemas.microsoft.com/office/drawing/2014/main" xmlns="" id="{37FF655E-AFC2-4BBB-8431-54989EC34272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10505591" y="1860550"/>
              <a:ext cx="92560" cy="12701"/>
            </a:xfrm>
            <a:custGeom>
              <a:avLst/>
              <a:gdLst/>
              <a:ahLst/>
              <a:cxnLst/>
              <a:rect l="0" t="0" r="0" b="0"/>
              <a:pathLst>
                <a:path w="925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48590" y="2648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2712">
              <a:extLst>
                <a:ext uri="{FF2B5EF4-FFF2-40B4-BE49-F238E27FC236}">
                  <a16:creationId xmlns:a16="http://schemas.microsoft.com/office/drawing/2014/main" xmlns="" id="{9E31FD0F-BD25-4F81-B5CA-B30A800F2A29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10547350" y="19367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2713">
              <a:extLst>
                <a:ext uri="{FF2B5EF4-FFF2-40B4-BE49-F238E27FC236}">
                  <a16:creationId xmlns:a16="http://schemas.microsoft.com/office/drawing/2014/main" xmlns="" id="{3D6130D5-2D62-454D-80CE-C70101AA3C28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10801350" y="18478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5352" y="860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2714">
              <a:extLst>
                <a:ext uri="{FF2B5EF4-FFF2-40B4-BE49-F238E27FC236}">
                  <a16:creationId xmlns:a16="http://schemas.microsoft.com/office/drawing/2014/main" xmlns="" id="{D547CBF3-5E95-42D6-BF98-5470F61A9B4B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11002618" y="1696979"/>
              <a:ext cx="103533" cy="258822"/>
            </a:xfrm>
            <a:custGeom>
              <a:avLst/>
              <a:gdLst/>
              <a:ahLst/>
              <a:cxnLst/>
              <a:rect l="0" t="0" r="0" b="0"/>
              <a:pathLst>
                <a:path w="103533" h="258822">
                  <a:moveTo>
                    <a:pt x="103532" y="36571"/>
                  </a:moveTo>
                  <a:lnTo>
                    <a:pt x="103532" y="36571"/>
                  </a:lnTo>
                  <a:lnTo>
                    <a:pt x="98505" y="24637"/>
                  </a:lnTo>
                  <a:lnTo>
                    <a:pt x="98065" y="22265"/>
                  </a:lnTo>
                  <a:lnTo>
                    <a:pt x="102726" y="3632"/>
                  </a:lnTo>
                  <a:lnTo>
                    <a:pt x="102289" y="1911"/>
                  </a:lnTo>
                  <a:lnTo>
                    <a:pt x="101293" y="764"/>
                  </a:lnTo>
                  <a:lnTo>
                    <a:pt x="99921" y="0"/>
                  </a:lnTo>
                  <a:lnTo>
                    <a:pt x="87880" y="12408"/>
                  </a:lnTo>
                  <a:lnTo>
                    <a:pt x="54708" y="58505"/>
                  </a:lnTo>
                  <a:lnTo>
                    <a:pt x="34796" y="91475"/>
                  </a:lnTo>
                  <a:lnTo>
                    <a:pt x="17949" y="129176"/>
                  </a:lnTo>
                  <a:lnTo>
                    <a:pt x="5522" y="167334"/>
                  </a:lnTo>
                  <a:lnTo>
                    <a:pt x="0" y="200757"/>
                  </a:lnTo>
                  <a:lnTo>
                    <a:pt x="3189" y="226429"/>
                  </a:lnTo>
                  <a:lnTo>
                    <a:pt x="7002" y="237227"/>
                  </a:lnTo>
                  <a:lnTo>
                    <a:pt x="12368" y="244425"/>
                  </a:lnTo>
                  <a:lnTo>
                    <a:pt x="40032" y="25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2715">
              <a:extLst>
                <a:ext uri="{FF2B5EF4-FFF2-40B4-BE49-F238E27FC236}">
                  <a16:creationId xmlns:a16="http://schemas.microsoft.com/office/drawing/2014/main" xmlns="" id="{E020E330-F2E1-4D20-B656-CD50E176CBD2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11116361" y="1778000"/>
              <a:ext cx="97740" cy="139701"/>
            </a:xfrm>
            <a:custGeom>
              <a:avLst/>
              <a:gdLst/>
              <a:ahLst/>
              <a:cxnLst/>
              <a:rect l="0" t="0" r="0" b="0"/>
              <a:pathLst>
                <a:path w="97740" h="1397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1881"/>
                  </a:lnTo>
                  <a:lnTo>
                    <a:pt x="0" y="3371"/>
                  </a:lnTo>
                  <a:lnTo>
                    <a:pt x="1617" y="14433"/>
                  </a:lnTo>
                  <a:lnTo>
                    <a:pt x="8451" y="31109"/>
                  </a:lnTo>
                  <a:lnTo>
                    <a:pt x="39599" y="70560"/>
                  </a:lnTo>
                  <a:lnTo>
                    <a:pt x="78166" y="116379"/>
                  </a:lnTo>
                  <a:lnTo>
                    <a:pt x="9773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2716">
              <a:extLst>
                <a:ext uri="{FF2B5EF4-FFF2-40B4-BE49-F238E27FC236}">
                  <a16:creationId xmlns:a16="http://schemas.microsoft.com/office/drawing/2014/main" xmlns="" id="{4FB03032-EB00-40F6-B428-983C9E4EF37D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11144250" y="1797933"/>
              <a:ext cx="88901" cy="113418"/>
            </a:xfrm>
            <a:custGeom>
              <a:avLst/>
              <a:gdLst/>
              <a:ahLst/>
              <a:cxnLst/>
              <a:rect l="0" t="0" r="0" b="0"/>
              <a:pathLst>
                <a:path w="88901" h="113418">
                  <a:moveTo>
                    <a:pt x="88900" y="5467"/>
                  </a:moveTo>
                  <a:lnTo>
                    <a:pt x="88900" y="5467"/>
                  </a:lnTo>
                  <a:lnTo>
                    <a:pt x="78761" y="1103"/>
                  </a:lnTo>
                  <a:lnTo>
                    <a:pt x="71224" y="0"/>
                  </a:lnTo>
                  <a:lnTo>
                    <a:pt x="48933" y="12862"/>
                  </a:lnTo>
                  <a:lnTo>
                    <a:pt x="26729" y="37919"/>
                  </a:lnTo>
                  <a:lnTo>
                    <a:pt x="10114" y="67685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2717">
              <a:extLst>
                <a:ext uri="{FF2B5EF4-FFF2-40B4-BE49-F238E27FC236}">
                  <a16:creationId xmlns:a16="http://schemas.microsoft.com/office/drawing/2014/main" xmlns="" id="{1193AF67-47E3-427F-822A-4CDBE4700F22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11226800" y="1714500"/>
              <a:ext cx="66897" cy="215901"/>
            </a:xfrm>
            <a:custGeom>
              <a:avLst/>
              <a:gdLst/>
              <a:ahLst/>
              <a:cxnLst/>
              <a:rect l="0" t="0" r="0" b="0"/>
              <a:pathLst>
                <a:path w="66897" h="2159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2463" y="1411"/>
                  </a:lnTo>
                  <a:lnTo>
                    <a:pt x="58149" y="43308"/>
                  </a:lnTo>
                  <a:lnTo>
                    <a:pt x="66384" y="77743"/>
                  </a:lnTo>
                  <a:lnTo>
                    <a:pt x="66896" y="102286"/>
                  </a:lnTo>
                  <a:lnTo>
                    <a:pt x="62423" y="127305"/>
                  </a:lnTo>
                  <a:lnTo>
                    <a:pt x="41856" y="16519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2718">
              <a:extLst>
                <a:ext uri="{FF2B5EF4-FFF2-40B4-BE49-F238E27FC236}">
                  <a16:creationId xmlns:a16="http://schemas.microsoft.com/office/drawing/2014/main" xmlns="" id="{BBD25962-44B2-4040-821C-A0EBD0CDA799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11360150" y="1847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2719">
              <a:extLst>
                <a:ext uri="{FF2B5EF4-FFF2-40B4-BE49-F238E27FC236}">
                  <a16:creationId xmlns:a16="http://schemas.microsoft.com/office/drawing/2014/main" xmlns="" id="{0D5747F6-60F8-4CA7-8B41-167731DD7BD6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11480800" y="1674432"/>
              <a:ext cx="63501" cy="198819"/>
            </a:xfrm>
            <a:custGeom>
              <a:avLst/>
              <a:gdLst/>
              <a:ahLst/>
              <a:cxnLst/>
              <a:rect l="0" t="0" r="0" b="0"/>
              <a:pathLst>
                <a:path w="63501" h="198819">
                  <a:moveTo>
                    <a:pt x="63500" y="21018"/>
                  </a:moveTo>
                  <a:lnTo>
                    <a:pt x="63500" y="21018"/>
                  </a:lnTo>
                  <a:lnTo>
                    <a:pt x="56593" y="4058"/>
                  </a:lnTo>
                  <a:lnTo>
                    <a:pt x="54661" y="1245"/>
                  </a:lnTo>
                  <a:lnTo>
                    <a:pt x="52669" y="75"/>
                  </a:lnTo>
                  <a:lnTo>
                    <a:pt x="50635" y="0"/>
                  </a:lnTo>
                  <a:lnTo>
                    <a:pt x="48573" y="656"/>
                  </a:lnTo>
                  <a:lnTo>
                    <a:pt x="32188" y="15063"/>
                  </a:lnTo>
                  <a:lnTo>
                    <a:pt x="16201" y="50690"/>
                  </a:lnTo>
                  <a:lnTo>
                    <a:pt x="10726" y="82889"/>
                  </a:lnTo>
                  <a:lnTo>
                    <a:pt x="7590" y="119072"/>
                  </a:lnTo>
                  <a:lnTo>
                    <a:pt x="3842" y="158672"/>
                  </a:lnTo>
                  <a:lnTo>
                    <a:pt x="0" y="198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2720">
              <a:extLst>
                <a:ext uri="{FF2B5EF4-FFF2-40B4-BE49-F238E27FC236}">
                  <a16:creationId xmlns:a16="http://schemas.microsoft.com/office/drawing/2014/main" xmlns="" id="{C0F8CE18-AC29-4B57-9664-14A6FDC06B94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11423650" y="179705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0" y="69850"/>
                  </a:moveTo>
                  <a:lnTo>
                    <a:pt x="0" y="69850"/>
                  </a:lnTo>
                  <a:lnTo>
                    <a:pt x="0" y="56366"/>
                  </a:lnTo>
                  <a:lnTo>
                    <a:pt x="2117" y="50983"/>
                  </a:lnTo>
                  <a:lnTo>
                    <a:pt x="10113" y="41239"/>
                  </a:lnTo>
                  <a:lnTo>
                    <a:pt x="29886" y="27819"/>
                  </a:lnTo>
                  <a:lnTo>
                    <a:pt x="63733" y="14906"/>
                  </a:lnTo>
                  <a:lnTo>
                    <a:pt x="108410" y="551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2721">
              <a:extLst>
                <a:ext uri="{FF2B5EF4-FFF2-40B4-BE49-F238E27FC236}">
                  <a16:creationId xmlns:a16="http://schemas.microsoft.com/office/drawing/2014/main" xmlns="" id="{C49F95DD-A36B-472B-AAB1-CAC75AD4F9DE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11611806" y="1675204"/>
              <a:ext cx="84895" cy="242497"/>
            </a:xfrm>
            <a:custGeom>
              <a:avLst/>
              <a:gdLst/>
              <a:ahLst/>
              <a:cxnLst/>
              <a:rect l="0" t="0" r="0" b="0"/>
              <a:pathLst>
                <a:path w="84895" h="242497">
                  <a:moveTo>
                    <a:pt x="84894" y="45646"/>
                  </a:moveTo>
                  <a:lnTo>
                    <a:pt x="84894" y="45646"/>
                  </a:lnTo>
                  <a:lnTo>
                    <a:pt x="83013" y="19898"/>
                  </a:lnTo>
                  <a:lnTo>
                    <a:pt x="81524" y="13664"/>
                  </a:lnTo>
                  <a:lnTo>
                    <a:pt x="76105" y="4856"/>
                  </a:lnTo>
                  <a:lnTo>
                    <a:pt x="72685" y="1519"/>
                  </a:lnTo>
                  <a:lnTo>
                    <a:pt x="68289" y="0"/>
                  </a:lnTo>
                  <a:lnTo>
                    <a:pt x="57755" y="194"/>
                  </a:lnTo>
                  <a:lnTo>
                    <a:pt x="44141" y="10158"/>
                  </a:lnTo>
                  <a:lnTo>
                    <a:pt x="30092" y="27757"/>
                  </a:lnTo>
                  <a:lnTo>
                    <a:pt x="14954" y="66843"/>
                  </a:lnTo>
                  <a:lnTo>
                    <a:pt x="8420" y="100223"/>
                  </a:lnTo>
                  <a:lnTo>
                    <a:pt x="3166" y="134343"/>
                  </a:lnTo>
                  <a:lnTo>
                    <a:pt x="0" y="181523"/>
                  </a:lnTo>
                  <a:lnTo>
                    <a:pt x="5413" y="216669"/>
                  </a:lnTo>
                  <a:lnTo>
                    <a:pt x="8623" y="225278"/>
                  </a:lnTo>
                  <a:lnTo>
                    <a:pt x="12882" y="231017"/>
                  </a:lnTo>
                  <a:lnTo>
                    <a:pt x="34094" y="242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2722">
              <a:extLst>
                <a:ext uri="{FF2B5EF4-FFF2-40B4-BE49-F238E27FC236}">
                  <a16:creationId xmlns:a16="http://schemas.microsoft.com/office/drawing/2014/main" xmlns="" id="{BAB90003-B975-4C20-A612-44AAB7DBEDED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11715750" y="16954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5697" y="41427"/>
                  </a:lnTo>
                  <a:lnTo>
                    <a:pt x="27438" y="59334"/>
                  </a:lnTo>
                  <a:lnTo>
                    <a:pt x="571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2723">
              <a:extLst>
                <a:ext uri="{FF2B5EF4-FFF2-40B4-BE49-F238E27FC236}">
                  <a16:creationId xmlns:a16="http://schemas.microsoft.com/office/drawing/2014/main" xmlns="" id="{016E3272-EB15-4C2B-A2C5-44C657653807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11772900" y="1724304"/>
              <a:ext cx="63501" cy="167997"/>
            </a:xfrm>
            <a:custGeom>
              <a:avLst/>
              <a:gdLst/>
              <a:ahLst/>
              <a:cxnLst/>
              <a:rect l="0" t="0" r="0" b="0"/>
              <a:pathLst>
                <a:path w="63501" h="167997">
                  <a:moveTo>
                    <a:pt x="63500" y="15596"/>
                  </a:moveTo>
                  <a:lnTo>
                    <a:pt x="63500" y="15596"/>
                  </a:lnTo>
                  <a:lnTo>
                    <a:pt x="63497" y="6758"/>
                  </a:lnTo>
                  <a:lnTo>
                    <a:pt x="61619" y="2731"/>
                  </a:lnTo>
                  <a:lnTo>
                    <a:pt x="60130" y="669"/>
                  </a:lnTo>
                  <a:lnTo>
                    <a:pt x="58431" y="0"/>
                  </a:lnTo>
                  <a:lnTo>
                    <a:pt x="56593" y="260"/>
                  </a:lnTo>
                  <a:lnTo>
                    <a:pt x="51963" y="3136"/>
                  </a:lnTo>
                  <a:lnTo>
                    <a:pt x="42128" y="12688"/>
                  </a:lnTo>
                  <a:lnTo>
                    <a:pt x="26513" y="42817"/>
                  </a:lnTo>
                  <a:lnTo>
                    <a:pt x="11091" y="81990"/>
                  </a:lnTo>
                  <a:lnTo>
                    <a:pt x="2401" y="121818"/>
                  </a:lnTo>
                  <a:lnTo>
                    <a:pt x="0" y="16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2724">
              <a:extLst>
                <a:ext uri="{FF2B5EF4-FFF2-40B4-BE49-F238E27FC236}">
                  <a16:creationId xmlns:a16="http://schemas.microsoft.com/office/drawing/2014/main" xmlns="" id="{14113B88-1720-4017-AF2C-6F713339F3BB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11791950" y="1701800"/>
              <a:ext cx="101601" cy="234951"/>
            </a:xfrm>
            <a:custGeom>
              <a:avLst/>
              <a:gdLst/>
              <a:ahLst/>
              <a:cxnLst/>
              <a:rect l="0" t="0" r="0" b="0"/>
              <a:pathLst>
                <a:path w="101601" h="234951">
                  <a:moveTo>
                    <a:pt x="101600" y="0"/>
                  </a:moveTo>
                  <a:lnTo>
                    <a:pt x="101600" y="0"/>
                  </a:lnTo>
                  <a:lnTo>
                    <a:pt x="98230" y="3371"/>
                  </a:lnTo>
                  <a:lnTo>
                    <a:pt x="91474" y="37590"/>
                  </a:lnTo>
                  <a:lnTo>
                    <a:pt x="87545" y="82007"/>
                  </a:lnTo>
                  <a:lnTo>
                    <a:pt x="79124" y="116881"/>
                  </a:lnTo>
                  <a:lnTo>
                    <a:pt x="64564" y="149784"/>
                  </a:lnTo>
                  <a:lnTo>
                    <a:pt x="34655" y="19419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2725">
              <a:extLst>
                <a:ext uri="{FF2B5EF4-FFF2-40B4-BE49-F238E27FC236}">
                  <a16:creationId xmlns:a16="http://schemas.microsoft.com/office/drawing/2014/main" xmlns="" id="{A1608026-11A7-4616-88B4-E686CC0F19A2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9461500" y="2076450"/>
              <a:ext cx="107951" cy="76675"/>
            </a:xfrm>
            <a:custGeom>
              <a:avLst/>
              <a:gdLst/>
              <a:ahLst/>
              <a:cxnLst/>
              <a:rect l="0" t="0" r="0" b="0"/>
              <a:pathLst>
                <a:path w="107951" h="76675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1668" y="27136"/>
                  </a:lnTo>
                  <a:lnTo>
                    <a:pt x="68709" y="68540"/>
                  </a:lnTo>
                  <a:lnTo>
                    <a:pt x="78985" y="75853"/>
                  </a:lnTo>
                  <a:lnTo>
                    <a:pt x="83701" y="76674"/>
                  </a:lnTo>
                  <a:lnTo>
                    <a:pt x="88257" y="75810"/>
                  </a:lnTo>
                  <a:lnTo>
                    <a:pt x="92704" y="73824"/>
                  </a:lnTo>
                  <a:lnTo>
                    <a:pt x="99526" y="65972"/>
                  </a:lnTo>
                  <a:lnTo>
                    <a:pt x="1079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2726">
              <a:extLst>
                <a:ext uri="{FF2B5EF4-FFF2-40B4-BE49-F238E27FC236}">
                  <a16:creationId xmlns:a16="http://schemas.microsoft.com/office/drawing/2014/main" xmlns="" id="{3AC79F94-31B0-4FD5-B2B1-F138A4725793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9493250" y="2061268"/>
              <a:ext cx="69851" cy="91383"/>
            </a:xfrm>
            <a:custGeom>
              <a:avLst/>
              <a:gdLst/>
              <a:ahLst/>
              <a:cxnLst/>
              <a:rect l="0" t="0" r="0" b="0"/>
              <a:pathLst>
                <a:path w="69851" h="91383">
                  <a:moveTo>
                    <a:pt x="69850" y="15182"/>
                  </a:moveTo>
                  <a:lnTo>
                    <a:pt x="69850" y="15182"/>
                  </a:lnTo>
                  <a:lnTo>
                    <a:pt x="55544" y="876"/>
                  </a:lnTo>
                  <a:lnTo>
                    <a:pt x="52552" y="0"/>
                  </a:lnTo>
                  <a:lnTo>
                    <a:pt x="45463" y="908"/>
                  </a:lnTo>
                  <a:lnTo>
                    <a:pt x="37610" y="7427"/>
                  </a:lnTo>
                  <a:lnTo>
                    <a:pt x="30121" y="18085"/>
                  </a:lnTo>
                  <a:lnTo>
                    <a:pt x="10681" y="63601"/>
                  </a:lnTo>
                  <a:lnTo>
                    <a:pt x="0" y="9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2727">
              <a:extLst>
                <a:ext uri="{FF2B5EF4-FFF2-40B4-BE49-F238E27FC236}">
                  <a16:creationId xmlns:a16="http://schemas.microsoft.com/office/drawing/2014/main" xmlns="" id="{EBA1EE40-999D-4142-AB78-836714D2C0E7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9537700" y="21209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1619" y="10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2728">
              <a:extLst>
                <a:ext uri="{FF2B5EF4-FFF2-40B4-BE49-F238E27FC236}">
                  <a16:creationId xmlns:a16="http://schemas.microsoft.com/office/drawing/2014/main" xmlns="" id="{D94B0BBE-FFE2-42F3-B283-1FB20D7934F6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9626600" y="20574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415" y="33599"/>
                  </a:lnTo>
                  <a:lnTo>
                    <a:pt x="381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2729">
              <a:extLst>
                <a:ext uri="{FF2B5EF4-FFF2-40B4-BE49-F238E27FC236}">
                  <a16:creationId xmlns:a16="http://schemas.microsoft.com/office/drawing/2014/main" xmlns="" id="{B085A4A8-7B13-4184-8EAA-3E4DC9B1AE11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9670281" y="2045583"/>
              <a:ext cx="38870" cy="113418"/>
            </a:xfrm>
            <a:custGeom>
              <a:avLst/>
              <a:gdLst/>
              <a:ahLst/>
              <a:cxnLst/>
              <a:rect l="0" t="0" r="0" b="0"/>
              <a:pathLst>
                <a:path w="38870" h="113418">
                  <a:moveTo>
                    <a:pt x="38869" y="5467"/>
                  </a:moveTo>
                  <a:lnTo>
                    <a:pt x="38869" y="5467"/>
                  </a:lnTo>
                  <a:lnTo>
                    <a:pt x="38867" y="0"/>
                  </a:lnTo>
                  <a:lnTo>
                    <a:pt x="38867" y="5228"/>
                  </a:lnTo>
                  <a:lnTo>
                    <a:pt x="33093" y="15559"/>
                  </a:lnTo>
                  <a:lnTo>
                    <a:pt x="2743" y="60073"/>
                  </a:lnTo>
                  <a:lnTo>
                    <a:pt x="0" y="74186"/>
                  </a:lnTo>
                  <a:lnTo>
                    <a:pt x="617" y="97123"/>
                  </a:lnTo>
                  <a:lnTo>
                    <a:pt x="2080" y="101143"/>
                  </a:lnTo>
                  <a:lnTo>
                    <a:pt x="1346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2730">
              <a:extLst>
                <a:ext uri="{FF2B5EF4-FFF2-40B4-BE49-F238E27FC236}">
                  <a16:creationId xmlns:a16="http://schemas.microsoft.com/office/drawing/2014/main" xmlns="" id="{1F8475F3-3F47-47B2-AB03-E5699576D2E7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10921998" y="1950333"/>
              <a:ext cx="50803" cy="75318"/>
            </a:xfrm>
            <a:custGeom>
              <a:avLst/>
              <a:gdLst/>
              <a:ahLst/>
              <a:cxnLst/>
              <a:rect l="0" t="0" r="0" b="0"/>
              <a:pathLst>
                <a:path w="50803" h="7531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4365" y="1116"/>
                  </a:lnTo>
                  <a:lnTo>
                    <a:pt x="5469" y="6120"/>
                  </a:lnTo>
                  <a:lnTo>
                    <a:pt x="33724" y="48341"/>
                  </a:lnTo>
                  <a:lnTo>
                    <a:pt x="50802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2731">
              <a:extLst>
                <a:ext uri="{FF2B5EF4-FFF2-40B4-BE49-F238E27FC236}">
                  <a16:creationId xmlns:a16="http://schemas.microsoft.com/office/drawing/2014/main" xmlns="" id="{BB90D018-3DB0-496E-9B73-DB9C730C1599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10922000" y="19558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9720" y="706"/>
                  </a:lnTo>
                  <a:lnTo>
                    <a:pt x="60620" y="3371"/>
                  </a:lnTo>
                  <a:lnTo>
                    <a:pt x="16308" y="38071"/>
                  </a:lnTo>
                  <a:lnTo>
                    <a:pt x="7247" y="526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2732">
              <a:extLst>
                <a:ext uri="{FF2B5EF4-FFF2-40B4-BE49-F238E27FC236}">
                  <a16:creationId xmlns:a16="http://schemas.microsoft.com/office/drawing/2014/main" xmlns="" id="{E6471F12-8467-4B57-907C-2D43CE3368A1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11474448" y="1918583"/>
              <a:ext cx="57153" cy="62618"/>
            </a:xfrm>
            <a:custGeom>
              <a:avLst/>
              <a:gdLst/>
              <a:ahLst/>
              <a:cxnLst/>
              <a:rect l="0" t="0" r="0" b="0"/>
              <a:pathLst>
                <a:path w="57153" h="626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5904" y="11411"/>
                  </a:lnTo>
                  <a:lnTo>
                    <a:pt x="57152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3" name="SMARTInkShape-2733">
            <a:extLst>
              <a:ext uri="{FF2B5EF4-FFF2-40B4-BE49-F238E27FC236}">
                <a16:creationId xmlns:a16="http://schemas.microsoft.com/office/drawing/2014/main" xmlns="" id="{F611CFA9-980C-498E-AB9E-72CCCC404A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855927" y="1671456"/>
            <a:ext cx="110524" cy="284345"/>
          </a:xfrm>
          <a:custGeom>
            <a:avLst/>
            <a:gdLst/>
            <a:ahLst/>
            <a:cxnLst/>
            <a:rect l="0" t="0" r="0" b="0"/>
            <a:pathLst>
              <a:path w="110524" h="284345">
                <a:moveTo>
                  <a:pt x="110523" y="17644"/>
                </a:moveTo>
                <a:lnTo>
                  <a:pt x="110523" y="17644"/>
                </a:lnTo>
                <a:lnTo>
                  <a:pt x="107153" y="10902"/>
                </a:lnTo>
                <a:lnTo>
                  <a:pt x="99853" y="5710"/>
                </a:lnTo>
                <a:lnTo>
                  <a:pt x="89553" y="1757"/>
                </a:lnTo>
                <a:lnTo>
                  <a:pt x="77920" y="0"/>
                </a:lnTo>
                <a:lnTo>
                  <a:pt x="71855" y="2353"/>
                </a:lnTo>
                <a:lnTo>
                  <a:pt x="59471" y="12494"/>
                </a:lnTo>
                <a:lnTo>
                  <a:pt x="33856" y="47555"/>
                </a:lnTo>
                <a:lnTo>
                  <a:pt x="21650" y="79621"/>
                </a:lnTo>
                <a:lnTo>
                  <a:pt x="13874" y="116450"/>
                </a:lnTo>
                <a:lnTo>
                  <a:pt x="8065" y="158689"/>
                </a:lnTo>
                <a:lnTo>
                  <a:pt x="3133" y="197688"/>
                </a:lnTo>
                <a:lnTo>
                  <a:pt x="0" y="231719"/>
                </a:lnTo>
                <a:lnTo>
                  <a:pt x="2573" y="2843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SMARTInkShape-2734">
            <a:extLst>
              <a:ext uri="{FF2B5EF4-FFF2-40B4-BE49-F238E27FC236}">
                <a16:creationId xmlns:a16="http://schemas.microsoft.com/office/drawing/2014/main" xmlns="" id="{AAACE6B0-9560-4364-90C9-1B4540EAC7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67091" y="1879600"/>
            <a:ext cx="162410" cy="19035"/>
          </a:xfrm>
          <a:custGeom>
            <a:avLst/>
            <a:gdLst/>
            <a:ahLst/>
            <a:cxnLst/>
            <a:rect l="0" t="0" r="0" b="0"/>
            <a:pathLst>
              <a:path w="162410" h="19035">
                <a:moveTo>
                  <a:pt x="3659" y="12700"/>
                </a:moveTo>
                <a:lnTo>
                  <a:pt x="3659" y="12700"/>
                </a:lnTo>
                <a:lnTo>
                  <a:pt x="3657" y="16071"/>
                </a:lnTo>
                <a:lnTo>
                  <a:pt x="2954" y="17064"/>
                </a:lnTo>
                <a:lnTo>
                  <a:pt x="1777" y="17726"/>
                </a:lnTo>
                <a:lnTo>
                  <a:pt x="288" y="18167"/>
                </a:lnTo>
                <a:lnTo>
                  <a:pt x="0" y="18461"/>
                </a:lnTo>
                <a:lnTo>
                  <a:pt x="514" y="18658"/>
                </a:lnTo>
                <a:lnTo>
                  <a:pt x="44771" y="19034"/>
                </a:lnTo>
                <a:lnTo>
                  <a:pt x="88266" y="15284"/>
                </a:lnTo>
                <a:lnTo>
                  <a:pt x="124918" y="7116"/>
                </a:lnTo>
                <a:lnTo>
                  <a:pt x="1624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8" name="SMARTInkShape-Group498">
            <a:extLst>
              <a:ext uri="{FF2B5EF4-FFF2-40B4-BE49-F238E27FC236}">
                <a16:creationId xmlns:a16="http://schemas.microsoft.com/office/drawing/2014/main" xmlns="" id="{7741127C-4DA1-4C7C-BDB5-A9450F035C19}"/>
              </a:ext>
            </a:extLst>
          </p:cNvPr>
          <p:cNvGrpSpPr/>
          <p:nvPr/>
        </p:nvGrpSpPr>
        <p:grpSpPr>
          <a:xfrm>
            <a:off x="3978301" y="1436120"/>
            <a:ext cx="307950" cy="310131"/>
            <a:chOff x="3978301" y="1436120"/>
            <a:chExt cx="307950" cy="310131"/>
          </a:xfrm>
        </p:grpSpPr>
        <p:sp>
          <p:nvSpPr>
            <p:cNvPr id="1685" name="SMARTInkShape-2735">
              <a:extLst>
                <a:ext uri="{FF2B5EF4-FFF2-40B4-BE49-F238E27FC236}">
                  <a16:creationId xmlns:a16="http://schemas.microsoft.com/office/drawing/2014/main" xmlns="" id="{3222A443-E3C7-4AED-89A8-30862F77067E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4254500" y="163830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29" y="46909"/>
                  </a:lnTo>
                  <a:lnTo>
                    <a:pt x="27342" y="94026"/>
                  </a:lnTo>
                  <a:lnTo>
                    <a:pt x="317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2736">
              <a:extLst>
                <a:ext uri="{FF2B5EF4-FFF2-40B4-BE49-F238E27FC236}">
                  <a16:creationId xmlns:a16="http://schemas.microsoft.com/office/drawing/2014/main" xmlns="" id="{40158E6F-BB4B-4A91-8789-BD9B9F463BEC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184650" y="1640992"/>
              <a:ext cx="12701" cy="105259"/>
            </a:xfrm>
            <a:custGeom>
              <a:avLst/>
              <a:gdLst/>
              <a:ahLst/>
              <a:cxnLst/>
              <a:rect l="0" t="0" r="0" b="0"/>
              <a:pathLst>
                <a:path w="12701" h="105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958" y="49079"/>
                  </a:lnTo>
                  <a:lnTo>
                    <a:pt x="11795" y="95222"/>
                  </a:lnTo>
                  <a:lnTo>
                    <a:pt x="1270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2737">
              <a:extLst>
                <a:ext uri="{FF2B5EF4-FFF2-40B4-BE49-F238E27FC236}">
                  <a16:creationId xmlns:a16="http://schemas.microsoft.com/office/drawing/2014/main" xmlns="" id="{47653E46-49AC-4E07-888B-20896AB76AC8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3978301" y="1436120"/>
              <a:ext cx="141764" cy="267229"/>
            </a:xfrm>
            <a:custGeom>
              <a:avLst/>
              <a:gdLst/>
              <a:ahLst/>
              <a:cxnLst/>
              <a:rect l="0" t="0" r="0" b="0"/>
              <a:pathLst>
                <a:path w="141764" h="267229">
                  <a:moveTo>
                    <a:pt x="98399" y="49780"/>
                  </a:moveTo>
                  <a:lnTo>
                    <a:pt x="98399" y="49780"/>
                  </a:lnTo>
                  <a:lnTo>
                    <a:pt x="98399" y="43038"/>
                  </a:lnTo>
                  <a:lnTo>
                    <a:pt x="96517" y="37846"/>
                  </a:lnTo>
                  <a:lnTo>
                    <a:pt x="89561" y="28765"/>
                  </a:lnTo>
                  <a:lnTo>
                    <a:pt x="87568" y="28009"/>
                  </a:lnTo>
                  <a:lnTo>
                    <a:pt x="85534" y="28210"/>
                  </a:lnTo>
                  <a:lnTo>
                    <a:pt x="70458" y="36974"/>
                  </a:lnTo>
                  <a:lnTo>
                    <a:pt x="42028" y="69619"/>
                  </a:lnTo>
                  <a:lnTo>
                    <a:pt x="18980" y="111711"/>
                  </a:lnTo>
                  <a:lnTo>
                    <a:pt x="3998" y="156481"/>
                  </a:lnTo>
                  <a:lnTo>
                    <a:pt x="0" y="188690"/>
                  </a:lnTo>
                  <a:lnTo>
                    <a:pt x="5747" y="216175"/>
                  </a:lnTo>
                  <a:lnTo>
                    <a:pt x="22969" y="247719"/>
                  </a:lnTo>
                  <a:lnTo>
                    <a:pt x="29062" y="255823"/>
                  </a:lnTo>
                  <a:lnTo>
                    <a:pt x="45240" y="264827"/>
                  </a:lnTo>
                  <a:lnTo>
                    <a:pt x="54493" y="267228"/>
                  </a:lnTo>
                  <a:lnTo>
                    <a:pt x="74181" y="264251"/>
                  </a:lnTo>
                  <a:lnTo>
                    <a:pt x="84370" y="260494"/>
                  </a:lnTo>
                  <a:lnTo>
                    <a:pt x="101336" y="243149"/>
                  </a:lnTo>
                  <a:lnTo>
                    <a:pt x="115227" y="217566"/>
                  </a:lnTo>
                  <a:lnTo>
                    <a:pt x="126104" y="185029"/>
                  </a:lnTo>
                  <a:lnTo>
                    <a:pt x="135642" y="147520"/>
                  </a:lnTo>
                  <a:lnTo>
                    <a:pt x="141763" y="108742"/>
                  </a:lnTo>
                  <a:lnTo>
                    <a:pt x="139779" y="72693"/>
                  </a:lnTo>
                  <a:lnTo>
                    <a:pt x="127358" y="30777"/>
                  </a:lnTo>
                  <a:lnTo>
                    <a:pt x="112445" y="12877"/>
                  </a:lnTo>
                  <a:lnTo>
                    <a:pt x="95470" y="2334"/>
                  </a:lnTo>
                  <a:lnTo>
                    <a:pt x="80869" y="0"/>
                  </a:lnTo>
                  <a:lnTo>
                    <a:pt x="67325" y="3197"/>
                  </a:lnTo>
                  <a:lnTo>
                    <a:pt x="60749" y="6024"/>
                  </a:lnTo>
                  <a:lnTo>
                    <a:pt x="56366" y="11437"/>
                  </a:lnTo>
                  <a:lnTo>
                    <a:pt x="47599" y="43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2" name="SMARTInkShape-Group499">
            <a:extLst>
              <a:ext uri="{FF2B5EF4-FFF2-40B4-BE49-F238E27FC236}">
                <a16:creationId xmlns:a16="http://schemas.microsoft.com/office/drawing/2014/main" xmlns="" id="{8EFD3A17-4CEB-450D-B9D9-6687E821B435}"/>
              </a:ext>
            </a:extLst>
          </p:cNvPr>
          <p:cNvGrpSpPr/>
          <p:nvPr/>
        </p:nvGrpSpPr>
        <p:grpSpPr>
          <a:xfrm>
            <a:off x="5693605" y="1387641"/>
            <a:ext cx="459546" cy="269710"/>
            <a:chOff x="5693605" y="1387641"/>
            <a:chExt cx="459546" cy="269710"/>
          </a:xfrm>
        </p:grpSpPr>
        <p:sp>
          <p:nvSpPr>
            <p:cNvPr id="1689" name="SMARTInkShape-2738">
              <a:extLst>
                <a:ext uri="{FF2B5EF4-FFF2-40B4-BE49-F238E27FC236}">
                  <a16:creationId xmlns:a16="http://schemas.microsoft.com/office/drawing/2014/main" xmlns="" id="{E920207A-9F22-4397-9792-15CD9DC52628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6022493" y="1537922"/>
              <a:ext cx="130658" cy="118017"/>
            </a:xfrm>
            <a:custGeom>
              <a:avLst/>
              <a:gdLst/>
              <a:ahLst/>
              <a:cxnLst/>
              <a:rect l="0" t="0" r="0" b="0"/>
              <a:pathLst>
                <a:path w="130658" h="118017">
                  <a:moveTo>
                    <a:pt x="3657" y="17828"/>
                  </a:moveTo>
                  <a:lnTo>
                    <a:pt x="3657" y="17828"/>
                  </a:lnTo>
                  <a:lnTo>
                    <a:pt x="286" y="14457"/>
                  </a:lnTo>
                  <a:lnTo>
                    <a:pt x="0" y="12758"/>
                  </a:lnTo>
                  <a:lnTo>
                    <a:pt x="512" y="10920"/>
                  </a:lnTo>
                  <a:lnTo>
                    <a:pt x="1559" y="8989"/>
                  </a:lnTo>
                  <a:lnTo>
                    <a:pt x="13149" y="2901"/>
                  </a:lnTo>
                  <a:lnTo>
                    <a:pt x="29989" y="0"/>
                  </a:lnTo>
                  <a:lnTo>
                    <a:pt x="51755" y="2511"/>
                  </a:lnTo>
                  <a:lnTo>
                    <a:pt x="62193" y="7728"/>
                  </a:lnTo>
                  <a:lnTo>
                    <a:pt x="65964" y="11095"/>
                  </a:lnTo>
                  <a:lnTo>
                    <a:pt x="70154" y="20480"/>
                  </a:lnTo>
                  <a:lnTo>
                    <a:pt x="71272" y="25946"/>
                  </a:lnTo>
                  <a:lnTo>
                    <a:pt x="66104" y="50494"/>
                  </a:lnTo>
                  <a:lnTo>
                    <a:pt x="44545" y="91988"/>
                  </a:lnTo>
                  <a:lnTo>
                    <a:pt x="37212" y="112283"/>
                  </a:lnTo>
                  <a:lnTo>
                    <a:pt x="38021" y="114665"/>
                  </a:lnTo>
                  <a:lnTo>
                    <a:pt x="39973" y="116252"/>
                  </a:lnTo>
                  <a:lnTo>
                    <a:pt x="47315" y="118016"/>
                  </a:lnTo>
                  <a:lnTo>
                    <a:pt x="75022" y="117268"/>
                  </a:lnTo>
                  <a:lnTo>
                    <a:pt x="130657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2739">
              <a:extLst>
                <a:ext uri="{FF2B5EF4-FFF2-40B4-BE49-F238E27FC236}">
                  <a16:creationId xmlns:a16="http://schemas.microsoft.com/office/drawing/2014/main" xmlns="" id="{9A4AAF28-1BED-4FB4-8A58-DFBFEF577258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5966773" y="1562100"/>
              <a:ext cx="14928" cy="95251"/>
            </a:xfrm>
            <a:custGeom>
              <a:avLst/>
              <a:gdLst/>
              <a:ahLst/>
              <a:cxnLst/>
              <a:rect l="0" t="0" r="0" b="0"/>
              <a:pathLst>
                <a:path w="14928" h="95251">
                  <a:moveTo>
                    <a:pt x="14927" y="0"/>
                  </a:moveTo>
                  <a:lnTo>
                    <a:pt x="14927" y="0"/>
                  </a:lnTo>
                  <a:lnTo>
                    <a:pt x="9857" y="5775"/>
                  </a:lnTo>
                  <a:lnTo>
                    <a:pt x="0" y="27136"/>
                  </a:lnTo>
                  <a:lnTo>
                    <a:pt x="470" y="48335"/>
                  </a:lnTo>
                  <a:lnTo>
                    <a:pt x="857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2740">
              <a:extLst>
                <a:ext uri="{FF2B5EF4-FFF2-40B4-BE49-F238E27FC236}">
                  <a16:creationId xmlns:a16="http://schemas.microsoft.com/office/drawing/2014/main" xmlns="" id="{A36F7FAC-94C7-4FF7-A180-6CC053110819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5693605" y="1387641"/>
              <a:ext cx="182242" cy="255676"/>
            </a:xfrm>
            <a:custGeom>
              <a:avLst/>
              <a:gdLst/>
              <a:ahLst/>
              <a:cxnLst/>
              <a:rect l="0" t="0" r="0" b="0"/>
              <a:pathLst>
                <a:path w="182242" h="255676">
                  <a:moveTo>
                    <a:pt x="110295" y="22059"/>
                  </a:moveTo>
                  <a:lnTo>
                    <a:pt x="110295" y="22059"/>
                  </a:lnTo>
                  <a:lnTo>
                    <a:pt x="110293" y="4231"/>
                  </a:lnTo>
                  <a:lnTo>
                    <a:pt x="103554" y="0"/>
                  </a:lnTo>
                  <a:lnTo>
                    <a:pt x="94598" y="25"/>
                  </a:lnTo>
                  <a:lnTo>
                    <a:pt x="74974" y="5791"/>
                  </a:lnTo>
                  <a:lnTo>
                    <a:pt x="51695" y="21786"/>
                  </a:lnTo>
                  <a:lnTo>
                    <a:pt x="29197" y="51141"/>
                  </a:lnTo>
                  <a:lnTo>
                    <a:pt x="9125" y="93392"/>
                  </a:lnTo>
                  <a:lnTo>
                    <a:pt x="1830" y="125259"/>
                  </a:lnTo>
                  <a:lnTo>
                    <a:pt x="0" y="157531"/>
                  </a:lnTo>
                  <a:lnTo>
                    <a:pt x="3889" y="188337"/>
                  </a:lnTo>
                  <a:lnTo>
                    <a:pt x="15967" y="214729"/>
                  </a:lnTo>
                  <a:lnTo>
                    <a:pt x="33094" y="236101"/>
                  </a:lnTo>
                  <a:lnTo>
                    <a:pt x="52464" y="250304"/>
                  </a:lnTo>
                  <a:lnTo>
                    <a:pt x="74715" y="255675"/>
                  </a:lnTo>
                  <a:lnTo>
                    <a:pt x="98009" y="254299"/>
                  </a:lnTo>
                  <a:lnTo>
                    <a:pt x="120122" y="246633"/>
                  </a:lnTo>
                  <a:lnTo>
                    <a:pt x="149033" y="223674"/>
                  </a:lnTo>
                  <a:lnTo>
                    <a:pt x="172103" y="184416"/>
                  </a:lnTo>
                  <a:lnTo>
                    <a:pt x="180098" y="149486"/>
                  </a:lnTo>
                  <a:lnTo>
                    <a:pt x="182241" y="111855"/>
                  </a:lnTo>
                  <a:lnTo>
                    <a:pt x="178490" y="76314"/>
                  </a:lnTo>
                  <a:lnTo>
                    <a:pt x="165073" y="34685"/>
                  </a:lnTo>
                  <a:lnTo>
                    <a:pt x="157397" y="25538"/>
                  </a:lnTo>
                  <a:lnTo>
                    <a:pt x="137579" y="13492"/>
                  </a:lnTo>
                  <a:lnTo>
                    <a:pt x="102622" y="6115"/>
                  </a:lnTo>
                  <a:lnTo>
                    <a:pt x="83602" y="8152"/>
                  </a:lnTo>
                  <a:lnTo>
                    <a:pt x="75566" y="10671"/>
                  </a:lnTo>
                  <a:lnTo>
                    <a:pt x="69503" y="15173"/>
                  </a:lnTo>
                  <a:lnTo>
                    <a:pt x="53145" y="41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6" name="SMARTInkShape-Group500">
            <a:extLst>
              <a:ext uri="{FF2B5EF4-FFF2-40B4-BE49-F238E27FC236}">
                <a16:creationId xmlns:a16="http://schemas.microsoft.com/office/drawing/2014/main" xmlns="" id="{5857E9F2-0BAC-4C02-AD97-0B4EA41F2FA8}"/>
              </a:ext>
            </a:extLst>
          </p:cNvPr>
          <p:cNvGrpSpPr/>
          <p:nvPr/>
        </p:nvGrpSpPr>
        <p:grpSpPr>
          <a:xfrm>
            <a:off x="4127119" y="2185822"/>
            <a:ext cx="400432" cy="248261"/>
            <a:chOff x="4127119" y="2185822"/>
            <a:chExt cx="400432" cy="248261"/>
          </a:xfrm>
        </p:grpSpPr>
        <p:sp>
          <p:nvSpPr>
            <p:cNvPr id="1693" name="SMARTInkShape-2741">
              <a:extLst>
                <a:ext uri="{FF2B5EF4-FFF2-40B4-BE49-F238E27FC236}">
                  <a16:creationId xmlns:a16="http://schemas.microsoft.com/office/drawing/2014/main" xmlns="" id="{2F4F6E81-407D-4D36-9138-2B6F778A79C9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4337050" y="2343489"/>
              <a:ext cx="127001" cy="82055"/>
            </a:xfrm>
            <a:custGeom>
              <a:avLst/>
              <a:gdLst/>
              <a:ahLst/>
              <a:cxnLst/>
              <a:rect l="0" t="0" r="0" b="0"/>
              <a:pathLst>
                <a:path w="127001" h="82055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3371" y="3522"/>
                  </a:lnTo>
                  <a:lnTo>
                    <a:pt x="8788" y="1377"/>
                  </a:lnTo>
                  <a:lnTo>
                    <a:pt x="30507" y="0"/>
                  </a:lnTo>
                  <a:lnTo>
                    <a:pt x="40134" y="1693"/>
                  </a:lnTo>
                  <a:lnTo>
                    <a:pt x="43690" y="3132"/>
                  </a:lnTo>
                  <a:lnTo>
                    <a:pt x="46059" y="6208"/>
                  </a:lnTo>
                  <a:lnTo>
                    <a:pt x="48693" y="15271"/>
                  </a:lnTo>
                  <a:lnTo>
                    <a:pt x="47982" y="24473"/>
                  </a:lnTo>
                  <a:lnTo>
                    <a:pt x="39140" y="54878"/>
                  </a:lnTo>
                  <a:lnTo>
                    <a:pt x="19495" y="81683"/>
                  </a:lnTo>
                  <a:lnTo>
                    <a:pt x="25924" y="82054"/>
                  </a:lnTo>
                  <a:lnTo>
                    <a:pt x="46513" y="76405"/>
                  </a:lnTo>
                  <a:lnTo>
                    <a:pt x="93500" y="59440"/>
                  </a:lnTo>
                  <a:lnTo>
                    <a:pt x="127000" y="5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2742">
              <a:extLst>
                <a:ext uri="{FF2B5EF4-FFF2-40B4-BE49-F238E27FC236}">
                  <a16:creationId xmlns:a16="http://schemas.microsoft.com/office/drawing/2014/main" xmlns="" id="{315B5658-579D-4647-80CB-01BBE1EFDD93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4508500" y="2324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0935" y="4434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2743">
              <a:extLst>
                <a:ext uri="{FF2B5EF4-FFF2-40B4-BE49-F238E27FC236}">
                  <a16:creationId xmlns:a16="http://schemas.microsoft.com/office/drawing/2014/main" xmlns="" id="{D6174929-BDA2-40A7-ADA7-0996B2C528F9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4127119" y="2185822"/>
              <a:ext cx="152930" cy="248261"/>
            </a:xfrm>
            <a:custGeom>
              <a:avLst/>
              <a:gdLst/>
              <a:ahLst/>
              <a:cxnLst/>
              <a:rect l="0" t="0" r="0" b="0"/>
              <a:pathLst>
                <a:path w="152930" h="248261">
                  <a:moveTo>
                    <a:pt x="63881" y="49378"/>
                  </a:moveTo>
                  <a:lnTo>
                    <a:pt x="63881" y="49378"/>
                  </a:lnTo>
                  <a:lnTo>
                    <a:pt x="68245" y="39239"/>
                  </a:lnTo>
                  <a:lnTo>
                    <a:pt x="69348" y="31701"/>
                  </a:lnTo>
                  <a:lnTo>
                    <a:pt x="66598" y="19524"/>
                  </a:lnTo>
                  <a:lnTo>
                    <a:pt x="61315" y="10350"/>
                  </a:lnTo>
                  <a:lnTo>
                    <a:pt x="57937" y="9249"/>
                  </a:lnTo>
                  <a:lnTo>
                    <a:pt x="48539" y="9906"/>
                  </a:lnTo>
                  <a:lnTo>
                    <a:pt x="37307" y="18194"/>
                  </a:lnTo>
                  <a:lnTo>
                    <a:pt x="31348" y="24355"/>
                  </a:lnTo>
                  <a:lnTo>
                    <a:pt x="16220" y="56624"/>
                  </a:lnTo>
                  <a:lnTo>
                    <a:pt x="7186" y="89052"/>
                  </a:lnTo>
                  <a:lnTo>
                    <a:pt x="583" y="126278"/>
                  </a:lnTo>
                  <a:lnTo>
                    <a:pt x="0" y="163989"/>
                  </a:lnTo>
                  <a:lnTo>
                    <a:pt x="7010" y="210807"/>
                  </a:lnTo>
                  <a:lnTo>
                    <a:pt x="19790" y="230720"/>
                  </a:lnTo>
                  <a:lnTo>
                    <a:pt x="28137" y="238006"/>
                  </a:lnTo>
                  <a:lnTo>
                    <a:pt x="48701" y="246102"/>
                  </a:lnTo>
                  <a:lnTo>
                    <a:pt x="60110" y="248260"/>
                  </a:lnTo>
                  <a:lnTo>
                    <a:pt x="84077" y="245015"/>
                  </a:lnTo>
                  <a:lnTo>
                    <a:pt x="108135" y="234400"/>
                  </a:lnTo>
                  <a:lnTo>
                    <a:pt x="130586" y="215571"/>
                  </a:lnTo>
                  <a:lnTo>
                    <a:pt x="144798" y="189328"/>
                  </a:lnTo>
                  <a:lnTo>
                    <a:pt x="152055" y="157439"/>
                  </a:lnTo>
                  <a:lnTo>
                    <a:pt x="152929" y="119748"/>
                  </a:lnTo>
                  <a:lnTo>
                    <a:pt x="145321" y="81359"/>
                  </a:lnTo>
                  <a:lnTo>
                    <a:pt x="131826" y="45953"/>
                  </a:lnTo>
                  <a:lnTo>
                    <a:pt x="114070" y="18457"/>
                  </a:lnTo>
                  <a:lnTo>
                    <a:pt x="102984" y="9714"/>
                  </a:lnTo>
                  <a:lnTo>
                    <a:pt x="77497" y="0"/>
                  </a:lnTo>
                  <a:lnTo>
                    <a:pt x="51588" y="3208"/>
                  </a:lnTo>
                  <a:lnTo>
                    <a:pt x="38752" y="8014"/>
                  </a:lnTo>
                  <a:lnTo>
                    <a:pt x="29490" y="15452"/>
                  </a:lnTo>
                  <a:lnTo>
                    <a:pt x="6731" y="55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0" name="SMARTInkShape-Group501">
            <a:extLst>
              <a:ext uri="{FF2B5EF4-FFF2-40B4-BE49-F238E27FC236}">
                <a16:creationId xmlns:a16="http://schemas.microsoft.com/office/drawing/2014/main" xmlns="" id="{81116E3A-0740-46B6-B8F1-018AB8C09311}"/>
              </a:ext>
            </a:extLst>
          </p:cNvPr>
          <p:cNvGrpSpPr/>
          <p:nvPr/>
        </p:nvGrpSpPr>
        <p:grpSpPr>
          <a:xfrm>
            <a:off x="5763870" y="2073572"/>
            <a:ext cx="528981" cy="287454"/>
            <a:chOff x="5763870" y="2073572"/>
            <a:chExt cx="528981" cy="287454"/>
          </a:xfrm>
        </p:grpSpPr>
        <p:sp>
          <p:nvSpPr>
            <p:cNvPr id="1697" name="SMARTInkShape-2744">
              <a:extLst>
                <a:ext uri="{FF2B5EF4-FFF2-40B4-BE49-F238E27FC236}">
                  <a16:creationId xmlns:a16="http://schemas.microsoft.com/office/drawing/2014/main" xmlns="" id="{7C932D59-D429-4912-9594-769AF7E1694C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5763870" y="2073572"/>
              <a:ext cx="169885" cy="252176"/>
            </a:xfrm>
            <a:custGeom>
              <a:avLst/>
              <a:gdLst/>
              <a:ahLst/>
              <a:cxnLst/>
              <a:rect l="0" t="0" r="0" b="0"/>
              <a:pathLst>
                <a:path w="169885" h="252176">
                  <a:moveTo>
                    <a:pt x="116230" y="66378"/>
                  </a:moveTo>
                  <a:lnTo>
                    <a:pt x="116230" y="66378"/>
                  </a:lnTo>
                  <a:lnTo>
                    <a:pt x="106809" y="34590"/>
                  </a:lnTo>
                  <a:lnTo>
                    <a:pt x="107182" y="14107"/>
                  </a:lnTo>
                  <a:lnTo>
                    <a:pt x="104449" y="4341"/>
                  </a:lnTo>
                  <a:lnTo>
                    <a:pt x="102731" y="1737"/>
                  </a:lnTo>
                  <a:lnTo>
                    <a:pt x="100880" y="0"/>
                  </a:lnTo>
                  <a:lnTo>
                    <a:pt x="97529" y="254"/>
                  </a:lnTo>
                  <a:lnTo>
                    <a:pt x="88163" y="4299"/>
                  </a:lnTo>
                  <a:lnTo>
                    <a:pt x="64248" y="24622"/>
                  </a:lnTo>
                  <a:lnTo>
                    <a:pt x="34819" y="66471"/>
                  </a:lnTo>
                  <a:lnTo>
                    <a:pt x="17958" y="100991"/>
                  </a:lnTo>
                  <a:lnTo>
                    <a:pt x="5526" y="137501"/>
                  </a:lnTo>
                  <a:lnTo>
                    <a:pt x="0" y="174894"/>
                  </a:lnTo>
                  <a:lnTo>
                    <a:pt x="5071" y="207035"/>
                  </a:lnTo>
                  <a:lnTo>
                    <a:pt x="16731" y="232609"/>
                  </a:lnTo>
                  <a:lnTo>
                    <a:pt x="31322" y="248679"/>
                  </a:lnTo>
                  <a:lnTo>
                    <a:pt x="41985" y="252117"/>
                  </a:lnTo>
                  <a:lnTo>
                    <a:pt x="68886" y="252175"/>
                  </a:lnTo>
                  <a:lnTo>
                    <a:pt x="95894" y="239971"/>
                  </a:lnTo>
                  <a:lnTo>
                    <a:pt x="109023" y="230790"/>
                  </a:lnTo>
                  <a:lnTo>
                    <a:pt x="140984" y="184159"/>
                  </a:lnTo>
                  <a:lnTo>
                    <a:pt x="155689" y="143890"/>
                  </a:lnTo>
                  <a:lnTo>
                    <a:pt x="165518" y="102239"/>
                  </a:lnTo>
                  <a:lnTo>
                    <a:pt x="169884" y="64912"/>
                  </a:lnTo>
                  <a:lnTo>
                    <a:pt x="162419" y="37034"/>
                  </a:lnTo>
                  <a:lnTo>
                    <a:pt x="155490" y="25649"/>
                  </a:lnTo>
                  <a:lnTo>
                    <a:pt x="147342" y="18058"/>
                  </a:lnTo>
                  <a:lnTo>
                    <a:pt x="128882" y="9625"/>
                  </a:lnTo>
                  <a:lnTo>
                    <a:pt x="119726" y="9493"/>
                  </a:lnTo>
                  <a:lnTo>
                    <a:pt x="102027" y="14990"/>
                  </a:lnTo>
                  <a:lnTo>
                    <a:pt x="96177" y="20125"/>
                  </a:lnTo>
                  <a:lnTo>
                    <a:pt x="84480" y="4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2745">
              <a:extLst>
                <a:ext uri="{FF2B5EF4-FFF2-40B4-BE49-F238E27FC236}">
                  <a16:creationId xmlns:a16="http://schemas.microsoft.com/office/drawing/2014/main" xmlns="" id="{3FAF26D3-23C8-4840-8605-6487DDA36F25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5982583" y="2258391"/>
              <a:ext cx="126118" cy="102635"/>
            </a:xfrm>
            <a:custGeom>
              <a:avLst/>
              <a:gdLst/>
              <a:ahLst/>
              <a:cxnLst/>
              <a:rect l="0" t="0" r="0" b="0"/>
              <a:pathLst>
                <a:path w="126118" h="102635">
                  <a:moveTo>
                    <a:pt x="5467" y="27609"/>
                  </a:moveTo>
                  <a:lnTo>
                    <a:pt x="5467" y="27609"/>
                  </a:lnTo>
                  <a:lnTo>
                    <a:pt x="2096" y="24238"/>
                  </a:lnTo>
                  <a:lnTo>
                    <a:pt x="441" y="20701"/>
                  </a:lnTo>
                  <a:lnTo>
                    <a:pt x="0" y="18771"/>
                  </a:lnTo>
                  <a:lnTo>
                    <a:pt x="3273" y="12862"/>
                  </a:lnTo>
                  <a:lnTo>
                    <a:pt x="6120" y="9311"/>
                  </a:lnTo>
                  <a:lnTo>
                    <a:pt x="20242" y="942"/>
                  </a:lnTo>
                  <a:lnTo>
                    <a:pt x="33671" y="0"/>
                  </a:lnTo>
                  <a:lnTo>
                    <a:pt x="47637" y="2638"/>
                  </a:lnTo>
                  <a:lnTo>
                    <a:pt x="58545" y="8514"/>
                  </a:lnTo>
                  <a:lnTo>
                    <a:pt x="61313" y="13468"/>
                  </a:lnTo>
                  <a:lnTo>
                    <a:pt x="62507" y="26498"/>
                  </a:lnTo>
                  <a:lnTo>
                    <a:pt x="55843" y="49701"/>
                  </a:lnTo>
                  <a:lnTo>
                    <a:pt x="31857" y="82442"/>
                  </a:lnTo>
                  <a:lnTo>
                    <a:pt x="22223" y="94891"/>
                  </a:lnTo>
                  <a:lnTo>
                    <a:pt x="20871" y="97863"/>
                  </a:lnTo>
                  <a:lnTo>
                    <a:pt x="21381" y="99845"/>
                  </a:lnTo>
                  <a:lnTo>
                    <a:pt x="23132" y="101167"/>
                  </a:lnTo>
                  <a:lnTo>
                    <a:pt x="30252" y="102634"/>
                  </a:lnTo>
                  <a:lnTo>
                    <a:pt x="57819" y="101695"/>
                  </a:lnTo>
                  <a:lnTo>
                    <a:pt x="101757" y="89289"/>
                  </a:lnTo>
                  <a:lnTo>
                    <a:pt x="126117" y="8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2746">
              <a:extLst>
                <a:ext uri="{FF2B5EF4-FFF2-40B4-BE49-F238E27FC236}">
                  <a16:creationId xmlns:a16="http://schemas.microsoft.com/office/drawing/2014/main" xmlns="" id="{6A1A2559-587B-457E-99F7-183DF98ABE9A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6124093" y="2249174"/>
              <a:ext cx="168758" cy="102761"/>
            </a:xfrm>
            <a:custGeom>
              <a:avLst/>
              <a:gdLst/>
              <a:ahLst/>
              <a:cxnLst/>
              <a:rect l="0" t="0" r="0" b="0"/>
              <a:pathLst>
                <a:path w="168758" h="102761">
                  <a:moveTo>
                    <a:pt x="3657" y="36826"/>
                  </a:moveTo>
                  <a:lnTo>
                    <a:pt x="3657" y="36826"/>
                  </a:lnTo>
                  <a:lnTo>
                    <a:pt x="286" y="33455"/>
                  </a:lnTo>
                  <a:lnTo>
                    <a:pt x="0" y="31051"/>
                  </a:lnTo>
                  <a:lnTo>
                    <a:pt x="1561" y="24617"/>
                  </a:lnTo>
                  <a:lnTo>
                    <a:pt x="6406" y="16432"/>
                  </a:lnTo>
                  <a:lnTo>
                    <a:pt x="12311" y="9538"/>
                  </a:lnTo>
                  <a:lnTo>
                    <a:pt x="25272" y="3027"/>
                  </a:lnTo>
                  <a:lnTo>
                    <a:pt x="39146" y="0"/>
                  </a:lnTo>
                  <a:lnTo>
                    <a:pt x="47886" y="1174"/>
                  </a:lnTo>
                  <a:lnTo>
                    <a:pt x="52194" y="2475"/>
                  </a:lnTo>
                  <a:lnTo>
                    <a:pt x="54359" y="6164"/>
                  </a:lnTo>
                  <a:lnTo>
                    <a:pt x="54883" y="17789"/>
                  </a:lnTo>
                  <a:lnTo>
                    <a:pt x="40189" y="64715"/>
                  </a:lnTo>
                  <a:lnTo>
                    <a:pt x="30358" y="94128"/>
                  </a:lnTo>
                  <a:lnTo>
                    <a:pt x="30631" y="96899"/>
                  </a:lnTo>
                  <a:lnTo>
                    <a:pt x="32813" y="101860"/>
                  </a:lnTo>
                  <a:lnTo>
                    <a:pt x="35795" y="102760"/>
                  </a:lnTo>
                  <a:lnTo>
                    <a:pt x="65065" y="97415"/>
                  </a:lnTo>
                  <a:lnTo>
                    <a:pt x="110306" y="85927"/>
                  </a:lnTo>
                  <a:lnTo>
                    <a:pt x="154074" y="81888"/>
                  </a:lnTo>
                  <a:lnTo>
                    <a:pt x="168757" y="8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8" name="SMARTInkShape-Group502">
            <a:extLst>
              <a:ext uri="{FF2B5EF4-FFF2-40B4-BE49-F238E27FC236}">
                <a16:creationId xmlns:a16="http://schemas.microsoft.com/office/drawing/2014/main" xmlns="" id="{156C2826-5041-4863-B6A8-336EB4D5CA1E}"/>
              </a:ext>
            </a:extLst>
          </p:cNvPr>
          <p:cNvGrpSpPr/>
          <p:nvPr/>
        </p:nvGrpSpPr>
        <p:grpSpPr>
          <a:xfrm>
            <a:off x="3721100" y="3006242"/>
            <a:ext cx="793751" cy="284670"/>
            <a:chOff x="3721100" y="3006242"/>
            <a:chExt cx="793751" cy="284670"/>
          </a:xfrm>
        </p:grpSpPr>
        <p:sp>
          <p:nvSpPr>
            <p:cNvPr id="1701" name="SMARTInkShape-2747">
              <a:extLst>
                <a:ext uri="{FF2B5EF4-FFF2-40B4-BE49-F238E27FC236}">
                  <a16:creationId xmlns:a16="http://schemas.microsoft.com/office/drawing/2014/main" xmlns="" id="{BBEB1955-0268-447C-8862-D4572C2AA0AA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3822873" y="3017210"/>
              <a:ext cx="18878" cy="253041"/>
            </a:xfrm>
            <a:custGeom>
              <a:avLst/>
              <a:gdLst/>
              <a:ahLst/>
              <a:cxnLst/>
              <a:rect l="0" t="0" r="0" b="0"/>
              <a:pathLst>
                <a:path w="18878" h="253041">
                  <a:moveTo>
                    <a:pt x="6177" y="11740"/>
                  </a:moveTo>
                  <a:lnTo>
                    <a:pt x="6177" y="11740"/>
                  </a:lnTo>
                  <a:lnTo>
                    <a:pt x="6177" y="8369"/>
                  </a:lnTo>
                  <a:lnTo>
                    <a:pt x="5471" y="7376"/>
                  </a:lnTo>
                  <a:lnTo>
                    <a:pt x="4295" y="6714"/>
                  </a:lnTo>
                  <a:lnTo>
                    <a:pt x="2806" y="6273"/>
                  </a:lnTo>
                  <a:lnTo>
                    <a:pt x="2518" y="5273"/>
                  </a:lnTo>
                  <a:lnTo>
                    <a:pt x="5556" y="0"/>
                  </a:lnTo>
                  <a:lnTo>
                    <a:pt x="5435" y="43139"/>
                  </a:lnTo>
                  <a:lnTo>
                    <a:pt x="1802" y="81878"/>
                  </a:lnTo>
                  <a:lnTo>
                    <a:pt x="412" y="125341"/>
                  </a:lnTo>
                  <a:lnTo>
                    <a:pt x="0" y="172243"/>
                  </a:lnTo>
                  <a:lnTo>
                    <a:pt x="584" y="211461"/>
                  </a:lnTo>
                  <a:lnTo>
                    <a:pt x="8672" y="248374"/>
                  </a:lnTo>
                  <a:lnTo>
                    <a:pt x="10662" y="251340"/>
                  </a:lnTo>
                  <a:lnTo>
                    <a:pt x="12695" y="252613"/>
                  </a:lnTo>
                  <a:lnTo>
                    <a:pt x="18877" y="25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2748">
              <a:extLst>
                <a:ext uri="{FF2B5EF4-FFF2-40B4-BE49-F238E27FC236}">
                  <a16:creationId xmlns:a16="http://schemas.microsoft.com/office/drawing/2014/main" xmlns="" id="{C31BD29B-24D0-4E32-9158-DA02E817A413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3924300" y="3006242"/>
              <a:ext cx="25401" cy="270359"/>
            </a:xfrm>
            <a:custGeom>
              <a:avLst/>
              <a:gdLst/>
              <a:ahLst/>
              <a:cxnLst/>
              <a:rect l="0" t="0" r="0" b="0"/>
              <a:pathLst>
                <a:path w="25401" h="270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2209" y="40102"/>
                  </a:lnTo>
                  <a:lnTo>
                    <a:pt x="20394" y="81640"/>
                  </a:lnTo>
                  <a:lnTo>
                    <a:pt x="23175" y="115222"/>
                  </a:lnTo>
                  <a:lnTo>
                    <a:pt x="24411" y="150609"/>
                  </a:lnTo>
                  <a:lnTo>
                    <a:pt x="24960" y="185151"/>
                  </a:lnTo>
                  <a:lnTo>
                    <a:pt x="25269" y="226218"/>
                  </a:lnTo>
                  <a:lnTo>
                    <a:pt x="2540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2749">
              <a:extLst>
                <a:ext uri="{FF2B5EF4-FFF2-40B4-BE49-F238E27FC236}">
                  <a16:creationId xmlns:a16="http://schemas.microsoft.com/office/drawing/2014/main" xmlns="" id="{85C9CAFE-28A7-4506-B78C-2EF637EF2034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3721100" y="3128521"/>
              <a:ext cx="298451" cy="40130"/>
            </a:xfrm>
            <a:custGeom>
              <a:avLst/>
              <a:gdLst/>
              <a:ahLst/>
              <a:cxnLst/>
              <a:rect l="0" t="0" r="0" b="0"/>
              <a:pathLst>
                <a:path w="298451" h="40130">
                  <a:moveTo>
                    <a:pt x="0" y="40129"/>
                  </a:moveTo>
                  <a:lnTo>
                    <a:pt x="0" y="40129"/>
                  </a:lnTo>
                  <a:lnTo>
                    <a:pt x="3371" y="40129"/>
                  </a:lnTo>
                  <a:lnTo>
                    <a:pt x="41113" y="26314"/>
                  </a:lnTo>
                  <a:lnTo>
                    <a:pt x="71189" y="18467"/>
                  </a:lnTo>
                  <a:lnTo>
                    <a:pt x="108074" y="10275"/>
                  </a:lnTo>
                  <a:lnTo>
                    <a:pt x="149868" y="3813"/>
                  </a:lnTo>
                  <a:lnTo>
                    <a:pt x="192197" y="0"/>
                  </a:lnTo>
                  <a:lnTo>
                    <a:pt x="229824" y="656"/>
                  </a:lnTo>
                  <a:lnTo>
                    <a:pt x="272629" y="4993"/>
                  </a:lnTo>
                  <a:lnTo>
                    <a:pt x="298450" y="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2750">
              <a:extLst>
                <a:ext uri="{FF2B5EF4-FFF2-40B4-BE49-F238E27FC236}">
                  <a16:creationId xmlns:a16="http://schemas.microsoft.com/office/drawing/2014/main" xmlns="" id="{D784543C-D6F9-47D3-9E5E-E28BB7C71DEC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3759200" y="3194050"/>
              <a:ext cx="266701" cy="43568"/>
            </a:xfrm>
            <a:custGeom>
              <a:avLst/>
              <a:gdLst/>
              <a:ahLst/>
              <a:cxnLst/>
              <a:rect l="0" t="0" r="0" b="0"/>
              <a:pathLst>
                <a:path w="266701" h="43568">
                  <a:moveTo>
                    <a:pt x="0" y="38100"/>
                  </a:moveTo>
                  <a:lnTo>
                    <a:pt x="0" y="38100"/>
                  </a:lnTo>
                  <a:lnTo>
                    <a:pt x="10139" y="42464"/>
                  </a:lnTo>
                  <a:lnTo>
                    <a:pt x="17676" y="43567"/>
                  </a:lnTo>
                  <a:lnTo>
                    <a:pt x="56408" y="38501"/>
                  </a:lnTo>
                  <a:lnTo>
                    <a:pt x="87865" y="32163"/>
                  </a:lnTo>
                  <a:lnTo>
                    <a:pt x="124894" y="24643"/>
                  </a:lnTo>
                  <a:lnTo>
                    <a:pt x="163458" y="17302"/>
                  </a:lnTo>
                  <a:lnTo>
                    <a:pt x="199413" y="11688"/>
                  </a:lnTo>
                  <a:lnTo>
                    <a:pt x="241276" y="456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2751">
              <a:extLst>
                <a:ext uri="{FF2B5EF4-FFF2-40B4-BE49-F238E27FC236}">
                  <a16:creationId xmlns:a16="http://schemas.microsoft.com/office/drawing/2014/main" xmlns="" id="{D5D74BAB-8DCA-43A5-8584-A7809F78143E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4146550" y="3025292"/>
              <a:ext cx="190501" cy="207026"/>
            </a:xfrm>
            <a:custGeom>
              <a:avLst/>
              <a:gdLst/>
              <a:ahLst/>
              <a:cxnLst/>
              <a:rect l="0" t="0" r="0" b="0"/>
              <a:pathLst>
                <a:path w="190501" h="207026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17677" y="9779"/>
                  </a:lnTo>
                  <a:lnTo>
                    <a:pt x="52012" y="50029"/>
                  </a:lnTo>
                  <a:lnTo>
                    <a:pt x="91648" y="94192"/>
                  </a:lnTo>
                  <a:lnTo>
                    <a:pt x="121072" y="131142"/>
                  </a:lnTo>
                  <a:lnTo>
                    <a:pt x="155593" y="174367"/>
                  </a:lnTo>
                  <a:lnTo>
                    <a:pt x="185728" y="206050"/>
                  </a:lnTo>
                  <a:lnTo>
                    <a:pt x="187320" y="207025"/>
                  </a:lnTo>
                  <a:lnTo>
                    <a:pt x="19050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2752">
              <a:extLst>
                <a:ext uri="{FF2B5EF4-FFF2-40B4-BE49-F238E27FC236}">
                  <a16:creationId xmlns:a16="http://schemas.microsoft.com/office/drawing/2014/main" xmlns="" id="{2C94599D-F52B-4A58-817A-F7D4956281EF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4197350" y="3006242"/>
              <a:ext cx="158751" cy="264009"/>
            </a:xfrm>
            <a:custGeom>
              <a:avLst/>
              <a:gdLst/>
              <a:ahLst/>
              <a:cxnLst/>
              <a:rect l="0" t="0" r="0" b="0"/>
              <a:pathLst>
                <a:path w="158751" h="264009">
                  <a:moveTo>
                    <a:pt x="158750" y="3658"/>
                  </a:moveTo>
                  <a:lnTo>
                    <a:pt x="158750" y="3658"/>
                  </a:lnTo>
                  <a:lnTo>
                    <a:pt x="155379" y="287"/>
                  </a:lnTo>
                  <a:lnTo>
                    <a:pt x="152975" y="0"/>
                  </a:lnTo>
                  <a:lnTo>
                    <a:pt x="142849" y="2966"/>
                  </a:lnTo>
                  <a:lnTo>
                    <a:pt x="134984" y="6408"/>
                  </a:lnTo>
                  <a:lnTo>
                    <a:pt x="117732" y="25211"/>
                  </a:lnTo>
                  <a:lnTo>
                    <a:pt x="88515" y="70275"/>
                  </a:lnTo>
                  <a:lnTo>
                    <a:pt x="69736" y="106182"/>
                  </a:lnTo>
                  <a:lnTo>
                    <a:pt x="47396" y="147002"/>
                  </a:lnTo>
                  <a:lnTo>
                    <a:pt x="21043" y="194198"/>
                  </a:lnTo>
                  <a:lnTo>
                    <a:pt x="5053" y="236801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2753">
              <a:extLst>
                <a:ext uri="{FF2B5EF4-FFF2-40B4-BE49-F238E27FC236}">
                  <a16:creationId xmlns:a16="http://schemas.microsoft.com/office/drawing/2014/main" xmlns="" id="{FD40E32E-9F02-4ADA-8041-9B7C134DD5FD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4411204" y="3222730"/>
              <a:ext cx="103647" cy="68182"/>
            </a:xfrm>
            <a:custGeom>
              <a:avLst/>
              <a:gdLst/>
              <a:ahLst/>
              <a:cxnLst/>
              <a:rect l="0" t="0" r="0" b="0"/>
              <a:pathLst>
                <a:path w="103647" h="68182">
                  <a:moveTo>
                    <a:pt x="52846" y="9420"/>
                  </a:moveTo>
                  <a:lnTo>
                    <a:pt x="52846" y="9420"/>
                  </a:lnTo>
                  <a:lnTo>
                    <a:pt x="44007" y="582"/>
                  </a:lnTo>
                  <a:lnTo>
                    <a:pt x="41309" y="0"/>
                  </a:lnTo>
                  <a:lnTo>
                    <a:pt x="34548" y="1235"/>
                  </a:lnTo>
                  <a:lnTo>
                    <a:pt x="22808" y="5897"/>
                  </a:lnTo>
                  <a:lnTo>
                    <a:pt x="10394" y="18490"/>
                  </a:lnTo>
                  <a:lnTo>
                    <a:pt x="1148" y="38996"/>
                  </a:lnTo>
                  <a:lnTo>
                    <a:pt x="0" y="51022"/>
                  </a:lnTo>
                  <a:lnTo>
                    <a:pt x="1843" y="60365"/>
                  </a:lnTo>
                  <a:lnTo>
                    <a:pt x="5012" y="66870"/>
                  </a:lnTo>
                  <a:lnTo>
                    <a:pt x="8257" y="68181"/>
                  </a:lnTo>
                  <a:lnTo>
                    <a:pt x="17506" y="67756"/>
                  </a:lnTo>
                  <a:lnTo>
                    <a:pt x="26791" y="63334"/>
                  </a:lnTo>
                  <a:lnTo>
                    <a:pt x="59137" y="38022"/>
                  </a:lnTo>
                  <a:lnTo>
                    <a:pt x="67018" y="35770"/>
                  </a:lnTo>
                  <a:lnTo>
                    <a:pt x="69349" y="36864"/>
                  </a:lnTo>
                  <a:lnTo>
                    <a:pt x="103646" y="6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6" name="SMARTInkShape-Group503">
            <a:extLst>
              <a:ext uri="{FF2B5EF4-FFF2-40B4-BE49-F238E27FC236}">
                <a16:creationId xmlns:a16="http://schemas.microsoft.com/office/drawing/2014/main" xmlns="" id="{F9A73345-110D-48E3-9F42-8D8C43300F70}"/>
              </a:ext>
            </a:extLst>
          </p:cNvPr>
          <p:cNvGrpSpPr/>
          <p:nvPr/>
        </p:nvGrpSpPr>
        <p:grpSpPr>
          <a:xfrm>
            <a:off x="5432229" y="2901950"/>
            <a:ext cx="710089" cy="337232"/>
            <a:chOff x="5432229" y="2901950"/>
            <a:chExt cx="710089" cy="337232"/>
          </a:xfrm>
        </p:grpSpPr>
        <p:sp>
          <p:nvSpPr>
            <p:cNvPr id="1709" name="SMARTInkShape-2754">
              <a:extLst>
                <a:ext uri="{FF2B5EF4-FFF2-40B4-BE49-F238E27FC236}">
                  <a16:creationId xmlns:a16="http://schemas.microsoft.com/office/drawing/2014/main" xmlns="" id="{F1E29C6C-545F-4B17-BD57-38117BD4C351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547147" y="2940050"/>
              <a:ext cx="15454" cy="221824"/>
            </a:xfrm>
            <a:custGeom>
              <a:avLst/>
              <a:gdLst/>
              <a:ahLst/>
              <a:cxnLst/>
              <a:rect l="0" t="0" r="0" b="0"/>
              <a:pathLst>
                <a:path w="15454" h="221824">
                  <a:moveTo>
                    <a:pt x="9103" y="0"/>
                  </a:moveTo>
                  <a:lnTo>
                    <a:pt x="9103" y="0"/>
                  </a:lnTo>
                  <a:lnTo>
                    <a:pt x="9103" y="42095"/>
                  </a:lnTo>
                  <a:lnTo>
                    <a:pt x="9103" y="84126"/>
                  </a:lnTo>
                  <a:lnTo>
                    <a:pt x="7221" y="115941"/>
                  </a:lnTo>
                  <a:lnTo>
                    <a:pt x="2196" y="161823"/>
                  </a:lnTo>
                  <a:lnTo>
                    <a:pt x="0" y="196585"/>
                  </a:lnTo>
                  <a:lnTo>
                    <a:pt x="2209" y="220552"/>
                  </a:lnTo>
                  <a:lnTo>
                    <a:pt x="3801" y="221823"/>
                  </a:lnTo>
                  <a:lnTo>
                    <a:pt x="6274" y="221260"/>
                  </a:lnTo>
                  <a:lnTo>
                    <a:pt x="1545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2755">
              <a:extLst>
                <a:ext uri="{FF2B5EF4-FFF2-40B4-BE49-F238E27FC236}">
                  <a16:creationId xmlns:a16="http://schemas.microsoft.com/office/drawing/2014/main" xmlns="" id="{3E6D7E10-A99C-4F32-8D24-CACDFBB13978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638800" y="2927350"/>
              <a:ext cx="12701" cy="234951"/>
            </a:xfrm>
            <a:custGeom>
              <a:avLst/>
              <a:gdLst/>
              <a:ahLst/>
              <a:cxnLst/>
              <a:rect l="0" t="0" r="0" b="0"/>
              <a:pathLst>
                <a:path w="12701" h="2349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2" y="2117"/>
                  </a:lnTo>
                  <a:lnTo>
                    <a:pt x="9887" y="26367"/>
                  </a:lnTo>
                  <a:lnTo>
                    <a:pt x="7398" y="63081"/>
                  </a:lnTo>
                  <a:lnTo>
                    <a:pt x="6660" y="109708"/>
                  </a:lnTo>
                  <a:lnTo>
                    <a:pt x="5781" y="141893"/>
                  </a:lnTo>
                  <a:lnTo>
                    <a:pt x="2027" y="186367"/>
                  </a:lnTo>
                  <a:lnTo>
                    <a:pt x="2282" y="226189"/>
                  </a:lnTo>
                  <a:lnTo>
                    <a:pt x="3836" y="233879"/>
                  </a:lnTo>
                  <a:lnTo>
                    <a:pt x="3263" y="23494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2756">
              <a:extLst>
                <a:ext uri="{FF2B5EF4-FFF2-40B4-BE49-F238E27FC236}">
                  <a16:creationId xmlns:a16="http://schemas.microsoft.com/office/drawing/2014/main" xmlns="" id="{822E7A57-655B-4A77-BB9C-9C9E4E737501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432229" y="3004251"/>
              <a:ext cx="282772" cy="31050"/>
            </a:xfrm>
            <a:custGeom>
              <a:avLst/>
              <a:gdLst/>
              <a:ahLst/>
              <a:cxnLst/>
              <a:rect l="0" t="0" r="0" b="0"/>
              <a:pathLst>
                <a:path w="282772" h="31050">
                  <a:moveTo>
                    <a:pt x="3371" y="31049"/>
                  </a:moveTo>
                  <a:lnTo>
                    <a:pt x="3371" y="31049"/>
                  </a:lnTo>
                  <a:lnTo>
                    <a:pt x="0" y="31049"/>
                  </a:lnTo>
                  <a:lnTo>
                    <a:pt x="418" y="30343"/>
                  </a:lnTo>
                  <a:lnTo>
                    <a:pt x="10571" y="25274"/>
                  </a:lnTo>
                  <a:lnTo>
                    <a:pt x="42664" y="15148"/>
                  </a:lnTo>
                  <a:lnTo>
                    <a:pt x="79160" y="7284"/>
                  </a:lnTo>
                  <a:lnTo>
                    <a:pt x="123132" y="2848"/>
                  </a:lnTo>
                  <a:lnTo>
                    <a:pt x="169487" y="876"/>
                  </a:lnTo>
                  <a:lnTo>
                    <a:pt x="213608" y="0"/>
                  </a:lnTo>
                  <a:lnTo>
                    <a:pt x="257888" y="6248"/>
                  </a:lnTo>
                  <a:lnTo>
                    <a:pt x="282771" y="11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2" name="SMARTInkShape-2757">
              <a:extLst>
                <a:ext uri="{FF2B5EF4-FFF2-40B4-BE49-F238E27FC236}">
                  <a16:creationId xmlns:a16="http://schemas.microsoft.com/office/drawing/2014/main" xmlns="" id="{55E8C270-5FEF-447B-B0A3-1305F53086AE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460608" y="3086100"/>
              <a:ext cx="254393" cy="48109"/>
            </a:xfrm>
            <a:custGeom>
              <a:avLst/>
              <a:gdLst/>
              <a:ahLst/>
              <a:cxnLst/>
              <a:rect l="0" t="0" r="0" b="0"/>
              <a:pathLst>
                <a:path w="254393" h="48109">
                  <a:moveTo>
                    <a:pt x="6742" y="44450"/>
                  </a:moveTo>
                  <a:lnTo>
                    <a:pt x="6742" y="44450"/>
                  </a:lnTo>
                  <a:lnTo>
                    <a:pt x="0" y="47821"/>
                  </a:lnTo>
                  <a:lnTo>
                    <a:pt x="131" y="48108"/>
                  </a:lnTo>
                  <a:lnTo>
                    <a:pt x="40552" y="39089"/>
                  </a:lnTo>
                  <a:lnTo>
                    <a:pt x="73509" y="32425"/>
                  </a:lnTo>
                  <a:lnTo>
                    <a:pt x="115439" y="24759"/>
                  </a:lnTo>
                  <a:lnTo>
                    <a:pt x="161590" y="16648"/>
                  </a:lnTo>
                  <a:lnTo>
                    <a:pt x="207973" y="8340"/>
                  </a:lnTo>
                  <a:lnTo>
                    <a:pt x="254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2758">
              <a:extLst>
                <a:ext uri="{FF2B5EF4-FFF2-40B4-BE49-F238E27FC236}">
                  <a16:creationId xmlns:a16="http://schemas.microsoft.com/office/drawing/2014/main" xmlns="" id="{5A049004-BDA7-4A0C-8897-DF2A898D9D3C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835650" y="2934583"/>
              <a:ext cx="177801" cy="189618"/>
            </a:xfrm>
            <a:custGeom>
              <a:avLst/>
              <a:gdLst/>
              <a:ahLst/>
              <a:cxnLst/>
              <a:rect l="0" t="0" r="0" b="0"/>
              <a:pathLst>
                <a:path w="177801" h="189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2750"/>
                  </a:lnTo>
                  <a:lnTo>
                    <a:pt x="38100" y="31689"/>
                  </a:lnTo>
                  <a:lnTo>
                    <a:pt x="62716" y="68897"/>
                  </a:lnTo>
                  <a:lnTo>
                    <a:pt x="92743" y="107752"/>
                  </a:lnTo>
                  <a:lnTo>
                    <a:pt x="126729" y="147408"/>
                  </a:lnTo>
                  <a:lnTo>
                    <a:pt x="1778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2759">
              <a:extLst>
                <a:ext uri="{FF2B5EF4-FFF2-40B4-BE49-F238E27FC236}">
                  <a16:creationId xmlns:a16="http://schemas.microsoft.com/office/drawing/2014/main" xmlns="" id="{6E946B33-BF1C-47C6-9D42-512E01E82CB9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873750" y="2901950"/>
              <a:ext cx="171451" cy="266701"/>
            </a:xfrm>
            <a:custGeom>
              <a:avLst/>
              <a:gdLst/>
              <a:ahLst/>
              <a:cxnLst/>
              <a:rect l="0" t="0" r="0" b="0"/>
              <a:pathLst>
                <a:path w="171451" h="266701">
                  <a:moveTo>
                    <a:pt x="171450" y="0"/>
                  </a:moveTo>
                  <a:lnTo>
                    <a:pt x="171450" y="0"/>
                  </a:lnTo>
                  <a:lnTo>
                    <a:pt x="154821" y="20391"/>
                  </a:lnTo>
                  <a:lnTo>
                    <a:pt x="128025" y="64382"/>
                  </a:lnTo>
                  <a:lnTo>
                    <a:pt x="95397" y="107819"/>
                  </a:lnTo>
                  <a:lnTo>
                    <a:pt x="76031" y="142464"/>
                  </a:lnTo>
                  <a:lnTo>
                    <a:pt x="49261" y="187556"/>
                  </a:lnTo>
                  <a:lnTo>
                    <a:pt x="20705" y="23423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2760">
              <a:extLst>
                <a:ext uri="{FF2B5EF4-FFF2-40B4-BE49-F238E27FC236}">
                  <a16:creationId xmlns:a16="http://schemas.microsoft.com/office/drawing/2014/main" xmlns="" id="{936549C3-1D2E-4F94-82BE-601E4AF80A7F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6064250" y="3105150"/>
              <a:ext cx="78068" cy="134032"/>
            </a:xfrm>
            <a:custGeom>
              <a:avLst/>
              <a:gdLst/>
              <a:ahLst/>
              <a:cxnLst/>
              <a:rect l="0" t="0" r="0" b="0"/>
              <a:pathLst>
                <a:path w="78068" h="134032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6907"/>
                  </a:lnTo>
                  <a:lnTo>
                    <a:pt x="13583" y="8838"/>
                  </a:lnTo>
                  <a:lnTo>
                    <a:pt x="17808" y="50036"/>
                  </a:lnTo>
                  <a:lnTo>
                    <a:pt x="13512" y="91195"/>
                  </a:lnTo>
                  <a:lnTo>
                    <a:pt x="9569" y="109728"/>
                  </a:lnTo>
                  <a:lnTo>
                    <a:pt x="3327" y="122151"/>
                  </a:lnTo>
                  <a:lnTo>
                    <a:pt x="3628" y="122356"/>
                  </a:lnTo>
                  <a:lnTo>
                    <a:pt x="4537" y="121788"/>
                  </a:lnTo>
                  <a:lnTo>
                    <a:pt x="26508" y="85270"/>
                  </a:lnTo>
                  <a:lnTo>
                    <a:pt x="35535" y="77173"/>
                  </a:lnTo>
                  <a:lnTo>
                    <a:pt x="44251" y="73105"/>
                  </a:lnTo>
                  <a:lnTo>
                    <a:pt x="48551" y="72020"/>
                  </a:lnTo>
                  <a:lnTo>
                    <a:pt x="52829" y="72707"/>
                  </a:lnTo>
                  <a:lnTo>
                    <a:pt x="61344" y="77235"/>
                  </a:lnTo>
                  <a:lnTo>
                    <a:pt x="70701" y="87717"/>
                  </a:lnTo>
                  <a:lnTo>
                    <a:pt x="77942" y="103131"/>
                  </a:lnTo>
                  <a:lnTo>
                    <a:pt x="78067" y="108971"/>
                  </a:lnTo>
                  <a:lnTo>
                    <a:pt x="74443" y="121103"/>
                  </a:lnTo>
                  <a:lnTo>
                    <a:pt x="66247" y="129788"/>
                  </a:lnTo>
                  <a:lnTo>
                    <a:pt x="61098" y="133092"/>
                  </a:lnTo>
                  <a:lnTo>
                    <a:pt x="17923" y="13403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7" name="SMARTInkShape-Group504">
            <a:extLst>
              <a:ext uri="{FF2B5EF4-FFF2-40B4-BE49-F238E27FC236}">
                <a16:creationId xmlns:a16="http://schemas.microsoft.com/office/drawing/2014/main" xmlns="" id="{E896FF73-B714-4D27-A17F-CA1525477478}"/>
              </a:ext>
            </a:extLst>
          </p:cNvPr>
          <p:cNvGrpSpPr/>
          <p:nvPr/>
        </p:nvGrpSpPr>
        <p:grpSpPr>
          <a:xfrm>
            <a:off x="7011198" y="1320800"/>
            <a:ext cx="723103" cy="1030587"/>
            <a:chOff x="7011198" y="1320800"/>
            <a:chExt cx="723103" cy="1030587"/>
          </a:xfrm>
        </p:grpSpPr>
        <p:sp>
          <p:nvSpPr>
            <p:cNvPr id="1717" name="SMARTInkShape-2761">
              <a:extLst>
                <a:ext uri="{FF2B5EF4-FFF2-40B4-BE49-F238E27FC236}">
                  <a16:creationId xmlns:a16="http://schemas.microsoft.com/office/drawing/2014/main" xmlns="" id="{703921B0-4C05-42CB-913F-63E2867F296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7031215" y="1524000"/>
              <a:ext cx="296686" cy="42061"/>
            </a:xfrm>
            <a:custGeom>
              <a:avLst/>
              <a:gdLst/>
              <a:ahLst/>
              <a:cxnLst/>
              <a:rect l="0" t="0" r="0" b="0"/>
              <a:pathLst>
                <a:path w="296686" h="42061">
                  <a:moveTo>
                    <a:pt x="10935" y="31750"/>
                  </a:moveTo>
                  <a:lnTo>
                    <a:pt x="10935" y="31750"/>
                  </a:lnTo>
                  <a:lnTo>
                    <a:pt x="4193" y="35121"/>
                  </a:lnTo>
                  <a:lnTo>
                    <a:pt x="2207" y="36820"/>
                  </a:lnTo>
                  <a:lnTo>
                    <a:pt x="0" y="40588"/>
                  </a:lnTo>
                  <a:lnTo>
                    <a:pt x="2939" y="41876"/>
                  </a:lnTo>
                  <a:lnTo>
                    <a:pt x="40531" y="42060"/>
                  </a:lnTo>
                  <a:lnTo>
                    <a:pt x="75594" y="38449"/>
                  </a:lnTo>
                  <a:lnTo>
                    <a:pt x="121751" y="32140"/>
                  </a:lnTo>
                  <a:lnTo>
                    <a:pt x="169077" y="24633"/>
                  </a:lnTo>
                  <a:lnTo>
                    <a:pt x="214571" y="16592"/>
                  </a:lnTo>
                  <a:lnTo>
                    <a:pt x="255956" y="8315"/>
                  </a:lnTo>
                  <a:lnTo>
                    <a:pt x="296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2762">
              <a:extLst>
                <a:ext uri="{FF2B5EF4-FFF2-40B4-BE49-F238E27FC236}">
                  <a16:creationId xmlns:a16="http://schemas.microsoft.com/office/drawing/2014/main" xmlns="" id="{4AB5E563-AF1C-4485-8FE2-744495122938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011198" y="1460500"/>
              <a:ext cx="291303" cy="24812"/>
            </a:xfrm>
            <a:custGeom>
              <a:avLst/>
              <a:gdLst/>
              <a:ahLst/>
              <a:cxnLst/>
              <a:rect l="0" t="0" r="0" b="0"/>
              <a:pathLst>
                <a:path w="291303" h="24812">
                  <a:moveTo>
                    <a:pt x="24602" y="19050"/>
                  </a:moveTo>
                  <a:lnTo>
                    <a:pt x="24602" y="19050"/>
                  </a:lnTo>
                  <a:lnTo>
                    <a:pt x="10098" y="19756"/>
                  </a:lnTo>
                  <a:lnTo>
                    <a:pt x="1458" y="22421"/>
                  </a:lnTo>
                  <a:lnTo>
                    <a:pt x="0" y="23414"/>
                  </a:lnTo>
                  <a:lnTo>
                    <a:pt x="439" y="24076"/>
                  </a:lnTo>
                  <a:lnTo>
                    <a:pt x="7513" y="24811"/>
                  </a:lnTo>
                  <a:lnTo>
                    <a:pt x="38824" y="23815"/>
                  </a:lnTo>
                  <a:lnTo>
                    <a:pt x="75137" y="18580"/>
                  </a:lnTo>
                  <a:lnTo>
                    <a:pt x="97803" y="15915"/>
                  </a:lnTo>
                  <a:lnTo>
                    <a:pt x="122793" y="13432"/>
                  </a:lnTo>
                  <a:lnTo>
                    <a:pt x="149328" y="11071"/>
                  </a:lnTo>
                  <a:lnTo>
                    <a:pt x="174075" y="8792"/>
                  </a:lnTo>
                  <a:lnTo>
                    <a:pt x="220387" y="4378"/>
                  </a:lnTo>
                  <a:lnTo>
                    <a:pt x="265900" y="1297"/>
                  </a:lnTo>
                  <a:lnTo>
                    <a:pt x="291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2763">
              <a:extLst>
                <a:ext uri="{FF2B5EF4-FFF2-40B4-BE49-F238E27FC236}">
                  <a16:creationId xmlns:a16="http://schemas.microsoft.com/office/drawing/2014/main" xmlns="" id="{2F1B65DB-F645-4240-AD12-41265E9235B5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213600" y="1364753"/>
              <a:ext cx="12701" cy="222748"/>
            </a:xfrm>
            <a:custGeom>
              <a:avLst/>
              <a:gdLst/>
              <a:ahLst/>
              <a:cxnLst/>
              <a:rect l="0" t="0" r="0" b="0"/>
              <a:pathLst>
                <a:path w="12701" h="222748">
                  <a:moveTo>
                    <a:pt x="0" y="13197"/>
                  </a:moveTo>
                  <a:lnTo>
                    <a:pt x="0" y="13197"/>
                  </a:lnTo>
                  <a:lnTo>
                    <a:pt x="8727" y="810"/>
                  </a:lnTo>
                  <a:lnTo>
                    <a:pt x="10051" y="0"/>
                  </a:lnTo>
                  <a:lnTo>
                    <a:pt x="10934" y="166"/>
                  </a:lnTo>
                  <a:lnTo>
                    <a:pt x="12177" y="13883"/>
                  </a:lnTo>
                  <a:lnTo>
                    <a:pt x="9173" y="49305"/>
                  </a:lnTo>
                  <a:lnTo>
                    <a:pt x="3815" y="95549"/>
                  </a:lnTo>
                  <a:lnTo>
                    <a:pt x="1696" y="128349"/>
                  </a:lnTo>
                  <a:lnTo>
                    <a:pt x="502" y="172905"/>
                  </a:lnTo>
                  <a:lnTo>
                    <a:pt x="1634" y="194951"/>
                  </a:lnTo>
                  <a:lnTo>
                    <a:pt x="12700" y="22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2764">
              <a:extLst>
                <a:ext uri="{FF2B5EF4-FFF2-40B4-BE49-F238E27FC236}">
                  <a16:creationId xmlns:a16="http://schemas.microsoft.com/office/drawing/2014/main" xmlns="" id="{B80A3E47-669D-4262-A100-8E3730C5490D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112882" y="1377950"/>
              <a:ext cx="11819" cy="222251"/>
            </a:xfrm>
            <a:custGeom>
              <a:avLst/>
              <a:gdLst/>
              <a:ahLst/>
              <a:cxnLst/>
              <a:rect l="0" t="0" r="0" b="0"/>
              <a:pathLst>
                <a:path w="11819" h="2222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9295" y="44749"/>
                  </a:lnTo>
                  <a:lnTo>
                    <a:pt x="11070" y="87185"/>
                  </a:lnTo>
                  <a:lnTo>
                    <a:pt x="11596" y="130647"/>
                  </a:lnTo>
                  <a:lnTo>
                    <a:pt x="11752" y="169944"/>
                  </a:lnTo>
                  <a:lnTo>
                    <a:pt x="11809" y="215893"/>
                  </a:lnTo>
                  <a:lnTo>
                    <a:pt x="1181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2765">
              <a:extLst>
                <a:ext uri="{FF2B5EF4-FFF2-40B4-BE49-F238E27FC236}">
                  <a16:creationId xmlns:a16="http://schemas.microsoft.com/office/drawing/2014/main" xmlns="" id="{4944FDA6-9A27-4B65-9667-463B436C2E90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467600" y="132080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3653" y="17325"/>
                  </a:lnTo>
                  <a:lnTo>
                    <a:pt x="42966" y="57436"/>
                  </a:lnTo>
                  <a:lnTo>
                    <a:pt x="72928" y="99540"/>
                  </a:lnTo>
                  <a:lnTo>
                    <a:pt x="1079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2766">
              <a:extLst>
                <a:ext uri="{FF2B5EF4-FFF2-40B4-BE49-F238E27FC236}">
                  <a16:creationId xmlns:a16="http://schemas.microsoft.com/office/drawing/2014/main" xmlns="" id="{E830BECF-04A8-4FC8-BE26-978008CEA40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564294" y="1336479"/>
              <a:ext cx="119207" cy="270072"/>
            </a:xfrm>
            <a:custGeom>
              <a:avLst/>
              <a:gdLst/>
              <a:ahLst/>
              <a:cxnLst/>
              <a:rect l="0" t="0" r="0" b="0"/>
              <a:pathLst>
                <a:path w="119207" h="270072">
                  <a:moveTo>
                    <a:pt x="119206" y="3371"/>
                  </a:moveTo>
                  <a:lnTo>
                    <a:pt x="119206" y="3371"/>
                  </a:lnTo>
                  <a:lnTo>
                    <a:pt x="115835" y="0"/>
                  </a:lnTo>
                  <a:lnTo>
                    <a:pt x="106653" y="226"/>
                  </a:lnTo>
                  <a:lnTo>
                    <a:pt x="93872" y="3385"/>
                  </a:lnTo>
                  <a:lnTo>
                    <a:pt x="58693" y="24235"/>
                  </a:lnTo>
                  <a:lnTo>
                    <a:pt x="40912" y="45379"/>
                  </a:lnTo>
                  <a:lnTo>
                    <a:pt x="22262" y="83583"/>
                  </a:lnTo>
                  <a:lnTo>
                    <a:pt x="8752" y="129282"/>
                  </a:lnTo>
                  <a:lnTo>
                    <a:pt x="2295" y="172489"/>
                  </a:lnTo>
                  <a:lnTo>
                    <a:pt x="0" y="213584"/>
                  </a:lnTo>
                  <a:lnTo>
                    <a:pt x="6438" y="259625"/>
                  </a:lnTo>
                  <a:lnTo>
                    <a:pt x="11256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2767">
              <a:extLst>
                <a:ext uri="{FF2B5EF4-FFF2-40B4-BE49-F238E27FC236}">
                  <a16:creationId xmlns:a16="http://schemas.microsoft.com/office/drawing/2014/main" xmlns="" id="{39F11C69-82AD-4A77-B276-025A758BEE1B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591198" y="2115013"/>
              <a:ext cx="110700" cy="236374"/>
            </a:xfrm>
            <a:custGeom>
              <a:avLst/>
              <a:gdLst/>
              <a:ahLst/>
              <a:cxnLst/>
              <a:rect l="0" t="0" r="0" b="0"/>
              <a:pathLst>
                <a:path w="110700" h="236374">
                  <a:moveTo>
                    <a:pt x="66902" y="196387"/>
                  </a:moveTo>
                  <a:lnTo>
                    <a:pt x="66902" y="196387"/>
                  </a:lnTo>
                  <a:lnTo>
                    <a:pt x="46508" y="170525"/>
                  </a:lnTo>
                  <a:lnTo>
                    <a:pt x="43427" y="169268"/>
                  </a:lnTo>
                  <a:lnTo>
                    <a:pt x="36242" y="169753"/>
                  </a:lnTo>
                  <a:lnTo>
                    <a:pt x="24265" y="177363"/>
                  </a:lnTo>
                  <a:lnTo>
                    <a:pt x="8408" y="191926"/>
                  </a:lnTo>
                  <a:lnTo>
                    <a:pt x="2098" y="203577"/>
                  </a:lnTo>
                  <a:lnTo>
                    <a:pt x="0" y="215105"/>
                  </a:lnTo>
                  <a:lnTo>
                    <a:pt x="1420" y="224932"/>
                  </a:lnTo>
                  <a:lnTo>
                    <a:pt x="4197" y="228822"/>
                  </a:lnTo>
                  <a:lnTo>
                    <a:pt x="12929" y="235027"/>
                  </a:lnTo>
                  <a:lnTo>
                    <a:pt x="23863" y="236373"/>
                  </a:lnTo>
                  <a:lnTo>
                    <a:pt x="29743" y="235744"/>
                  </a:lnTo>
                  <a:lnTo>
                    <a:pt x="51501" y="224747"/>
                  </a:lnTo>
                  <a:lnTo>
                    <a:pt x="63820" y="210167"/>
                  </a:lnTo>
                  <a:lnTo>
                    <a:pt x="89969" y="165320"/>
                  </a:lnTo>
                  <a:lnTo>
                    <a:pt x="100202" y="133896"/>
                  </a:lnTo>
                  <a:lnTo>
                    <a:pt x="106396" y="98058"/>
                  </a:lnTo>
                  <a:lnTo>
                    <a:pt x="109150" y="58611"/>
                  </a:lnTo>
                  <a:lnTo>
                    <a:pt x="110699" y="16962"/>
                  </a:lnTo>
                  <a:lnTo>
                    <a:pt x="109506" y="9037"/>
                  </a:lnTo>
                  <a:lnTo>
                    <a:pt x="107298" y="3754"/>
                  </a:lnTo>
                  <a:lnTo>
                    <a:pt x="104416" y="232"/>
                  </a:lnTo>
                  <a:lnTo>
                    <a:pt x="100378" y="0"/>
                  </a:lnTo>
                  <a:lnTo>
                    <a:pt x="90247" y="5387"/>
                  </a:lnTo>
                  <a:lnTo>
                    <a:pt x="82452" y="20481"/>
                  </a:lnTo>
                  <a:lnTo>
                    <a:pt x="74097" y="58424"/>
                  </a:lnTo>
                  <a:lnTo>
                    <a:pt x="70099" y="91326"/>
                  </a:lnTo>
                  <a:lnTo>
                    <a:pt x="68555" y="138760"/>
                  </a:lnTo>
                  <a:lnTo>
                    <a:pt x="72957" y="171943"/>
                  </a:lnTo>
                  <a:lnTo>
                    <a:pt x="79236" y="190697"/>
                  </a:lnTo>
                  <a:lnTo>
                    <a:pt x="88611" y="204677"/>
                  </a:lnTo>
                  <a:lnTo>
                    <a:pt x="105002" y="221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2768">
              <a:extLst>
                <a:ext uri="{FF2B5EF4-FFF2-40B4-BE49-F238E27FC236}">
                  <a16:creationId xmlns:a16="http://schemas.microsoft.com/office/drawing/2014/main" xmlns="" id="{3D4A7416-2293-4E07-A0EB-1420487B5AF0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522070" y="2057661"/>
              <a:ext cx="91581" cy="228340"/>
            </a:xfrm>
            <a:custGeom>
              <a:avLst/>
              <a:gdLst/>
              <a:ahLst/>
              <a:cxnLst/>
              <a:rect l="0" t="0" r="0" b="0"/>
              <a:pathLst>
                <a:path w="91581" h="228340">
                  <a:moveTo>
                    <a:pt x="91580" y="6089"/>
                  </a:moveTo>
                  <a:lnTo>
                    <a:pt x="91580" y="6089"/>
                  </a:lnTo>
                  <a:lnTo>
                    <a:pt x="88209" y="2718"/>
                  </a:lnTo>
                  <a:lnTo>
                    <a:pt x="82791" y="1063"/>
                  </a:lnTo>
                  <a:lnTo>
                    <a:pt x="67814" y="0"/>
                  </a:lnTo>
                  <a:lnTo>
                    <a:pt x="64447" y="2030"/>
                  </a:lnTo>
                  <a:lnTo>
                    <a:pt x="58824" y="9929"/>
                  </a:lnTo>
                  <a:lnTo>
                    <a:pt x="41740" y="51268"/>
                  </a:lnTo>
                  <a:lnTo>
                    <a:pt x="29852" y="87757"/>
                  </a:lnTo>
                  <a:lnTo>
                    <a:pt x="24138" y="126478"/>
                  </a:lnTo>
                  <a:lnTo>
                    <a:pt x="15701" y="164761"/>
                  </a:lnTo>
                  <a:lnTo>
                    <a:pt x="3001" y="210751"/>
                  </a:lnTo>
                  <a:lnTo>
                    <a:pt x="0" y="220522"/>
                  </a:lnTo>
                  <a:lnTo>
                    <a:pt x="187" y="223128"/>
                  </a:lnTo>
                  <a:lnTo>
                    <a:pt x="2680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2769">
              <a:extLst>
                <a:ext uri="{FF2B5EF4-FFF2-40B4-BE49-F238E27FC236}">
                  <a16:creationId xmlns:a16="http://schemas.microsoft.com/office/drawing/2014/main" xmlns="" id="{8B24599B-4333-4074-B680-B1973ADB586F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442200" y="205740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3032" y="23487"/>
                  </a:lnTo>
                  <a:lnTo>
                    <a:pt x="952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2770">
              <a:extLst>
                <a:ext uri="{FF2B5EF4-FFF2-40B4-BE49-F238E27FC236}">
                  <a16:creationId xmlns:a16="http://schemas.microsoft.com/office/drawing/2014/main" xmlns="" id="{24017A40-FF50-4340-A114-B9F17D869D3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634115" y="1549400"/>
              <a:ext cx="100186" cy="73945"/>
            </a:xfrm>
            <a:custGeom>
              <a:avLst/>
              <a:gdLst/>
              <a:ahLst/>
              <a:cxnLst/>
              <a:rect l="0" t="0" r="0" b="0"/>
              <a:pathLst>
                <a:path w="100186" h="73945">
                  <a:moveTo>
                    <a:pt x="55735" y="0"/>
                  </a:moveTo>
                  <a:lnTo>
                    <a:pt x="55735" y="0"/>
                  </a:lnTo>
                  <a:lnTo>
                    <a:pt x="35340" y="0"/>
                  </a:lnTo>
                  <a:lnTo>
                    <a:pt x="21705" y="6742"/>
                  </a:lnTo>
                  <a:lnTo>
                    <a:pt x="11001" y="17677"/>
                  </a:lnTo>
                  <a:lnTo>
                    <a:pt x="3361" y="33225"/>
                  </a:lnTo>
                  <a:lnTo>
                    <a:pt x="0" y="51237"/>
                  </a:lnTo>
                  <a:lnTo>
                    <a:pt x="2977" y="61813"/>
                  </a:lnTo>
                  <a:lnTo>
                    <a:pt x="5747" y="66609"/>
                  </a:lnTo>
                  <a:lnTo>
                    <a:pt x="9708" y="69806"/>
                  </a:lnTo>
                  <a:lnTo>
                    <a:pt x="19757" y="73358"/>
                  </a:lnTo>
                  <a:lnTo>
                    <a:pt x="65362" y="73944"/>
                  </a:lnTo>
                  <a:lnTo>
                    <a:pt x="10018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2" name="SMARTInkShape-Group505">
            <a:extLst>
              <a:ext uri="{FF2B5EF4-FFF2-40B4-BE49-F238E27FC236}">
                <a16:creationId xmlns:a16="http://schemas.microsoft.com/office/drawing/2014/main" xmlns="" id="{154F2F0E-1923-453A-821E-A679846F52E3}"/>
              </a:ext>
            </a:extLst>
          </p:cNvPr>
          <p:cNvGrpSpPr/>
          <p:nvPr/>
        </p:nvGrpSpPr>
        <p:grpSpPr>
          <a:xfrm>
            <a:off x="7055869" y="2073079"/>
            <a:ext cx="233932" cy="231972"/>
            <a:chOff x="7055869" y="2073079"/>
            <a:chExt cx="233932" cy="231972"/>
          </a:xfrm>
        </p:grpSpPr>
        <p:sp>
          <p:nvSpPr>
            <p:cNvPr id="1728" name="SMARTInkShape-2771">
              <a:extLst>
                <a:ext uri="{FF2B5EF4-FFF2-40B4-BE49-F238E27FC236}">
                  <a16:creationId xmlns:a16="http://schemas.microsoft.com/office/drawing/2014/main" xmlns="" id="{A422D5E2-7CD9-46E5-92B9-3A74C48D418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137400" y="2080318"/>
              <a:ext cx="12416" cy="224733"/>
            </a:xfrm>
            <a:custGeom>
              <a:avLst/>
              <a:gdLst/>
              <a:ahLst/>
              <a:cxnLst/>
              <a:rect l="0" t="0" r="0" b="0"/>
              <a:pathLst>
                <a:path w="12416" h="224733">
                  <a:moveTo>
                    <a:pt x="0" y="15182"/>
                  </a:moveTo>
                  <a:lnTo>
                    <a:pt x="0" y="15182"/>
                  </a:lnTo>
                  <a:lnTo>
                    <a:pt x="5026" y="3248"/>
                  </a:lnTo>
                  <a:lnTo>
                    <a:pt x="5467" y="876"/>
                  </a:lnTo>
                  <a:lnTo>
                    <a:pt x="6466" y="0"/>
                  </a:lnTo>
                  <a:lnTo>
                    <a:pt x="7840" y="122"/>
                  </a:lnTo>
                  <a:lnTo>
                    <a:pt x="9459" y="908"/>
                  </a:lnTo>
                  <a:lnTo>
                    <a:pt x="11740" y="18871"/>
                  </a:lnTo>
                  <a:lnTo>
                    <a:pt x="12415" y="53277"/>
                  </a:lnTo>
                  <a:lnTo>
                    <a:pt x="10692" y="84324"/>
                  </a:lnTo>
                  <a:lnTo>
                    <a:pt x="8280" y="117879"/>
                  </a:lnTo>
                  <a:lnTo>
                    <a:pt x="6922" y="163125"/>
                  </a:lnTo>
                  <a:lnTo>
                    <a:pt x="6462" y="205089"/>
                  </a:lnTo>
                  <a:lnTo>
                    <a:pt x="6350" y="22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2772">
              <a:extLst>
                <a:ext uri="{FF2B5EF4-FFF2-40B4-BE49-F238E27FC236}">
                  <a16:creationId xmlns:a16="http://schemas.microsoft.com/office/drawing/2014/main" xmlns="" id="{BC42CED6-36BB-4A16-9D76-CC207FF52D0A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214000" y="2073079"/>
              <a:ext cx="18651" cy="219272"/>
            </a:xfrm>
            <a:custGeom>
              <a:avLst/>
              <a:gdLst/>
              <a:ahLst/>
              <a:cxnLst/>
              <a:rect l="0" t="0" r="0" b="0"/>
              <a:pathLst>
                <a:path w="18651" h="219272">
                  <a:moveTo>
                    <a:pt x="18650" y="3371"/>
                  </a:moveTo>
                  <a:lnTo>
                    <a:pt x="18650" y="3371"/>
                  </a:lnTo>
                  <a:lnTo>
                    <a:pt x="18648" y="0"/>
                  </a:lnTo>
                  <a:lnTo>
                    <a:pt x="12875" y="41252"/>
                  </a:lnTo>
                  <a:lnTo>
                    <a:pt x="4160" y="88208"/>
                  </a:lnTo>
                  <a:lnTo>
                    <a:pt x="950" y="134028"/>
                  </a:lnTo>
                  <a:lnTo>
                    <a:pt x="0" y="176767"/>
                  </a:lnTo>
                  <a:lnTo>
                    <a:pt x="424" y="205423"/>
                  </a:lnTo>
                  <a:lnTo>
                    <a:pt x="59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2773">
              <a:extLst>
                <a:ext uri="{FF2B5EF4-FFF2-40B4-BE49-F238E27FC236}">
                  <a16:creationId xmlns:a16="http://schemas.microsoft.com/office/drawing/2014/main" xmlns="" id="{FA92A534-0AEA-42A0-B10A-0CACDBA8E2A3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055869" y="2152650"/>
              <a:ext cx="227582" cy="18168"/>
            </a:xfrm>
            <a:custGeom>
              <a:avLst/>
              <a:gdLst/>
              <a:ahLst/>
              <a:cxnLst/>
              <a:rect l="0" t="0" r="0" b="0"/>
              <a:pathLst>
                <a:path w="227582" h="18168">
                  <a:moveTo>
                    <a:pt x="11681" y="12700"/>
                  </a:moveTo>
                  <a:lnTo>
                    <a:pt x="11681" y="12700"/>
                  </a:lnTo>
                  <a:lnTo>
                    <a:pt x="1568" y="16071"/>
                  </a:lnTo>
                  <a:lnTo>
                    <a:pt x="0" y="17064"/>
                  </a:lnTo>
                  <a:lnTo>
                    <a:pt x="365" y="17726"/>
                  </a:lnTo>
                  <a:lnTo>
                    <a:pt x="2021" y="18167"/>
                  </a:lnTo>
                  <a:lnTo>
                    <a:pt x="42986" y="13100"/>
                  </a:lnTo>
                  <a:lnTo>
                    <a:pt x="80392" y="6763"/>
                  </a:lnTo>
                  <a:lnTo>
                    <a:pt x="121006" y="3006"/>
                  </a:lnTo>
                  <a:lnTo>
                    <a:pt x="160458" y="1336"/>
                  </a:lnTo>
                  <a:lnTo>
                    <a:pt x="205498" y="396"/>
                  </a:lnTo>
                  <a:lnTo>
                    <a:pt x="227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2774">
              <a:extLst>
                <a:ext uri="{FF2B5EF4-FFF2-40B4-BE49-F238E27FC236}">
                  <a16:creationId xmlns:a16="http://schemas.microsoft.com/office/drawing/2014/main" xmlns="" id="{0E711BC1-D2AD-4BB4-9D42-74669D76C82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7067550" y="222250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42995" y="23518"/>
                  </a:lnTo>
                  <a:lnTo>
                    <a:pt x="76964" y="19625"/>
                  </a:lnTo>
                  <a:lnTo>
                    <a:pt x="120283" y="13191"/>
                  </a:lnTo>
                  <a:lnTo>
                    <a:pt x="162114" y="750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3" name="SMARTInkShape-2775">
            <a:extLst>
              <a:ext uri="{FF2B5EF4-FFF2-40B4-BE49-F238E27FC236}">
                <a16:creationId xmlns:a16="http://schemas.microsoft.com/office/drawing/2014/main" xmlns="" id="{46B823A4-9965-4F1B-9BFD-9B5527E88F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94548" y="2944254"/>
            <a:ext cx="196853" cy="206854"/>
          </a:xfrm>
          <a:custGeom>
            <a:avLst/>
            <a:gdLst/>
            <a:ahLst/>
            <a:cxnLst/>
            <a:rect l="0" t="0" r="0" b="0"/>
            <a:pathLst>
              <a:path w="196853" h="206854">
                <a:moveTo>
                  <a:pt x="2" y="65646"/>
                </a:moveTo>
                <a:lnTo>
                  <a:pt x="2" y="65646"/>
                </a:lnTo>
                <a:lnTo>
                  <a:pt x="0" y="54091"/>
                </a:lnTo>
                <a:lnTo>
                  <a:pt x="1883" y="94417"/>
                </a:lnTo>
                <a:lnTo>
                  <a:pt x="8840" y="137416"/>
                </a:lnTo>
                <a:lnTo>
                  <a:pt x="11939" y="179489"/>
                </a:lnTo>
                <a:lnTo>
                  <a:pt x="11770" y="197763"/>
                </a:lnTo>
                <a:lnTo>
                  <a:pt x="8977" y="206548"/>
                </a:lnTo>
                <a:lnTo>
                  <a:pt x="9512" y="206853"/>
                </a:lnTo>
                <a:lnTo>
                  <a:pt x="10575" y="206350"/>
                </a:lnTo>
                <a:lnTo>
                  <a:pt x="9876" y="200148"/>
                </a:lnTo>
                <a:lnTo>
                  <a:pt x="7048" y="168806"/>
                </a:lnTo>
                <a:lnTo>
                  <a:pt x="6559" y="130706"/>
                </a:lnTo>
                <a:lnTo>
                  <a:pt x="9784" y="91508"/>
                </a:lnTo>
                <a:lnTo>
                  <a:pt x="18579" y="59825"/>
                </a:lnTo>
                <a:lnTo>
                  <a:pt x="33494" y="32564"/>
                </a:lnTo>
                <a:lnTo>
                  <a:pt x="54689" y="9983"/>
                </a:lnTo>
                <a:lnTo>
                  <a:pt x="72520" y="2101"/>
                </a:lnTo>
                <a:lnTo>
                  <a:pt x="82214" y="0"/>
                </a:lnTo>
                <a:lnTo>
                  <a:pt x="102393" y="3309"/>
                </a:lnTo>
                <a:lnTo>
                  <a:pt x="112712" y="7154"/>
                </a:lnTo>
                <a:lnTo>
                  <a:pt x="121003" y="14657"/>
                </a:lnTo>
                <a:lnTo>
                  <a:pt x="133978" y="36163"/>
                </a:lnTo>
                <a:lnTo>
                  <a:pt x="145845" y="76039"/>
                </a:lnTo>
                <a:lnTo>
                  <a:pt x="153830" y="119133"/>
                </a:lnTo>
                <a:lnTo>
                  <a:pt x="158485" y="166392"/>
                </a:lnTo>
                <a:lnTo>
                  <a:pt x="161691" y="183094"/>
                </a:lnTo>
                <a:lnTo>
                  <a:pt x="167349" y="193810"/>
                </a:lnTo>
                <a:lnTo>
                  <a:pt x="170833" y="197655"/>
                </a:lnTo>
                <a:lnTo>
                  <a:pt x="175273" y="199513"/>
                </a:lnTo>
                <a:lnTo>
                  <a:pt x="196852" y="1989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6" name="SMARTInkShape-Group507">
            <a:extLst>
              <a:ext uri="{FF2B5EF4-FFF2-40B4-BE49-F238E27FC236}">
                <a16:creationId xmlns:a16="http://schemas.microsoft.com/office/drawing/2014/main" xmlns="" id="{B8E7A5D6-39FE-4FED-921D-CA8A4BEBCEAF}"/>
              </a:ext>
            </a:extLst>
          </p:cNvPr>
          <p:cNvGrpSpPr/>
          <p:nvPr/>
        </p:nvGrpSpPr>
        <p:grpSpPr>
          <a:xfrm>
            <a:off x="3613150" y="1306013"/>
            <a:ext cx="1029378" cy="624388"/>
            <a:chOff x="3613150" y="1306013"/>
            <a:chExt cx="1029378" cy="624388"/>
          </a:xfrm>
        </p:grpSpPr>
        <p:sp>
          <p:nvSpPr>
            <p:cNvPr id="1734" name="SMARTInkShape-2776">
              <a:extLst>
                <a:ext uri="{FF2B5EF4-FFF2-40B4-BE49-F238E27FC236}">
                  <a16:creationId xmlns:a16="http://schemas.microsoft.com/office/drawing/2014/main" xmlns="" id="{CF769508-9727-4A70-8E19-2B6AC35BCF56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740150" y="1343130"/>
              <a:ext cx="50801" cy="519731"/>
            </a:xfrm>
            <a:custGeom>
              <a:avLst/>
              <a:gdLst/>
              <a:ahLst/>
              <a:cxnLst/>
              <a:rect l="0" t="0" r="0" b="0"/>
              <a:pathLst>
                <a:path w="50801" h="51973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1" y="582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27136" y="22752"/>
                  </a:lnTo>
                  <a:lnTo>
                    <a:pt x="33227" y="57444"/>
                  </a:lnTo>
                  <a:lnTo>
                    <a:pt x="34851" y="79536"/>
                  </a:lnTo>
                  <a:lnTo>
                    <a:pt x="36640" y="106964"/>
                  </a:lnTo>
                  <a:lnTo>
                    <a:pt x="38538" y="137949"/>
                  </a:lnTo>
                  <a:lnTo>
                    <a:pt x="40508" y="171306"/>
                  </a:lnTo>
                  <a:lnTo>
                    <a:pt x="41117" y="207655"/>
                  </a:lnTo>
                  <a:lnTo>
                    <a:pt x="40817" y="245999"/>
                  </a:lnTo>
                  <a:lnTo>
                    <a:pt x="39912" y="285673"/>
                  </a:lnTo>
                  <a:lnTo>
                    <a:pt x="38602" y="322705"/>
                  </a:lnTo>
                  <a:lnTo>
                    <a:pt x="37023" y="357977"/>
                  </a:lnTo>
                  <a:lnTo>
                    <a:pt x="35266" y="392074"/>
                  </a:lnTo>
                  <a:lnTo>
                    <a:pt x="34094" y="420451"/>
                  </a:lnTo>
                  <a:lnTo>
                    <a:pt x="32793" y="467032"/>
                  </a:lnTo>
                  <a:lnTo>
                    <a:pt x="35430" y="511505"/>
                  </a:lnTo>
                  <a:lnTo>
                    <a:pt x="37731" y="517710"/>
                  </a:lnTo>
                  <a:lnTo>
                    <a:pt x="40676" y="519730"/>
                  </a:lnTo>
                  <a:lnTo>
                    <a:pt x="50800" y="517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5" name="SMARTInkShape-2777">
              <a:extLst>
                <a:ext uri="{FF2B5EF4-FFF2-40B4-BE49-F238E27FC236}">
                  <a16:creationId xmlns:a16="http://schemas.microsoft.com/office/drawing/2014/main" xmlns="" id="{C19F852A-5557-4B72-A75B-EDC9E153C97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613150" y="1306013"/>
              <a:ext cx="1029378" cy="624388"/>
            </a:xfrm>
            <a:custGeom>
              <a:avLst/>
              <a:gdLst/>
              <a:ahLst/>
              <a:cxnLst/>
              <a:rect l="0" t="0" r="0" b="0"/>
              <a:pathLst>
                <a:path w="1029378" h="624388">
                  <a:moveTo>
                    <a:pt x="88900" y="27487"/>
                  </a:moveTo>
                  <a:lnTo>
                    <a:pt x="88900" y="27487"/>
                  </a:lnTo>
                  <a:lnTo>
                    <a:pt x="82158" y="27487"/>
                  </a:lnTo>
                  <a:lnTo>
                    <a:pt x="80172" y="28193"/>
                  </a:lnTo>
                  <a:lnTo>
                    <a:pt x="78848" y="29369"/>
                  </a:lnTo>
                  <a:lnTo>
                    <a:pt x="77965" y="30858"/>
                  </a:lnTo>
                  <a:lnTo>
                    <a:pt x="86392" y="34394"/>
                  </a:lnTo>
                  <a:lnTo>
                    <a:pt x="105424" y="36907"/>
                  </a:lnTo>
                  <a:lnTo>
                    <a:pt x="137401" y="35672"/>
                  </a:lnTo>
                  <a:lnTo>
                    <a:pt x="180777" y="32771"/>
                  </a:lnTo>
                  <a:lnTo>
                    <a:pt x="205184" y="31010"/>
                  </a:lnTo>
                  <a:lnTo>
                    <a:pt x="233450" y="28424"/>
                  </a:lnTo>
                  <a:lnTo>
                    <a:pt x="264289" y="25290"/>
                  </a:lnTo>
                  <a:lnTo>
                    <a:pt x="296843" y="21789"/>
                  </a:lnTo>
                  <a:lnTo>
                    <a:pt x="334773" y="18044"/>
                  </a:lnTo>
                  <a:lnTo>
                    <a:pt x="376287" y="14136"/>
                  </a:lnTo>
                  <a:lnTo>
                    <a:pt x="420192" y="10120"/>
                  </a:lnTo>
                  <a:lnTo>
                    <a:pt x="465689" y="6737"/>
                  </a:lnTo>
                  <a:lnTo>
                    <a:pt x="512249" y="3775"/>
                  </a:lnTo>
                  <a:lnTo>
                    <a:pt x="559515" y="1096"/>
                  </a:lnTo>
                  <a:lnTo>
                    <a:pt x="605843" y="15"/>
                  </a:lnTo>
                  <a:lnTo>
                    <a:pt x="651546" y="0"/>
                  </a:lnTo>
                  <a:lnTo>
                    <a:pt x="696830" y="696"/>
                  </a:lnTo>
                  <a:lnTo>
                    <a:pt x="737603" y="1865"/>
                  </a:lnTo>
                  <a:lnTo>
                    <a:pt x="775369" y="3350"/>
                  </a:lnTo>
                  <a:lnTo>
                    <a:pt x="811129" y="5046"/>
                  </a:lnTo>
                  <a:lnTo>
                    <a:pt x="841320" y="6176"/>
                  </a:lnTo>
                  <a:lnTo>
                    <a:pt x="867796" y="6930"/>
                  </a:lnTo>
                  <a:lnTo>
                    <a:pt x="912032" y="7767"/>
                  </a:lnTo>
                  <a:lnTo>
                    <a:pt x="945804" y="8139"/>
                  </a:lnTo>
                  <a:lnTo>
                    <a:pt x="985245" y="8349"/>
                  </a:lnTo>
                  <a:lnTo>
                    <a:pt x="1012532" y="11782"/>
                  </a:lnTo>
                  <a:lnTo>
                    <a:pt x="1023395" y="17214"/>
                  </a:lnTo>
                  <a:lnTo>
                    <a:pt x="1027280" y="20639"/>
                  </a:lnTo>
                  <a:lnTo>
                    <a:pt x="1029165" y="25744"/>
                  </a:lnTo>
                  <a:lnTo>
                    <a:pt x="1029377" y="38942"/>
                  </a:lnTo>
                  <a:lnTo>
                    <a:pt x="1019400" y="77597"/>
                  </a:lnTo>
                  <a:lnTo>
                    <a:pt x="1012853" y="122141"/>
                  </a:lnTo>
                  <a:lnTo>
                    <a:pt x="1011074" y="157044"/>
                  </a:lnTo>
                  <a:lnTo>
                    <a:pt x="1008401" y="195605"/>
                  </a:lnTo>
                  <a:lnTo>
                    <a:pt x="1004157" y="235556"/>
                  </a:lnTo>
                  <a:lnTo>
                    <a:pt x="997565" y="274479"/>
                  </a:lnTo>
                  <a:lnTo>
                    <a:pt x="989933" y="312944"/>
                  </a:lnTo>
                  <a:lnTo>
                    <a:pt x="981131" y="350501"/>
                  </a:lnTo>
                  <a:lnTo>
                    <a:pt x="970163" y="386008"/>
                  </a:lnTo>
                  <a:lnTo>
                    <a:pt x="961996" y="420604"/>
                  </a:lnTo>
                  <a:lnTo>
                    <a:pt x="955314" y="468051"/>
                  </a:lnTo>
                  <a:lnTo>
                    <a:pt x="949684" y="515268"/>
                  </a:lnTo>
                  <a:lnTo>
                    <a:pt x="944734" y="549784"/>
                  </a:lnTo>
                  <a:lnTo>
                    <a:pt x="941287" y="555952"/>
                  </a:lnTo>
                  <a:lnTo>
                    <a:pt x="937404" y="558694"/>
                  </a:lnTo>
                  <a:lnTo>
                    <a:pt x="931250" y="560237"/>
                  </a:lnTo>
                  <a:lnTo>
                    <a:pt x="890837" y="551992"/>
                  </a:lnTo>
                  <a:lnTo>
                    <a:pt x="855912" y="545943"/>
                  </a:lnTo>
                  <a:lnTo>
                    <a:pt x="823730" y="543662"/>
                  </a:lnTo>
                  <a:lnTo>
                    <a:pt x="781675" y="543354"/>
                  </a:lnTo>
                  <a:lnTo>
                    <a:pt x="754655" y="544259"/>
                  </a:lnTo>
                  <a:lnTo>
                    <a:pt x="725353" y="545569"/>
                  </a:lnTo>
                  <a:lnTo>
                    <a:pt x="691708" y="547147"/>
                  </a:lnTo>
                  <a:lnTo>
                    <a:pt x="655165" y="548905"/>
                  </a:lnTo>
                  <a:lnTo>
                    <a:pt x="616694" y="550782"/>
                  </a:lnTo>
                  <a:lnTo>
                    <a:pt x="574113" y="554150"/>
                  </a:lnTo>
                  <a:lnTo>
                    <a:pt x="528791" y="558513"/>
                  </a:lnTo>
                  <a:lnTo>
                    <a:pt x="481644" y="563537"/>
                  </a:lnTo>
                  <a:lnTo>
                    <a:pt x="433279" y="568298"/>
                  </a:lnTo>
                  <a:lnTo>
                    <a:pt x="384103" y="572883"/>
                  </a:lnTo>
                  <a:lnTo>
                    <a:pt x="334385" y="577351"/>
                  </a:lnTo>
                  <a:lnTo>
                    <a:pt x="288540" y="581741"/>
                  </a:lnTo>
                  <a:lnTo>
                    <a:pt x="245277" y="586078"/>
                  </a:lnTo>
                  <a:lnTo>
                    <a:pt x="203734" y="590381"/>
                  </a:lnTo>
                  <a:lnTo>
                    <a:pt x="165457" y="596072"/>
                  </a:lnTo>
                  <a:lnTo>
                    <a:pt x="129354" y="602688"/>
                  </a:lnTo>
                  <a:lnTo>
                    <a:pt x="94703" y="609921"/>
                  </a:lnTo>
                  <a:lnTo>
                    <a:pt x="48675" y="617958"/>
                  </a:lnTo>
                  <a:lnTo>
                    <a:pt x="0" y="624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1" name="SMARTInkShape-Group508">
            <a:extLst>
              <a:ext uri="{FF2B5EF4-FFF2-40B4-BE49-F238E27FC236}">
                <a16:creationId xmlns:a16="http://schemas.microsoft.com/office/drawing/2014/main" xmlns="" id="{5664F2F1-5F31-42CC-8A25-FAD801AC1A21}"/>
              </a:ext>
            </a:extLst>
          </p:cNvPr>
          <p:cNvGrpSpPr/>
          <p:nvPr/>
        </p:nvGrpSpPr>
        <p:grpSpPr>
          <a:xfrm>
            <a:off x="5418316" y="1225690"/>
            <a:ext cx="962003" cy="1230151"/>
            <a:chOff x="5418316" y="1225690"/>
            <a:chExt cx="962003" cy="1230151"/>
          </a:xfrm>
        </p:grpSpPr>
        <p:sp>
          <p:nvSpPr>
            <p:cNvPr id="1737" name="SMARTInkShape-2778">
              <a:extLst>
                <a:ext uri="{FF2B5EF4-FFF2-40B4-BE49-F238E27FC236}">
                  <a16:creationId xmlns:a16="http://schemas.microsoft.com/office/drawing/2014/main" xmlns="" id="{DF02CB72-30E4-4876-8BE3-45EEE4B5BAA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473700" y="1249983"/>
              <a:ext cx="50801" cy="591518"/>
            </a:xfrm>
            <a:custGeom>
              <a:avLst/>
              <a:gdLst/>
              <a:ahLst/>
              <a:cxnLst/>
              <a:rect l="0" t="0" r="0" b="0"/>
              <a:pathLst>
                <a:path w="50801" h="59151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705" y="0"/>
                  </a:lnTo>
                  <a:lnTo>
                    <a:pt x="1881" y="1028"/>
                  </a:lnTo>
                  <a:lnTo>
                    <a:pt x="3371" y="3124"/>
                  </a:lnTo>
                  <a:lnTo>
                    <a:pt x="10832" y="45503"/>
                  </a:lnTo>
                  <a:lnTo>
                    <a:pt x="14927" y="85672"/>
                  </a:lnTo>
                  <a:lnTo>
                    <a:pt x="17007" y="111765"/>
                  </a:lnTo>
                  <a:lnTo>
                    <a:pt x="19098" y="141155"/>
                  </a:lnTo>
                  <a:lnTo>
                    <a:pt x="21199" y="172742"/>
                  </a:lnTo>
                  <a:lnTo>
                    <a:pt x="22600" y="207206"/>
                  </a:lnTo>
                  <a:lnTo>
                    <a:pt x="23533" y="243587"/>
                  </a:lnTo>
                  <a:lnTo>
                    <a:pt x="24156" y="281247"/>
                  </a:lnTo>
                  <a:lnTo>
                    <a:pt x="25982" y="317643"/>
                  </a:lnTo>
                  <a:lnTo>
                    <a:pt x="28610" y="353195"/>
                  </a:lnTo>
                  <a:lnTo>
                    <a:pt x="31773" y="388186"/>
                  </a:lnTo>
                  <a:lnTo>
                    <a:pt x="34587" y="419979"/>
                  </a:lnTo>
                  <a:lnTo>
                    <a:pt x="37170" y="449642"/>
                  </a:lnTo>
                  <a:lnTo>
                    <a:pt x="39596" y="477884"/>
                  </a:lnTo>
                  <a:lnTo>
                    <a:pt x="44175" y="520552"/>
                  </a:lnTo>
                  <a:lnTo>
                    <a:pt x="48837" y="562729"/>
                  </a:lnTo>
                  <a:lnTo>
                    <a:pt x="50800" y="59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2779">
              <a:extLst>
                <a:ext uri="{FF2B5EF4-FFF2-40B4-BE49-F238E27FC236}">
                  <a16:creationId xmlns:a16="http://schemas.microsoft.com/office/drawing/2014/main" xmlns="" id="{58EAA602-6436-43D3-A185-83B8C7FB7792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418316" y="1225690"/>
              <a:ext cx="914749" cy="622161"/>
            </a:xfrm>
            <a:custGeom>
              <a:avLst/>
              <a:gdLst/>
              <a:ahLst/>
              <a:cxnLst/>
              <a:rect l="0" t="0" r="0" b="0"/>
              <a:pathLst>
                <a:path w="914749" h="622161">
                  <a:moveTo>
                    <a:pt x="10934" y="57010"/>
                  </a:moveTo>
                  <a:lnTo>
                    <a:pt x="10934" y="57010"/>
                  </a:lnTo>
                  <a:lnTo>
                    <a:pt x="2206" y="47576"/>
                  </a:lnTo>
                  <a:lnTo>
                    <a:pt x="0" y="42704"/>
                  </a:lnTo>
                  <a:lnTo>
                    <a:pt x="822" y="40417"/>
                  </a:lnTo>
                  <a:lnTo>
                    <a:pt x="5499" y="35995"/>
                  </a:lnTo>
                  <a:lnTo>
                    <a:pt x="39662" y="26167"/>
                  </a:lnTo>
                  <a:lnTo>
                    <a:pt x="85556" y="18372"/>
                  </a:lnTo>
                  <a:lnTo>
                    <a:pt x="113599" y="14318"/>
                  </a:lnTo>
                  <a:lnTo>
                    <a:pt x="147816" y="10910"/>
                  </a:lnTo>
                  <a:lnTo>
                    <a:pt x="186150" y="7932"/>
                  </a:lnTo>
                  <a:lnTo>
                    <a:pt x="227228" y="5242"/>
                  </a:lnTo>
                  <a:lnTo>
                    <a:pt x="273663" y="3448"/>
                  </a:lnTo>
                  <a:lnTo>
                    <a:pt x="323671" y="2252"/>
                  </a:lnTo>
                  <a:lnTo>
                    <a:pt x="376057" y="1455"/>
                  </a:lnTo>
                  <a:lnTo>
                    <a:pt x="427211" y="923"/>
                  </a:lnTo>
                  <a:lnTo>
                    <a:pt x="477540" y="569"/>
                  </a:lnTo>
                  <a:lnTo>
                    <a:pt x="527322" y="333"/>
                  </a:lnTo>
                  <a:lnTo>
                    <a:pt x="572504" y="175"/>
                  </a:lnTo>
                  <a:lnTo>
                    <a:pt x="614620" y="70"/>
                  </a:lnTo>
                  <a:lnTo>
                    <a:pt x="654692" y="0"/>
                  </a:lnTo>
                  <a:lnTo>
                    <a:pt x="689872" y="659"/>
                  </a:lnTo>
                  <a:lnTo>
                    <a:pt x="721793" y="1804"/>
                  </a:lnTo>
                  <a:lnTo>
                    <a:pt x="751540" y="3272"/>
                  </a:lnTo>
                  <a:lnTo>
                    <a:pt x="777016" y="4252"/>
                  </a:lnTo>
                  <a:lnTo>
                    <a:pt x="820375" y="5340"/>
                  </a:lnTo>
                  <a:lnTo>
                    <a:pt x="854696" y="9586"/>
                  </a:lnTo>
                  <a:lnTo>
                    <a:pt x="881945" y="17588"/>
                  </a:lnTo>
                  <a:lnTo>
                    <a:pt x="901111" y="30552"/>
                  </a:lnTo>
                  <a:lnTo>
                    <a:pt x="911040" y="49484"/>
                  </a:lnTo>
                  <a:lnTo>
                    <a:pt x="914748" y="72715"/>
                  </a:lnTo>
                  <a:lnTo>
                    <a:pt x="912868" y="114267"/>
                  </a:lnTo>
                  <a:lnTo>
                    <a:pt x="909681" y="145722"/>
                  </a:lnTo>
                  <a:lnTo>
                    <a:pt x="905913" y="180399"/>
                  </a:lnTo>
                  <a:lnTo>
                    <a:pt x="901885" y="216272"/>
                  </a:lnTo>
                  <a:lnTo>
                    <a:pt x="897744" y="251030"/>
                  </a:lnTo>
                  <a:lnTo>
                    <a:pt x="893551" y="287174"/>
                  </a:lnTo>
                  <a:lnTo>
                    <a:pt x="890041" y="323700"/>
                  </a:lnTo>
                  <a:lnTo>
                    <a:pt x="888482" y="358748"/>
                  </a:lnTo>
                  <a:lnTo>
                    <a:pt x="889670" y="391258"/>
                  </a:lnTo>
                  <a:lnTo>
                    <a:pt x="894305" y="435446"/>
                  </a:lnTo>
                  <a:lnTo>
                    <a:pt x="900148" y="473469"/>
                  </a:lnTo>
                  <a:lnTo>
                    <a:pt x="904769" y="517834"/>
                  </a:lnTo>
                  <a:lnTo>
                    <a:pt x="902553" y="528991"/>
                  </a:lnTo>
                  <a:lnTo>
                    <a:pt x="898858" y="533236"/>
                  </a:lnTo>
                  <a:lnTo>
                    <a:pt x="887226" y="539835"/>
                  </a:lnTo>
                  <a:lnTo>
                    <a:pt x="849577" y="549114"/>
                  </a:lnTo>
                  <a:lnTo>
                    <a:pt x="803090" y="552069"/>
                  </a:lnTo>
                  <a:lnTo>
                    <a:pt x="760231" y="555260"/>
                  </a:lnTo>
                  <a:lnTo>
                    <a:pt x="732011" y="557804"/>
                  </a:lnTo>
                  <a:lnTo>
                    <a:pt x="699790" y="560912"/>
                  </a:lnTo>
                  <a:lnTo>
                    <a:pt x="664905" y="564395"/>
                  </a:lnTo>
                  <a:lnTo>
                    <a:pt x="624714" y="568833"/>
                  </a:lnTo>
                  <a:lnTo>
                    <a:pt x="580988" y="573909"/>
                  </a:lnTo>
                  <a:lnTo>
                    <a:pt x="534903" y="579409"/>
                  </a:lnTo>
                  <a:lnTo>
                    <a:pt x="488658" y="584487"/>
                  </a:lnTo>
                  <a:lnTo>
                    <a:pt x="442305" y="589284"/>
                  </a:lnTo>
                  <a:lnTo>
                    <a:pt x="395881" y="593893"/>
                  </a:lnTo>
                  <a:lnTo>
                    <a:pt x="353643" y="599082"/>
                  </a:lnTo>
                  <a:lnTo>
                    <a:pt x="314196" y="604658"/>
                  </a:lnTo>
                  <a:lnTo>
                    <a:pt x="276608" y="610492"/>
                  </a:lnTo>
                  <a:lnTo>
                    <a:pt x="201434" y="622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2780">
              <a:extLst>
                <a:ext uri="{FF2B5EF4-FFF2-40B4-BE49-F238E27FC236}">
                  <a16:creationId xmlns:a16="http://schemas.microsoft.com/office/drawing/2014/main" xmlns="" id="{E8E5E7BE-F386-441D-BED8-CBEC3D0EAFFE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626100" y="1981200"/>
              <a:ext cx="36084" cy="400051"/>
            </a:xfrm>
            <a:custGeom>
              <a:avLst/>
              <a:gdLst/>
              <a:ahLst/>
              <a:cxnLst/>
              <a:rect l="0" t="0" r="0" b="0"/>
              <a:pathLst>
                <a:path w="36084" h="400051">
                  <a:moveTo>
                    <a:pt x="0" y="0"/>
                  </a:moveTo>
                  <a:lnTo>
                    <a:pt x="0" y="0"/>
                  </a:lnTo>
                  <a:lnTo>
                    <a:pt x="10139" y="30992"/>
                  </a:lnTo>
                  <a:lnTo>
                    <a:pt x="17676" y="71159"/>
                  </a:lnTo>
                  <a:lnTo>
                    <a:pt x="20251" y="96123"/>
                  </a:lnTo>
                  <a:lnTo>
                    <a:pt x="21966" y="123349"/>
                  </a:lnTo>
                  <a:lnTo>
                    <a:pt x="23111" y="152082"/>
                  </a:lnTo>
                  <a:lnTo>
                    <a:pt x="25285" y="181116"/>
                  </a:lnTo>
                  <a:lnTo>
                    <a:pt x="28146" y="210350"/>
                  </a:lnTo>
                  <a:lnTo>
                    <a:pt x="31464" y="239716"/>
                  </a:lnTo>
                  <a:lnTo>
                    <a:pt x="33675" y="267055"/>
                  </a:lnTo>
                  <a:lnTo>
                    <a:pt x="35150" y="293043"/>
                  </a:lnTo>
                  <a:lnTo>
                    <a:pt x="36083" y="338380"/>
                  </a:lnTo>
                  <a:lnTo>
                    <a:pt x="33348" y="380209"/>
                  </a:lnTo>
                  <a:lnTo>
                    <a:pt x="3175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2781">
              <a:extLst>
                <a:ext uri="{FF2B5EF4-FFF2-40B4-BE49-F238E27FC236}">
                  <a16:creationId xmlns:a16="http://schemas.microsoft.com/office/drawing/2014/main" xmlns="" id="{FCA2D9B3-95E8-453B-B181-486D453744EB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588000" y="1960320"/>
              <a:ext cx="792319" cy="495521"/>
            </a:xfrm>
            <a:custGeom>
              <a:avLst/>
              <a:gdLst/>
              <a:ahLst/>
              <a:cxnLst/>
              <a:rect l="0" t="0" r="0" b="0"/>
              <a:pathLst>
                <a:path w="792319" h="495521">
                  <a:moveTo>
                    <a:pt x="0" y="52630"/>
                  </a:moveTo>
                  <a:lnTo>
                    <a:pt x="0" y="52630"/>
                  </a:lnTo>
                  <a:lnTo>
                    <a:pt x="0" y="45888"/>
                  </a:lnTo>
                  <a:lnTo>
                    <a:pt x="23597" y="31582"/>
                  </a:lnTo>
                  <a:lnTo>
                    <a:pt x="63404" y="21874"/>
                  </a:lnTo>
                  <a:lnTo>
                    <a:pt x="88836" y="17309"/>
                  </a:lnTo>
                  <a:lnTo>
                    <a:pt x="119902" y="13560"/>
                  </a:lnTo>
                  <a:lnTo>
                    <a:pt x="154724" y="10356"/>
                  </a:lnTo>
                  <a:lnTo>
                    <a:pt x="192049" y="7514"/>
                  </a:lnTo>
                  <a:lnTo>
                    <a:pt x="235983" y="4914"/>
                  </a:lnTo>
                  <a:lnTo>
                    <a:pt x="284322" y="2475"/>
                  </a:lnTo>
                  <a:lnTo>
                    <a:pt x="335598" y="143"/>
                  </a:lnTo>
                  <a:lnTo>
                    <a:pt x="386716" y="0"/>
                  </a:lnTo>
                  <a:lnTo>
                    <a:pt x="437727" y="1315"/>
                  </a:lnTo>
                  <a:lnTo>
                    <a:pt x="488667" y="3604"/>
                  </a:lnTo>
                  <a:lnTo>
                    <a:pt x="536034" y="6540"/>
                  </a:lnTo>
                  <a:lnTo>
                    <a:pt x="581017" y="9909"/>
                  </a:lnTo>
                  <a:lnTo>
                    <a:pt x="624410" y="13566"/>
                  </a:lnTo>
                  <a:lnTo>
                    <a:pt x="661102" y="18121"/>
                  </a:lnTo>
                  <a:lnTo>
                    <a:pt x="693324" y="23274"/>
                  </a:lnTo>
                  <a:lnTo>
                    <a:pt x="722566" y="28826"/>
                  </a:lnTo>
                  <a:lnTo>
                    <a:pt x="760700" y="42521"/>
                  </a:lnTo>
                  <a:lnTo>
                    <a:pt x="773834" y="50124"/>
                  </a:lnTo>
                  <a:lnTo>
                    <a:pt x="782589" y="59426"/>
                  </a:lnTo>
                  <a:lnTo>
                    <a:pt x="792318" y="81050"/>
                  </a:lnTo>
                  <a:lnTo>
                    <a:pt x="790995" y="112298"/>
                  </a:lnTo>
                  <a:lnTo>
                    <a:pt x="783354" y="149705"/>
                  </a:lnTo>
                  <a:lnTo>
                    <a:pt x="772902" y="189848"/>
                  </a:lnTo>
                  <a:lnTo>
                    <a:pt x="763082" y="234972"/>
                  </a:lnTo>
                  <a:lnTo>
                    <a:pt x="758488" y="258858"/>
                  </a:lnTo>
                  <a:lnTo>
                    <a:pt x="754720" y="283248"/>
                  </a:lnTo>
                  <a:lnTo>
                    <a:pt x="751503" y="307976"/>
                  </a:lnTo>
                  <a:lnTo>
                    <a:pt x="746045" y="354500"/>
                  </a:lnTo>
                  <a:lnTo>
                    <a:pt x="741269" y="391641"/>
                  </a:lnTo>
                  <a:lnTo>
                    <a:pt x="741886" y="434743"/>
                  </a:lnTo>
                  <a:lnTo>
                    <a:pt x="742809" y="458924"/>
                  </a:lnTo>
                  <a:lnTo>
                    <a:pt x="740034" y="462487"/>
                  </a:lnTo>
                  <a:lnTo>
                    <a:pt x="729424" y="470209"/>
                  </a:lnTo>
                  <a:lnTo>
                    <a:pt x="683988" y="482490"/>
                  </a:lnTo>
                  <a:lnTo>
                    <a:pt x="657075" y="485959"/>
                  </a:lnTo>
                  <a:lnTo>
                    <a:pt x="624317" y="488977"/>
                  </a:lnTo>
                  <a:lnTo>
                    <a:pt x="587662" y="491694"/>
                  </a:lnTo>
                  <a:lnTo>
                    <a:pt x="542762" y="493506"/>
                  </a:lnTo>
                  <a:lnTo>
                    <a:pt x="492370" y="494714"/>
                  </a:lnTo>
                  <a:lnTo>
                    <a:pt x="438313" y="495520"/>
                  </a:lnTo>
                  <a:lnTo>
                    <a:pt x="379699" y="494645"/>
                  </a:lnTo>
                  <a:lnTo>
                    <a:pt x="318041" y="492651"/>
                  </a:lnTo>
                  <a:lnTo>
                    <a:pt x="254362" y="489911"/>
                  </a:lnTo>
                  <a:lnTo>
                    <a:pt x="199208" y="486673"/>
                  </a:lnTo>
                  <a:lnTo>
                    <a:pt x="149738" y="483103"/>
                  </a:lnTo>
                  <a:lnTo>
                    <a:pt x="104059" y="479312"/>
                  </a:lnTo>
                  <a:lnTo>
                    <a:pt x="73606" y="476785"/>
                  </a:lnTo>
                  <a:lnTo>
                    <a:pt x="12700" y="471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4" name="SMARTInkShape-Group509">
            <a:extLst>
              <a:ext uri="{FF2B5EF4-FFF2-40B4-BE49-F238E27FC236}">
                <a16:creationId xmlns:a16="http://schemas.microsoft.com/office/drawing/2014/main" xmlns="" id="{AFB7F161-71B1-4A19-8AEE-377FD672CDFA}"/>
              </a:ext>
            </a:extLst>
          </p:cNvPr>
          <p:cNvGrpSpPr/>
          <p:nvPr/>
        </p:nvGrpSpPr>
        <p:grpSpPr>
          <a:xfrm>
            <a:off x="3759200" y="2028523"/>
            <a:ext cx="821881" cy="438371"/>
            <a:chOff x="3759200" y="2028523"/>
            <a:chExt cx="821881" cy="438371"/>
          </a:xfrm>
        </p:grpSpPr>
        <p:sp>
          <p:nvSpPr>
            <p:cNvPr id="1742" name="SMARTInkShape-2782">
              <a:extLst>
                <a:ext uri="{FF2B5EF4-FFF2-40B4-BE49-F238E27FC236}">
                  <a16:creationId xmlns:a16="http://schemas.microsoft.com/office/drawing/2014/main" xmlns="" id="{7C6E3415-B3CF-4A6B-8488-39287231132F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898900" y="2107233"/>
              <a:ext cx="38101" cy="343868"/>
            </a:xfrm>
            <a:custGeom>
              <a:avLst/>
              <a:gdLst/>
              <a:ahLst/>
              <a:cxnLst/>
              <a:rect l="0" t="0" r="0" b="0"/>
              <a:pathLst>
                <a:path w="38101" h="34386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4364" y="0"/>
                  </a:lnTo>
                  <a:lnTo>
                    <a:pt x="5026" y="1028"/>
                  </a:lnTo>
                  <a:lnTo>
                    <a:pt x="15609" y="46209"/>
                  </a:lnTo>
                  <a:lnTo>
                    <a:pt x="20578" y="89043"/>
                  </a:lnTo>
                  <a:lnTo>
                    <a:pt x="22185" y="114717"/>
                  </a:lnTo>
                  <a:lnTo>
                    <a:pt x="23257" y="142417"/>
                  </a:lnTo>
                  <a:lnTo>
                    <a:pt x="23971" y="171467"/>
                  </a:lnTo>
                  <a:lnTo>
                    <a:pt x="25153" y="199301"/>
                  </a:lnTo>
                  <a:lnTo>
                    <a:pt x="26646" y="226323"/>
                  </a:lnTo>
                  <a:lnTo>
                    <a:pt x="28347" y="252804"/>
                  </a:lnTo>
                  <a:lnTo>
                    <a:pt x="32119" y="293517"/>
                  </a:lnTo>
                  <a:lnTo>
                    <a:pt x="38100" y="343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2783">
              <a:extLst>
                <a:ext uri="{FF2B5EF4-FFF2-40B4-BE49-F238E27FC236}">
                  <a16:creationId xmlns:a16="http://schemas.microsoft.com/office/drawing/2014/main" xmlns="" id="{4F7EF056-476E-4499-8056-4B131DF260D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759200" y="2028523"/>
              <a:ext cx="821881" cy="438371"/>
            </a:xfrm>
            <a:custGeom>
              <a:avLst/>
              <a:gdLst/>
              <a:ahLst/>
              <a:cxnLst/>
              <a:rect l="0" t="0" r="0" b="0"/>
              <a:pathLst>
                <a:path w="821881" h="438371">
                  <a:moveTo>
                    <a:pt x="107950" y="136827"/>
                  </a:moveTo>
                  <a:lnTo>
                    <a:pt x="107950" y="136827"/>
                  </a:lnTo>
                  <a:lnTo>
                    <a:pt x="114692" y="126714"/>
                  </a:lnTo>
                  <a:lnTo>
                    <a:pt x="149223" y="106941"/>
                  </a:lnTo>
                  <a:lnTo>
                    <a:pt x="189559" y="93205"/>
                  </a:lnTo>
                  <a:lnTo>
                    <a:pt x="213155" y="86579"/>
                  </a:lnTo>
                  <a:lnTo>
                    <a:pt x="241587" y="79340"/>
                  </a:lnTo>
                  <a:lnTo>
                    <a:pt x="273241" y="71691"/>
                  </a:lnTo>
                  <a:lnTo>
                    <a:pt x="307044" y="63770"/>
                  </a:lnTo>
                  <a:lnTo>
                    <a:pt x="345101" y="54961"/>
                  </a:lnTo>
                  <a:lnTo>
                    <a:pt x="385995" y="45561"/>
                  </a:lnTo>
                  <a:lnTo>
                    <a:pt x="428780" y="35766"/>
                  </a:lnTo>
                  <a:lnTo>
                    <a:pt x="472120" y="27825"/>
                  </a:lnTo>
                  <a:lnTo>
                    <a:pt x="515830" y="21120"/>
                  </a:lnTo>
                  <a:lnTo>
                    <a:pt x="559786" y="15239"/>
                  </a:lnTo>
                  <a:lnTo>
                    <a:pt x="599674" y="10613"/>
                  </a:lnTo>
                  <a:lnTo>
                    <a:pt x="636849" y="6823"/>
                  </a:lnTo>
                  <a:lnTo>
                    <a:pt x="672216" y="3591"/>
                  </a:lnTo>
                  <a:lnTo>
                    <a:pt x="702144" y="1436"/>
                  </a:lnTo>
                  <a:lnTo>
                    <a:pt x="728446" y="0"/>
                  </a:lnTo>
                  <a:lnTo>
                    <a:pt x="770370" y="521"/>
                  </a:lnTo>
                  <a:lnTo>
                    <a:pt x="796059" y="7807"/>
                  </a:lnTo>
                  <a:lnTo>
                    <a:pt x="804462" y="15536"/>
                  </a:lnTo>
                  <a:lnTo>
                    <a:pt x="815679" y="37294"/>
                  </a:lnTo>
                  <a:lnTo>
                    <a:pt x="819219" y="84052"/>
                  </a:lnTo>
                  <a:lnTo>
                    <a:pt x="817299" y="123485"/>
                  </a:lnTo>
                  <a:lnTo>
                    <a:pt x="814094" y="166175"/>
                  </a:lnTo>
                  <a:lnTo>
                    <a:pt x="810318" y="208667"/>
                  </a:lnTo>
                  <a:lnTo>
                    <a:pt x="810051" y="251071"/>
                  </a:lnTo>
                  <a:lnTo>
                    <a:pt x="811578" y="292024"/>
                  </a:lnTo>
                  <a:lnTo>
                    <a:pt x="812257" y="329041"/>
                  </a:lnTo>
                  <a:lnTo>
                    <a:pt x="816010" y="371501"/>
                  </a:lnTo>
                  <a:lnTo>
                    <a:pt x="821880" y="415781"/>
                  </a:lnTo>
                  <a:lnTo>
                    <a:pt x="820970" y="420163"/>
                  </a:lnTo>
                  <a:lnTo>
                    <a:pt x="816196" y="426913"/>
                  </a:lnTo>
                  <a:lnTo>
                    <a:pt x="812947" y="429701"/>
                  </a:lnTo>
                  <a:lnTo>
                    <a:pt x="778035" y="430254"/>
                  </a:lnTo>
                  <a:lnTo>
                    <a:pt x="756464" y="429812"/>
                  </a:lnTo>
                  <a:lnTo>
                    <a:pt x="730086" y="429517"/>
                  </a:lnTo>
                  <a:lnTo>
                    <a:pt x="700508" y="429320"/>
                  </a:lnTo>
                  <a:lnTo>
                    <a:pt x="661738" y="429895"/>
                  </a:lnTo>
                  <a:lnTo>
                    <a:pt x="616842" y="430983"/>
                  </a:lnTo>
                  <a:lnTo>
                    <a:pt x="567861" y="432415"/>
                  </a:lnTo>
                  <a:lnTo>
                    <a:pt x="509808" y="434074"/>
                  </a:lnTo>
                  <a:lnTo>
                    <a:pt x="445705" y="435886"/>
                  </a:lnTo>
                  <a:lnTo>
                    <a:pt x="377570" y="437800"/>
                  </a:lnTo>
                  <a:lnTo>
                    <a:pt x="314508" y="438370"/>
                  </a:lnTo>
                  <a:lnTo>
                    <a:pt x="254827" y="438045"/>
                  </a:lnTo>
                  <a:lnTo>
                    <a:pt x="197402" y="437122"/>
                  </a:lnTo>
                  <a:lnTo>
                    <a:pt x="149945" y="435802"/>
                  </a:lnTo>
                  <a:lnTo>
                    <a:pt x="109136" y="434216"/>
                  </a:lnTo>
                  <a:lnTo>
                    <a:pt x="72757" y="432453"/>
                  </a:lnTo>
                  <a:lnTo>
                    <a:pt x="0" y="428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8" name="SMARTInkShape-Group510">
            <a:extLst>
              <a:ext uri="{FF2B5EF4-FFF2-40B4-BE49-F238E27FC236}">
                <a16:creationId xmlns:a16="http://schemas.microsoft.com/office/drawing/2014/main" xmlns="" id="{3830185C-A5F5-44C0-875C-1BE6F1A9297E}"/>
              </a:ext>
            </a:extLst>
          </p:cNvPr>
          <p:cNvGrpSpPr/>
          <p:nvPr/>
        </p:nvGrpSpPr>
        <p:grpSpPr>
          <a:xfrm>
            <a:off x="2805541" y="4143749"/>
            <a:ext cx="305960" cy="307602"/>
            <a:chOff x="2805541" y="4143749"/>
            <a:chExt cx="305960" cy="307602"/>
          </a:xfrm>
        </p:grpSpPr>
        <p:sp>
          <p:nvSpPr>
            <p:cNvPr id="1745" name="SMARTInkShape-2784">
              <a:extLst>
                <a:ext uri="{FF2B5EF4-FFF2-40B4-BE49-F238E27FC236}">
                  <a16:creationId xmlns:a16="http://schemas.microsoft.com/office/drawing/2014/main" xmlns="" id="{9FF08F8B-27B2-4E98-9094-D75D00091AB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805541" y="4143749"/>
              <a:ext cx="169919" cy="265606"/>
            </a:xfrm>
            <a:custGeom>
              <a:avLst/>
              <a:gdLst/>
              <a:ahLst/>
              <a:cxnLst/>
              <a:rect l="0" t="0" r="0" b="0"/>
              <a:pathLst>
                <a:path w="169919" h="265606">
                  <a:moveTo>
                    <a:pt x="96409" y="15501"/>
                  </a:moveTo>
                  <a:lnTo>
                    <a:pt x="96409" y="15501"/>
                  </a:lnTo>
                  <a:lnTo>
                    <a:pt x="90634" y="10432"/>
                  </a:lnTo>
                  <a:lnTo>
                    <a:pt x="84200" y="6663"/>
                  </a:lnTo>
                  <a:lnTo>
                    <a:pt x="69273" y="3946"/>
                  </a:lnTo>
                  <a:lnTo>
                    <a:pt x="63501" y="6386"/>
                  </a:lnTo>
                  <a:lnTo>
                    <a:pt x="51444" y="16624"/>
                  </a:lnTo>
                  <a:lnTo>
                    <a:pt x="26457" y="58448"/>
                  </a:lnTo>
                  <a:lnTo>
                    <a:pt x="13814" y="90327"/>
                  </a:lnTo>
                  <a:lnTo>
                    <a:pt x="4902" y="127545"/>
                  </a:lnTo>
                  <a:lnTo>
                    <a:pt x="0" y="165487"/>
                  </a:lnTo>
                  <a:lnTo>
                    <a:pt x="173" y="198813"/>
                  </a:lnTo>
                  <a:lnTo>
                    <a:pt x="10980" y="241971"/>
                  </a:lnTo>
                  <a:lnTo>
                    <a:pt x="18290" y="251853"/>
                  </a:lnTo>
                  <a:lnTo>
                    <a:pt x="37701" y="264715"/>
                  </a:lnTo>
                  <a:lnTo>
                    <a:pt x="49509" y="265605"/>
                  </a:lnTo>
                  <a:lnTo>
                    <a:pt x="75800" y="259067"/>
                  </a:lnTo>
                  <a:lnTo>
                    <a:pt x="118368" y="236149"/>
                  </a:lnTo>
                  <a:lnTo>
                    <a:pt x="141917" y="207641"/>
                  </a:lnTo>
                  <a:lnTo>
                    <a:pt x="159674" y="171452"/>
                  </a:lnTo>
                  <a:lnTo>
                    <a:pt x="169918" y="131849"/>
                  </a:lnTo>
                  <a:lnTo>
                    <a:pt x="169296" y="92611"/>
                  </a:lnTo>
                  <a:lnTo>
                    <a:pt x="160554" y="56122"/>
                  </a:lnTo>
                  <a:lnTo>
                    <a:pt x="144908" y="25793"/>
                  </a:lnTo>
                  <a:lnTo>
                    <a:pt x="124314" y="7610"/>
                  </a:lnTo>
                  <a:lnTo>
                    <a:pt x="112896" y="1774"/>
                  </a:lnTo>
                  <a:lnTo>
                    <a:pt x="101050" y="0"/>
                  </a:lnTo>
                  <a:lnTo>
                    <a:pt x="76600" y="3672"/>
                  </a:lnTo>
                  <a:lnTo>
                    <a:pt x="67681" y="9732"/>
                  </a:lnTo>
                  <a:lnTo>
                    <a:pt x="45609" y="47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2785">
              <a:extLst>
                <a:ext uri="{FF2B5EF4-FFF2-40B4-BE49-F238E27FC236}">
                  <a16:creationId xmlns:a16="http://schemas.microsoft.com/office/drawing/2014/main" xmlns="" id="{AC92AE16-5ED5-4747-93F8-1F8146F18D0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048000" y="4356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4468" y="445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2786">
              <a:extLst>
                <a:ext uri="{FF2B5EF4-FFF2-40B4-BE49-F238E27FC236}">
                  <a16:creationId xmlns:a16="http://schemas.microsoft.com/office/drawing/2014/main" xmlns="" id="{D4A1490D-D132-42DC-99F6-911E369C2389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107841" y="4337050"/>
              <a:ext cx="3660" cy="101601"/>
            </a:xfrm>
            <a:custGeom>
              <a:avLst/>
              <a:gdLst/>
              <a:ahLst/>
              <a:cxnLst/>
              <a:rect l="0" t="0" r="0" b="0"/>
              <a:pathLst>
                <a:path w="3660" h="101601">
                  <a:moveTo>
                    <a:pt x="3659" y="0"/>
                  </a:moveTo>
                  <a:lnTo>
                    <a:pt x="3659" y="0"/>
                  </a:lnTo>
                  <a:lnTo>
                    <a:pt x="1777" y="12552"/>
                  </a:lnTo>
                  <a:lnTo>
                    <a:pt x="0" y="27450"/>
                  </a:lnTo>
                  <a:lnTo>
                    <a:pt x="2727" y="69628"/>
                  </a:lnTo>
                  <a:lnTo>
                    <a:pt x="365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4" name="SMARTInkShape-Group511">
            <a:extLst>
              <a:ext uri="{FF2B5EF4-FFF2-40B4-BE49-F238E27FC236}">
                <a16:creationId xmlns:a16="http://schemas.microsoft.com/office/drawing/2014/main" xmlns="" id="{23B9F114-6AA1-4534-89DF-BE99C98DB461}"/>
              </a:ext>
            </a:extLst>
          </p:cNvPr>
          <p:cNvGrpSpPr/>
          <p:nvPr/>
        </p:nvGrpSpPr>
        <p:grpSpPr>
          <a:xfrm>
            <a:off x="2401088" y="4260850"/>
            <a:ext cx="1713713" cy="749301"/>
            <a:chOff x="2401088" y="4260850"/>
            <a:chExt cx="1713713" cy="749301"/>
          </a:xfrm>
        </p:grpSpPr>
        <p:sp>
          <p:nvSpPr>
            <p:cNvPr id="1749" name="SMARTInkShape-2787">
              <a:extLst>
                <a:ext uri="{FF2B5EF4-FFF2-40B4-BE49-F238E27FC236}">
                  <a16:creationId xmlns:a16="http://schemas.microsoft.com/office/drawing/2014/main" xmlns="" id="{D1FA7D48-0913-4897-A9CD-AE3ECFF5F6E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597150" y="4489450"/>
              <a:ext cx="395430" cy="247651"/>
            </a:xfrm>
            <a:custGeom>
              <a:avLst/>
              <a:gdLst/>
              <a:ahLst/>
              <a:cxnLst/>
              <a:rect l="0" t="0" r="0" b="0"/>
              <a:pathLst>
                <a:path w="395430" h="247651">
                  <a:moveTo>
                    <a:pt x="0" y="247650"/>
                  </a:moveTo>
                  <a:lnTo>
                    <a:pt x="0" y="247650"/>
                  </a:lnTo>
                  <a:lnTo>
                    <a:pt x="15914" y="241169"/>
                  </a:lnTo>
                  <a:lnTo>
                    <a:pt x="60360" y="211675"/>
                  </a:lnTo>
                  <a:lnTo>
                    <a:pt x="106314" y="184388"/>
                  </a:lnTo>
                  <a:lnTo>
                    <a:pt x="143677" y="160502"/>
                  </a:lnTo>
                  <a:lnTo>
                    <a:pt x="185212" y="132717"/>
                  </a:lnTo>
                  <a:lnTo>
                    <a:pt x="231894" y="101554"/>
                  </a:lnTo>
                  <a:lnTo>
                    <a:pt x="275220" y="72652"/>
                  </a:lnTo>
                  <a:lnTo>
                    <a:pt x="313525" y="47812"/>
                  </a:lnTo>
                  <a:lnTo>
                    <a:pt x="357480" y="22633"/>
                  </a:lnTo>
                  <a:lnTo>
                    <a:pt x="395236" y="2172"/>
                  </a:lnTo>
                  <a:lnTo>
                    <a:pt x="395429" y="1448"/>
                  </a:lnTo>
                  <a:lnTo>
                    <a:pt x="394853" y="965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2788">
              <a:extLst>
                <a:ext uri="{FF2B5EF4-FFF2-40B4-BE49-F238E27FC236}">
                  <a16:creationId xmlns:a16="http://schemas.microsoft.com/office/drawing/2014/main" xmlns="" id="{A7A5C3DD-7111-4E2E-AF98-AD86469A2E0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922765" y="4445000"/>
              <a:ext cx="73372" cy="114301"/>
            </a:xfrm>
            <a:custGeom>
              <a:avLst/>
              <a:gdLst/>
              <a:ahLst/>
              <a:cxnLst/>
              <a:rect l="0" t="0" r="0" b="0"/>
              <a:pathLst>
                <a:path w="73372" h="1143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9723" y="3371"/>
                  </a:lnTo>
                  <a:lnTo>
                    <a:pt x="57486" y="8838"/>
                  </a:lnTo>
                  <a:lnTo>
                    <a:pt x="65256" y="16628"/>
                  </a:lnTo>
                  <a:lnTo>
                    <a:pt x="68316" y="21669"/>
                  </a:lnTo>
                  <a:lnTo>
                    <a:pt x="72622" y="42247"/>
                  </a:lnTo>
                  <a:lnTo>
                    <a:pt x="73371" y="65051"/>
                  </a:lnTo>
                  <a:lnTo>
                    <a:pt x="70905" y="76889"/>
                  </a:lnTo>
                  <a:lnTo>
                    <a:pt x="4903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2789">
              <a:extLst>
                <a:ext uri="{FF2B5EF4-FFF2-40B4-BE49-F238E27FC236}">
                  <a16:creationId xmlns:a16="http://schemas.microsoft.com/office/drawing/2014/main" xmlns="" id="{4AD93383-B094-4682-A335-CA3B684F9B8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401088" y="4874816"/>
              <a:ext cx="96494" cy="98806"/>
            </a:xfrm>
            <a:custGeom>
              <a:avLst/>
              <a:gdLst/>
              <a:ahLst/>
              <a:cxnLst/>
              <a:rect l="0" t="0" r="0" b="0"/>
              <a:pathLst>
                <a:path w="96494" h="98806">
                  <a:moveTo>
                    <a:pt x="18262" y="14684"/>
                  </a:moveTo>
                  <a:lnTo>
                    <a:pt x="18262" y="14684"/>
                  </a:lnTo>
                  <a:lnTo>
                    <a:pt x="6328" y="28499"/>
                  </a:lnTo>
                  <a:lnTo>
                    <a:pt x="3956" y="32360"/>
                  </a:lnTo>
                  <a:lnTo>
                    <a:pt x="149" y="57425"/>
                  </a:lnTo>
                  <a:lnTo>
                    <a:pt x="0" y="89973"/>
                  </a:lnTo>
                  <a:lnTo>
                    <a:pt x="2619" y="97064"/>
                  </a:lnTo>
                  <a:lnTo>
                    <a:pt x="4306" y="98532"/>
                  </a:lnTo>
                  <a:lnTo>
                    <a:pt x="6135" y="98805"/>
                  </a:lnTo>
                  <a:lnTo>
                    <a:pt x="8061" y="98281"/>
                  </a:lnTo>
                  <a:lnTo>
                    <a:pt x="12082" y="93937"/>
                  </a:lnTo>
                  <a:lnTo>
                    <a:pt x="22518" y="77045"/>
                  </a:lnTo>
                  <a:lnTo>
                    <a:pt x="26739" y="74150"/>
                  </a:lnTo>
                  <a:lnTo>
                    <a:pt x="32848" y="74745"/>
                  </a:lnTo>
                  <a:lnTo>
                    <a:pt x="73328" y="89680"/>
                  </a:lnTo>
                  <a:lnTo>
                    <a:pt x="81776" y="88467"/>
                  </a:lnTo>
                  <a:lnTo>
                    <a:pt x="86005" y="87156"/>
                  </a:lnTo>
                  <a:lnTo>
                    <a:pt x="89529" y="84165"/>
                  </a:lnTo>
                  <a:lnTo>
                    <a:pt x="95327" y="75198"/>
                  </a:lnTo>
                  <a:lnTo>
                    <a:pt x="96493" y="64157"/>
                  </a:lnTo>
                  <a:lnTo>
                    <a:pt x="89660" y="34265"/>
                  </a:lnTo>
                  <a:lnTo>
                    <a:pt x="78890" y="7155"/>
                  </a:lnTo>
                  <a:lnTo>
                    <a:pt x="80015" y="1226"/>
                  </a:lnTo>
                  <a:lnTo>
                    <a:pt x="82008" y="67"/>
                  </a:lnTo>
                  <a:lnTo>
                    <a:pt x="84749" y="0"/>
                  </a:lnTo>
                  <a:lnTo>
                    <a:pt x="94462" y="1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2790">
              <a:extLst>
                <a:ext uri="{FF2B5EF4-FFF2-40B4-BE49-F238E27FC236}">
                  <a16:creationId xmlns:a16="http://schemas.microsoft.com/office/drawing/2014/main" xmlns="" id="{15BABDDD-7FC5-4CB4-A470-CECB444BFC6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620069" y="4813300"/>
              <a:ext cx="31641" cy="165101"/>
            </a:xfrm>
            <a:custGeom>
              <a:avLst/>
              <a:gdLst/>
              <a:ahLst/>
              <a:cxnLst/>
              <a:rect l="0" t="0" r="0" b="0"/>
              <a:pathLst>
                <a:path w="31641" h="165101">
                  <a:moveTo>
                    <a:pt x="15181" y="0"/>
                  </a:moveTo>
                  <a:lnTo>
                    <a:pt x="15181" y="0"/>
                  </a:lnTo>
                  <a:lnTo>
                    <a:pt x="875" y="0"/>
                  </a:lnTo>
                  <a:lnTo>
                    <a:pt x="0" y="705"/>
                  </a:lnTo>
                  <a:lnTo>
                    <a:pt x="121" y="1882"/>
                  </a:lnTo>
                  <a:lnTo>
                    <a:pt x="908" y="3371"/>
                  </a:lnTo>
                  <a:lnTo>
                    <a:pt x="16674" y="18017"/>
                  </a:lnTo>
                  <a:lnTo>
                    <a:pt x="25487" y="33878"/>
                  </a:lnTo>
                  <a:lnTo>
                    <a:pt x="31640" y="69383"/>
                  </a:lnTo>
                  <a:lnTo>
                    <a:pt x="30092" y="111182"/>
                  </a:lnTo>
                  <a:lnTo>
                    <a:pt x="21531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2791">
              <a:extLst>
                <a:ext uri="{FF2B5EF4-FFF2-40B4-BE49-F238E27FC236}">
                  <a16:creationId xmlns:a16="http://schemas.microsoft.com/office/drawing/2014/main" xmlns="" id="{C2F9AF34-7ED5-4AB2-B082-38DF6434F87F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130550" y="4514850"/>
              <a:ext cx="101601" cy="254001"/>
            </a:xfrm>
            <a:custGeom>
              <a:avLst/>
              <a:gdLst/>
              <a:ahLst/>
              <a:cxnLst/>
              <a:rect l="0" t="0" r="0" b="0"/>
              <a:pathLst>
                <a:path w="101601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6938" y="48334"/>
                  </a:lnTo>
                  <a:lnTo>
                    <a:pt x="36674" y="87464"/>
                  </a:lnTo>
                  <a:lnTo>
                    <a:pt x="45909" y="134806"/>
                  </a:lnTo>
                  <a:lnTo>
                    <a:pt x="57582" y="178937"/>
                  </a:lnTo>
                  <a:lnTo>
                    <a:pt x="74168" y="222083"/>
                  </a:lnTo>
                  <a:lnTo>
                    <a:pt x="10160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2792">
              <a:extLst>
                <a:ext uri="{FF2B5EF4-FFF2-40B4-BE49-F238E27FC236}">
                  <a16:creationId xmlns:a16="http://schemas.microsoft.com/office/drawing/2014/main" xmlns="" id="{8E8D3424-D2F3-4EF2-AE6E-692EF792A08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143250" y="468630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47530" y="35505"/>
                  </a:lnTo>
                  <a:lnTo>
                    <a:pt x="825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2793">
              <a:extLst>
                <a:ext uri="{FF2B5EF4-FFF2-40B4-BE49-F238E27FC236}">
                  <a16:creationId xmlns:a16="http://schemas.microsoft.com/office/drawing/2014/main" xmlns="" id="{CBB73BAA-671C-4364-8909-08B6A255F5E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213100" y="471170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65355" y="6479"/>
                  </a:lnTo>
                  <a:lnTo>
                    <a:pt x="20111" y="49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2794">
              <a:extLst>
                <a:ext uri="{FF2B5EF4-FFF2-40B4-BE49-F238E27FC236}">
                  <a16:creationId xmlns:a16="http://schemas.microsoft.com/office/drawing/2014/main" xmlns="" id="{5D49D308-B79A-439B-A49C-47653F337DF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243386" y="4892366"/>
              <a:ext cx="39565" cy="117785"/>
            </a:xfrm>
            <a:custGeom>
              <a:avLst/>
              <a:gdLst/>
              <a:ahLst/>
              <a:cxnLst/>
              <a:rect l="0" t="0" r="0" b="0"/>
              <a:pathLst>
                <a:path w="39565" h="117785">
                  <a:moveTo>
                    <a:pt x="39564" y="9834"/>
                  </a:moveTo>
                  <a:lnTo>
                    <a:pt x="39564" y="9834"/>
                  </a:lnTo>
                  <a:lnTo>
                    <a:pt x="36193" y="6463"/>
                  </a:lnTo>
                  <a:lnTo>
                    <a:pt x="32657" y="4808"/>
                  </a:lnTo>
                  <a:lnTo>
                    <a:pt x="30726" y="4367"/>
                  </a:lnTo>
                  <a:lnTo>
                    <a:pt x="24637" y="374"/>
                  </a:lnTo>
                  <a:lnTo>
                    <a:pt x="22557" y="0"/>
                  </a:lnTo>
                  <a:lnTo>
                    <a:pt x="20465" y="456"/>
                  </a:lnTo>
                  <a:lnTo>
                    <a:pt x="18365" y="1465"/>
                  </a:lnTo>
                  <a:lnTo>
                    <a:pt x="8666" y="16370"/>
                  </a:lnTo>
                  <a:lnTo>
                    <a:pt x="227" y="42031"/>
                  </a:lnTo>
                  <a:lnTo>
                    <a:pt x="0" y="71977"/>
                  </a:lnTo>
                  <a:lnTo>
                    <a:pt x="7772" y="96450"/>
                  </a:lnTo>
                  <a:lnTo>
                    <a:pt x="16967" y="106656"/>
                  </a:lnTo>
                  <a:lnTo>
                    <a:pt x="33214" y="117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2795">
              <a:extLst>
                <a:ext uri="{FF2B5EF4-FFF2-40B4-BE49-F238E27FC236}">
                  <a16:creationId xmlns:a16="http://schemas.microsoft.com/office/drawing/2014/main" xmlns="" id="{DF8D6E21-5F41-4B5D-8AA9-CFC09D54140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334789" y="4902200"/>
              <a:ext cx="64456" cy="90624"/>
            </a:xfrm>
            <a:custGeom>
              <a:avLst/>
              <a:gdLst/>
              <a:ahLst/>
              <a:cxnLst/>
              <a:rect l="0" t="0" r="0" b="0"/>
              <a:pathLst>
                <a:path w="64456" h="90624">
                  <a:moveTo>
                    <a:pt x="43411" y="0"/>
                  </a:moveTo>
                  <a:lnTo>
                    <a:pt x="43411" y="0"/>
                  </a:lnTo>
                  <a:lnTo>
                    <a:pt x="36930" y="705"/>
                  </a:lnTo>
                  <a:lnTo>
                    <a:pt x="27831" y="3371"/>
                  </a:lnTo>
                  <a:lnTo>
                    <a:pt x="10808" y="15580"/>
                  </a:lnTo>
                  <a:lnTo>
                    <a:pt x="4227" y="28561"/>
                  </a:lnTo>
                  <a:lnTo>
                    <a:pt x="0" y="59891"/>
                  </a:lnTo>
                  <a:lnTo>
                    <a:pt x="1771" y="66739"/>
                  </a:lnTo>
                  <a:lnTo>
                    <a:pt x="9382" y="78109"/>
                  </a:lnTo>
                  <a:lnTo>
                    <a:pt x="25567" y="89074"/>
                  </a:lnTo>
                  <a:lnTo>
                    <a:pt x="35715" y="90623"/>
                  </a:lnTo>
                  <a:lnTo>
                    <a:pt x="40396" y="90049"/>
                  </a:lnTo>
                  <a:lnTo>
                    <a:pt x="49362" y="83767"/>
                  </a:lnTo>
                  <a:lnTo>
                    <a:pt x="57345" y="73918"/>
                  </a:lnTo>
                  <a:lnTo>
                    <a:pt x="63244" y="62486"/>
                  </a:lnTo>
                  <a:lnTo>
                    <a:pt x="64455" y="50349"/>
                  </a:lnTo>
                  <a:lnTo>
                    <a:pt x="63791" y="44150"/>
                  </a:lnTo>
                  <a:lnTo>
                    <a:pt x="57407" y="33498"/>
                  </a:lnTo>
                  <a:lnTo>
                    <a:pt x="39433" y="18533"/>
                  </a:lnTo>
                  <a:lnTo>
                    <a:pt x="35820" y="17294"/>
                  </a:lnTo>
                  <a:lnTo>
                    <a:pt x="32707" y="17174"/>
                  </a:lnTo>
                  <a:lnTo>
                    <a:pt x="28775" y="18216"/>
                  </a:lnTo>
                  <a:lnTo>
                    <a:pt x="28715" y="18494"/>
                  </a:lnTo>
                  <a:lnTo>
                    <a:pt x="3071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2796">
              <a:extLst>
                <a:ext uri="{FF2B5EF4-FFF2-40B4-BE49-F238E27FC236}">
                  <a16:creationId xmlns:a16="http://schemas.microsoft.com/office/drawing/2014/main" xmlns="" id="{4F47AEE7-25FC-4C8F-97D2-5E226862B75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446444" y="4778179"/>
              <a:ext cx="27007" cy="212922"/>
            </a:xfrm>
            <a:custGeom>
              <a:avLst/>
              <a:gdLst/>
              <a:ahLst/>
              <a:cxnLst/>
              <a:rect l="0" t="0" r="0" b="0"/>
              <a:pathLst>
                <a:path w="27007" h="212922">
                  <a:moveTo>
                    <a:pt x="14306" y="3371"/>
                  </a:moveTo>
                  <a:lnTo>
                    <a:pt x="14306" y="3371"/>
                  </a:lnTo>
                  <a:lnTo>
                    <a:pt x="7564" y="0"/>
                  </a:lnTo>
                  <a:lnTo>
                    <a:pt x="4872" y="1123"/>
                  </a:lnTo>
                  <a:lnTo>
                    <a:pt x="0" y="8016"/>
                  </a:lnTo>
                  <a:lnTo>
                    <a:pt x="5627" y="55036"/>
                  </a:lnTo>
                  <a:lnTo>
                    <a:pt x="12832" y="102249"/>
                  </a:lnTo>
                  <a:lnTo>
                    <a:pt x="19765" y="135276"/>
                  </a:lnTo>
                  <a:lnTo>
                    <a:pt x="24860" y="182233"/>
                  </a:lnTo>
                  <a:lnTo>
                    <a:pt x="27006" y="212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2797">
              <a:extLst>
                <a:ext uri="{FF2B5EF4-FFF2-40B4-BE49-F238E27FC236}">
                  <a16:creationId xmlns:a16="http://schemas.microsoft.com/office/drawing/2014/main" xmlns="" id="{3648DDCA-7DB3-4CC5-8CB0-BE3D9E0006A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518488" y="4894847"/>
              <a:ext cx="94663" cy="72416"/>
            </a:xfrm>
            <a:custGeom>
              <a:avLst/>
              <a:gdLst/>
              <a:ahLst/>
              <a:cxnLst/>
              <a:rect l="0" t="0" r="0" b="0"/>
              <a:pathLst>
                <a:path w="94663" h="72416">
                  <a:moveTo>
                    <a:pt x="5762" y="1003"/>
                  </a:moveTo>
                  <a:lnTo>
                    <a:pt x="5762" y="1003"/>
                  </a:lnTo>
                  <a:lnTo>
                    <a:pt x="2391" y="1003"/>
                  </a:lnTo>
                  <a:lnTo>
                    <a:pt x="1398" y="1709"/>
                  </a:lnTo>
                  <a:lnTo>
                    <a:pt x="736" y="2884"/>
                  </a:lnTo>
                  <a:lnTo>
                    <a:pt x="0" y="8189"/>
                  </a:lnTo>
                  <a:lnTo>
                    <a:pt x="2860" y="42445"/>
                  </a:lnTo>
                  <a:lnTo>
                    <a:pt x="8273" y="60240"/>
                  </a:lnTo>
                  <a:lnTo>
                    <a:pt x="14169" y="68018"/>
                  </a:lnTo>
                  <a:lnTo>
                    <a:pt x="17716" y="71079"/>
                  </a:lnTo>
                  <a:lnTo>
                    <a:pt x="22198" y="72415"/>
                  </a:lnTo>
                  <a:lnTo>
                    <a:pt x="32822" y="72018"/>
                  </a:lnTo>
                  <a:lnTo>
                    <a:pt x="42719" y="65726"/>
                  </a:lnTo>
                  <a:lnTo>
                    <a:pt x="51115" y="55169"/>
                  </a:lnTo>
                  <a:lnTo>
                    <a:pt x="59103" y="33358"/>
                  </a:lnTo>
                  <a:lnTo>
                    <a:pt x="62690" y="0"/>
                  </a:lnTo>
                  <a:lnTo>
                    <a:pt x="69641" y="30829"/>
                  </a:lnTo>
                  <a:lnTo>
                    <a:pt x="94662" y="70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2798">
              <a:extLst>
                <a:ext uri="{FF2B5EF4-FFF2-40B4-BE49-F238E27FC236}">
                  <a16:creationId xmlns:a16="http://schemas.microsoft.com/office/drawing/2014/main" xmlns="" id="{84BD6CB0-341B-4722-B1D8-718E138337B6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658483" y="4863771"/>
              <a:ext cx="99180" cy="90050"/>
            </a:xfrm>
            <a:custGeom>
              <a:avLst/>
              <a:gdLst/>
              <a:ahLst/>
              <a:cxnLst/>
              <a:rect l="0" t="0" r="0" b="0"/>
              <a:pathLst>
                <a:path w="99180" h="90050">
                  <a:moveTo>
                    <a:pt x="5467" y="329"/>
                  </a:moveTo>
                  <a:lnTo>
                    <a:pt x="5467" y="329"/>
                  </a:lnTo>
                  <a:lnTo>
                    <a:pt x="2096" y="3700"/>
                  </a:lnTo>
                  <a:lnTo>
                    <a:pt x="0" y="15909"/>
                  </a:lnTo>
                  <a:lnTo>
                    <a:pt x="4662" y="60220"/>
                  </a:lnTo>
                  <a:lnTo>
                    <a:pt x="6013" y="82741"/>
                  </a:lnTo>
                  <a:lnTo>
                    <a:pt x="8767" y="89403"/>
                  </a:lnTo>
                  <a:lnTo>
                    <a:pt x="10490" y="90049"/>
                  </a:lnTo>
                  <a:lnTo>
                    <a:pt x="12343" y="89071"/>
                  </a:lnTo>
                  <a:lnTo>
                    <a:pt x="14284" y="87007"/>
                  </a:lnTo>
                  <a:lnTo>
                    <a:pt x="30035" y="44517"/>
                  </a:lnTo>
                  <a:lnTo>
                    <a:pt x="40868" y="16348"/>
                  </a:lnTo>
                  <a:lnTo>
                    <a:pt x="45425" y="10976"/>
                  </a:lnTo>
                  <a:lnTo>
                    <a:pt x="47628" y="11660"/>
                  </a:lnTo>
                  <a:lnTo>
                    <a:pt x="51957" y="18066"/>
                  </a:lnTo>
                  <a:lnTo>
                    <a:pt x="52470" y="29849"/>
                  </a:lnTo>
                  <a:lnTo>
                    <a:pt x="50066" y="64189"/>
                  </a:lnTo>
                  <a:lnTo>
                    <a:pt x="50722" y="65480"/>
                  </a:lnTo>
                  <a:lnTo>
                    <a:pt x="51865" y="65635"/>
                  </a:lnTo>
                  <a:lnTo>
                    <a:pt x="53332" y="65033"/>
                  </a:lnTo>
                  <a:lnTo>
                    <a:pt x="74044" y="20255"/>
                  </a:lnTo>
                  <a:lnTo>
                    <a:pt x="79690" y="8479"/>
                  </a:lnTo>
                  <a:lnTo>
                    <a:pt x="86903" y="894"/>
                  </a:lnTo>
                  <a:lnTo>
                    <a:pt x="90096" y="0"/>
                  </a:lnTo>
                  <a:lnTo>
                    <a:pt x="92931" y="815"/>
                  </a:lnTo>
                  <a:lnTo>
                    <a:pt x="95526" y="2770"/>
                  </a:lnTo>
                  <a:lnTo>
                    <a:pt x="98410" y="10587"/>
                  </a:lnTo>
                  <a:lnTo>
                    <a:pt x="99179" y="15633"/>
                  </a:lnTo>
                  <a:lnTo>
                    <a:pt x="90463" y="57055"/>
                  </a:lnTo>
                  <a:lnTo>
                    <a:pt x="88017" y="82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2799">
              <a:extLst>
                <a:ext uri="{FF2B5EF4-FFF2-40B4-BE49-F238E27FC236}">
                  <a16:creationId xmlns:a16="http://schemas.microsoft.com/office/drawing/2014/main" xmlns="" id="{BDF52817-6F60-44F7-AD8F-01C2D80D5DD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813206" y="4823949"/>
              <a:ext cx="77720" cy="135402"/>
            </a:xfrm>
            <a:custGeom>
              <a:avLst/>
              <a:gdLst/>
              <a:ahLst/>
              <a:cxnLst/>
              <a:rect l="0" t="0" r="0" b="0"/>
              <a:pathLst>
                <a:path w="77720" h="135402">
                  <a:moveTo>
                    <a:pt x="3144" y="21101"/>
                  </a:moveTo>
                  <a:lnTo>
                    <a:pt x="3144" y="21101"/>
                  </a:lnTo>
                  <a:lnTo>
                    <a:pt x="3144" y="68631"/>
                  </a:lnTo>
                  <a:lnTo>
                    <a:pt x="0" y="104483"/>
                  </a:lnTo>
                  <a:lnTo>
                    <a:pt x="2523" y="114007"/>
                  </a:lnTo>
                  <a:lnTo>
                    <a:pt x="15299" y="74050"/>
                  </a:lnTo>
                  <a:lnTo>
                    <a:pt x="30971" y="32396"/>
                  </a:lnTo>
                  <a:lnTo>
                    <a:pt x="43452" y="7829"/>
                  </a:lnTo>
                  <a:lnTo>
                    <a:pt x="51868" y="1090"/>
                  </a:lnTo>
                  <a:lnTo>
                    <a:pt x="56088" y="0"/>
                  </a:lnTo>
                  <a:lnTo>
                    <a:pt x="64539" y="669"/>
                  </a:lnTo>
                  <a:lnTo>
                    <a:pt x="68063" y="3246"/>
                  </a:lnTo>
                  <a:lnTo>
                    <a:pt x="73860" y="11754"/>
                  </a:lnTo>
                  <a:lnTo>
                    <a:pt x="77719" y="35187"/>
                  </a:lnTo>
                  <a:lnTo>
                    <a:pt x="73953" y="79073"/>
                  </a:lnTo>
                  <a:lnTo>
                    <a:pt x="64375" y="123001"/>
                  </a:lnTo>
                  <a:lnTo>
                    <a:pt x="60294" y="135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2800">
              <a:extLst>
                <a:ext uri="{FF2B5EF4-FFF2-40B4-BE49-F238E27FC236}">
                  <a16:creationId xmlns:a16="http://schemas.microsoft.com/office/drawing/2014/main" xmlns="" id="{045A102D-170D-4B16-A165-E7D1EEEF3BD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917950" y="42608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7562" y="9329"/>
                  </a:lnTo>
                  <a:lnTo>
                    <a:pt x="86843" y="3862"/>
                  </a:lnTo>
                  <a:lnTo>
                    <a:pt x="130696" y="76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2801">
              <a:extLst>
                <a:ext uri="{FF2B5EF4-FFF2-40B4-BE49-F238E27FC236}">
                  <a16:creationId xmlns:a16="http://schemas.microsoft.com/office/drawing/2014/main" xmlns="" id="{E006F009-A9DD-4B9B-962E-2105DABA1C02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943350" y="4330700"/>
              <a:ext cx="171451" cy="37218"/>
            </a:xfrm>
            <a:custGeom>
              <a:avLst/>
              <a:gdLst/>
              <a:ahLst/>
              <a:cxnLst/>
              <a:rect l="0" t="0" r="0" b="0"/>
              <a:pathLst>
                <a:path w="1714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6114"/>
                  </a:lnTo>
                  <a:lnTo>
                    <a:pt x="10113" y="37217"/>
                  </a:lnTo>
                  <a:lnTo>
                    <a:pt x="54183" y="32150"/>
                  </a:lnTo>
                  <a:lnTo>
                    <a:pt x="86876" y="25814"/>
                  </a:lnTo>
                  <a:lnTo>
                    <a:pt x="120691" y="1641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7" name="SMARTInkShape-Group512">
            <a:extLst>
              <a:ext uri="{FF2B5EF4-FFF2-40B4-BE49-F238E27FC236}">
                <a16:creationId xmlns:a16="http://schemas.microsoft.com/office/drawing/2014/main" xmlns="" id="{DECA1895-928E-4E15-9E49-5B7915D307DC}"/>
              </a:ext>
            </a:extLst>
          </p:cNvPr>
          <p:cNvGrpSpPr/>
          <p:nvPr/>
        </p:nvGrpSpPr>
        <p:grpSpPr>
          <a:xfrm>
            <a:off x="2130530" y="4908550"/>
            <a:ext cx="213995" cy="123957"/>
            <a:chOff x="2130530" y="4908550"/>
            <a:chExt cx="213995" cy="123957"/>
          </a:xfrm>
        </p:grpSpPr>
        <p:sp>
          <p:nvSpPr>
            <p:cNvPr id="1765" name="SMARTInkShape-2802">
              <a:extLst>
                <a:ext uri="{FF2B5EF4-FFF2-40B4-BE49-F238E27FC236}">
                  <a16:creationId xmlns:a16="http://schemas.microsoft.com/office/drawing/2014/main" xmlns="" id="{5322D245-5056-4BF4-A9FE-DA8A3DCBA25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130530" y="4908550"/>
              <a:ext cx="111021" cy="123957"/>
            </a:xfrm>
            <a:custGeom>
              <a:avLst/>
              <a:gdLst/>
              <a:ahLst/>
              <a:cxnLst/>
              <a:rect l="0" t="0" r="0" b="0"/>
              <a:pathLst>
                <a:path w="111021" h="123957">
                  <a:moveTo>
                    <a:pt x="9420" y="44450"/>
                  </a:moveTo>
                  <a:lnTo>
                    <a:pt x="9420" y="44450"/>
                  </a:lnTo>
                  <a:lnTo>
                    <a:pt x="582" y="35611"/>
                  </a:lnTo>
                  <a:lnTo>
                    <a:pt x="0" y="33618"/>
                  </a:lnTo>
                  <a:lnTo>
                    <a:pt x="318" y="31585"/>
                  </a:lnTo>
                  <a:lnTo>
                    <a:pt x="1235" y="29523"/>
                  </a:lnTo>
                  <a:lnTo>
                    <a:pt x="6017" y="25352"/>
                  </a:lnTo>
                  <a:lnTo>
                    <a:pt x="9268" y="23251"/>
                  </a:lnTo>
                  <a:lnTo>
                    <a:pt x="20406" y="22797"/>
                  </a:lnTo>
                  <a:lnTo>
                    <a:pt x="34058" y="25655"/>
                  </a:lnTo>
                  <a:lnTo>
                    <a:pt x="47181" y="31628"/>
                  </a:lnTo>
                  <a:lnTo>
                    <a:pt x="66470" y="49666"/>
                  </a:lnTo>
                  <a:lnTo>
                    <a:pt x="78848" y="76255"/>
                  </a:lnTo>
                  <a:lnTo>
                    <a:pt x="83614" y="99735"/>
                  </a:lnTo>
                  <a:lnTo>
                    <a:pt x="81655" y="116727"/>
                  </a:lnTo>
                  <a:lnTo>
                    <a:pt x="79448" y="120151"/>
                  </a:lnTo>
                  <a:lnTo>
                    <a:pt x="76567" y="122434"/>
                  </a:lnTo>
                  <a:lnTo>
                    <a:pt x="73234" y="123956"/>
                  </a:lnTo>
                  <a:lnTo>
                    <a:pt x="70307" y="122148"/>
                  </a:lnTo>
                  <a:lnTo>
                    <a:pt x="65174" y="112614"/>
                  </a:lnTo>
                  <a:lnTo>
                    <a:pt x="61688" y="84637"/>
                  </a:lnTo>
                  <a:lnTo>
                    <a:pt x="64026" y="52908"/>
                  </a:lnTo>
                  <a:lnTo>
                    <a:pt x="71084" y="35509"/>
                  </a:lnTo>
                  <a:lnTo>
                    <a:pt x="81981" y="21426"/>
                  </a:lnTo>
                  <a:lnTo>
                    <a:pt x="1110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2803">
              <a:extLst>
                <a:ext uri="{FF2B5EF4-FFF2-40B4-BE49-F238E27FC236}">
                  <a16:creationId xmlns:a16="http://schemas.microsoft.com/office/drawing/2014/main" xmlns="" id="{4A0456D1-F97D-45AB-AB9F-57FC0399023C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286036" y="4914900"/>
              <a:ext cx="58489" cy="107679"/>
            </a:xfrm>
            <a:custGeom>
              <a:avLst/>
              <a:gdLst/>
              <a:ahLst/>
              <a:cxnLst/>
              <a:rect l="0" t="0" r="0" b="0"/>
              <a:pathLst>
                <a:path w="58489" h="107679">
                  <a:moveTo>
                    <a:pt x="19014" y="0"/>
                  </a:moveTo>
                  <a:lnTo>
                    <a:pt x="19014" y="0"/>
                  </a:lnTo>
                  <a:lnTo>
                    <a:pt x="12272" y="0"/>
                  </a:lnTo>
                  <a:lnTo>
                    <a:pt x="7080" y="1881"/>
                  </a:lnTo>
                  <a:lnTo>
                    <a:pt x="1370" y="5467"/>
                  </a:lnTo>
                  <a:lnTo>
                    <a:pt x="380" y="12831"/>
                  </a:lnTo>
                  <a:lnTo>
                    <a:pt x="0" y="59324"/>
                  </a:lnTo>
                  <a:lnTo>
                    <a:pt x="3346" y="84684"/>
                  </a:lnTo>
                  <a:lnTo>
                    <a:pt x="10639" y="97844"/>
                  </a:lnTo>
                  <a:lnTo>
                    <a:pt x="15547" y="103330"/>
                  </a:lnTo>
                  <a:lnTo>
                    <a:pt x="20231" y="106281"/>
                  </a:lnTo>
                  <a:lnTo>
                    <a:pt x="24764" y="107543"/>
                  </a:lnTo>
                  <a:lnTo>
                    <a:pt x="29197" y="107678"/>
                  </a:lnTo>
                  <a:lnTo>
                    <a:pt x="39768" y="102185"/>
                  </a:lnTo>
                  <a:lnTo>
                    <a:pt x="45550" y="97757"/>
                  </a:lnTo>
                  <a:lnTo>
                    <a:pt x="53856" y="83429"/>
                  </a:lnTo>
                  <a:lnTo>
                    <a:pt x="58488" y="65302"/>
                  </a:lnTo>
                  <a:lnTo>
                    <a:pt x="58195" y="45486"/>
                  </a:lnTo>
                  <a:lnTo>
                    <a:pt x="53831" y="30564"/>
                  </a:lnTo>
                  <a:lnTo>
                    <a:pt x="46274" y="12857"/>
                  </a:lnTo>
                  <a:lnTo>
                    <a:pt x="44948" y="11393"/>
                  </a:lnTo>
                  <a:lnTo>
                    <a:pt x="43359" y="11123"/>
                  </a:lnTo>
                  <a:lnTo>
                    <a:pt x="41594" y="11649"/>
                  </a:lnTo>
                  <a:lnTo>
                    <a:pt x="40417" y="13410"/>
                  </a:lnTo>
                  <a:lnTo>
                    <a:pt x="38064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8" name="SMARTInkShape-2804">
            <a:extLst>
              <a:ext uri="{FF2B5EF4-FFF2-40B4-BE49-F238E27FC236}">
                <a16:creationId xmlns:a16="http://schemas.microsoft.com/office/drawing/2014/main" xmlns="" id="{FD6F69EA-4E3B-4E7A-B3DC-DE9115679CA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14800" y="4730750"/>
            <a:ext cx="12701" cy="228601"/>
          </a:xfrm>
          <a:custGeom>
            <a:avLst/>
            <a:gdLst/>
            <a:ahLst/>
            <a:cxnLst/>
            <a:rect l="0" t="0" r="0" b="0"/>
            <a:pathLst>
              <a:path w="12701" h="22860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8838" y="22322"/>
                </a:lnTo>
                <a:lnTo>
                  <a:pt x="11555" y="57022"/>
                </a:lnTo>
                <a:lnTo>
                  <a:pt x="12191" y="90019"/>
                </a:lnTo>
                <a:lnTo>
                  <a:pt x="12474" y="126086"/>
                </a:lnTo>
                <a:lnTo>
                  <a:pt x="12633" y="173453"/>
                </a:lnTo>
                <a:lnTo>
                  <a:pt x="12700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3" name="SMARTInkShape-Group514">
            <a:extLst>
              <a:ext uri="{FF2B5EF4-FFF2-40B4-BE49-F238E27FC236}">
                <a16:creationId xmlns:a16="http://schemas.microsoft.com/office/drawing/2014/main" xmlns="" id="{21639391-4607-4EA2-815D-D1E8C4819999}"/>
              </a:ext>
            </a:extLst>
          </p:cNvPr>
          <p:cNvGrpSpPr/>
          <p:nvPr/>
        </p:nvGrpSpPr>
        <p:grpSpPr>
          <a:xfrm>
            <a:off x="4565650" y="4086192"/>
            <a:ext cx="1778001" cy="352459"/>
            <a:chOff x="4565650" y="4086192"/>
            <a:chExt cx="1778001" cy="352459"/>
          </a:xfrm>
        </p:grpSpPr>
        <p:sp>
          <p:nvSpPr>
            <p:cNvPr id="1769" name="SMARTInkShape-2805">
              <a:extLst>
                <a:ext uri="{FF2B5EF4-FFF2-40B4-BE49-F238E27FC236}">
                  <a16:creationId xmlns:a16="http://schemas.microsoft.com/office/drawing/2014/main" xmlns="" id="{06B460E3-1493-4B58-8992-091081B5799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616450" y="4162229"/>
              <a:ext cx="21895" cy="276422"/>
            </a:xfrm>
            <a:custGeom>
              <a:avLst/>
              <a:gdLst/>
              <a:ahLst/>
              <a:cxnLst/>
              <a:rect l="0" t="0" r="0" b="0"/>
              <a:pathLst>
                <a:path w="21895" h="2764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69" y="40547"/>
                  </a:lnTo>
                  <a:lnTo>
                    <a:pt x="10832" y="85961"/>
                  </a:lnTo>
                  <a:lnTo>
                    <a:pt x="14927" y="123568"/>
                  </a:lnTo>
                  <a:lnTo>
                    <a:pt x="19098" y="161920"/>
                  </a:lnTo>
                  <a:lnTo>
                    <a:pt x="21894" y="198015"/>
                  </a:lnTo>
                  <a:lnTo>
                    <a:pt x="20207" y="240019"/>
                  </a:lnTo>
                  <a:lnTo>
                    <a:pt x="1905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2806">
              <a:extLst>
                <a:ext uri="{FF2B5EF4-FFF2-40B4-BE49-F238E27FC236}">
                  <a16:creationId xmlns:a16="http://schemas.microsoft.com/office/drawing/2014/main" xmlns="" id="{7424F1E4-9309-43D0-A12C-28589B41F53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708982" y="4149529"/>
              <a:ext cx="28119" cy="231972"/>
            </a:xfrm>
            <a:custGeom>
              <a:avLst/>
              <a:gdLst/>
              <a:ahLst/>
              <a:cxnLst/>
              <a:rect l="0" t="0" r="0" b="0"/>
              <a:pathLst>
                <a:path w="28119" h="231972">
                  <a:moveTo>
                    <a:pt x="15418" y="3371"/>
                  </a:moveTo>
                  <a:lnTo>
                    <a:pt x="15418" y="3371"/>
                  </a:lnTo>
                  <a:lnTo>
                    <a:pt x="12047" y="0"/>
                  </a:lnTo>
                  <a:lnTo>
                    <a:pt x="11054" y="418"/>
                  </a:lnTo>
                  <a:lnTo>
                    <a:pt x="8951" y="11276"/>
                  </a:lnTo>
                  <a:lnTo>
                    <a:pt x="4173" y="45616"/>
                  </a:lnTo>
                  <a:lnTo>
                    <a:pt x="307" y="77885"/>
                  </a:lnTo>
                  <a:lnTo>
                    <a:pt x="0" y="111512"/>
                  </a:lnTo>
                  <a:lnTo>
                    <a:pt x="2921" y="144567"/>
                  </a:lnTo>
                  <a:lnTo>
                    <a:pt x="12499" y="188828"/>
                  </a:lnTo>
                  <a:lnTo>
                    <a:pt x="28118" y="231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2807">
              <a:extLst>
                <a:ext uri="{FF2B5EF4-FFF2-40B4-BE49-F238E27FC236}">
                  <a16:creationId xmlns:a16="http://schemas.microsoft.com/office/drawing/2014/main" xmlns="" id="{24F08FE3-6FC5-401E-A5F4-9C47BFC6464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572000" y="42545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5" y="31193"/>
                  </a:lnTo>
                  <a:lnTo>
                    <a:pt x="35775" y="23353"/>
                  </a:lnTo>
                  <a:lnTo>
                    <a:pt x="75166" y="16024"/>
                  </a:lnTo>
                  <a:lnTo>
                    <a:pt x="99500" y="12093"/>
                  </a:lnTo>
                  <a:lnTo>
                    <a:pt x="125600" y="8062"/>
                  </a:lnTo>
                  <a:lnTo>
                    <a:pt x="169650" y="358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2808">
              <a:extLst>
                <a:ext uri="{FF2B5EF4-FFF2-40B4-BE49-F238E27FC236}">
                  <a16:creationId xmlns:a16="http://schemas.microsoft.com/office/drawing/2014/main" xmlns="" id="{B2E9947D-3BB2-4DBC-A848-8F8DFEF474D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565650" y="4311650"/>
              <a:ext cx="234951" cy="47822"/>
            </a:xfrm>
            <a:custGeom>
              <a:avLst/>
              <a:gdLst/>
              <a:ahLst/>
              <a:cxnLst/>
              <a:rect l="0" t="0" r="0" b="0"/>
              <a:pathLst>
                <a:path w="234951" h="47822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42063" y="36593"/>
                  </a:lnTo>
                  <a:lnTo>
                    <a:pt x="76550" y="28963"/>
                  </a:lnTo>
                  <a:lnTo>
                    <a:pt x="120100" y="20869"/>
                  </a:lnTo>
                  <a:lnTo>
                    <a:pt x="165796" y="12567"/>
                  </a:lnTo>
                  <a:lnTo>
                    <a:pt x="204215" y="558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2809">
              <a:extLst>
                <a:ext uri="{FF2B5EF4-FFF2-40B4-BE49-F238E27FC236}">
                  <a16:creationId xmlns:a16="http://schemas.microsoft.com/office/drawing/2014/main" xmlns="" id="{FCF43584-0A37-4480-BA0D-415F3392E97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919212" y="4217283"/>
              <a:ext cx="105046" cy="162609"/>
            </a:xfrm>
            <a:custGeom>
              <a:avLst/>
              <a:gdLst/>
              <a:ahLst/>
              <a:cxnLst/>
              <a:rect l="0" t="0" r="0" b="0"/>
              <a:pathLst>
                <a:path w="105046" h="162609">
                  <a:moveTo>
                    <a:pt x="52838" y="5467"/>
                  </a:moveTo>
                  <a:lnTo>
                    <a:pt x="52838" y="5467"/>
                  </a:lnTo>
                  <a:lnTo>
                    <a:pt x="42699" y="1103"/>
                  </a:lnTo>
                  <a:lnTo>
                    <a:pt x="35161" y="0"/>
                  </a:lnTo>
                  <a:lnTo>
                    <a:pt x="31176" y="2528"/>
                  </a:lnTo>
                  <a:lnTo>
                    <a:pt x="18824" y="20275"/>
                  </a:lnTo>
                  <a:lnTo>
                    <a:pt x="3890" y="61283"/>
                  </a:lnTo>
                  <a:lnTo>
                    <a:pt x="0" y="100322"/>
                  </a:lnTo>
                  <a:lnTo>
                    <a:pt x="3248" y="124530"/>
                  </a:lnTo>
                  <a:lnTo>
                    <a:pt x="11748" y="144697"/>
                  </a:lnTo>
                  <a:lnTo>
                    <a:pt x="26344" y="157422"/>
                  </a:lnTo>
                  <a:lnTo>
                    <a:pt x="35176" y="161804"/>
                  </a:lnTo>
                  <a:lnTo>
                    <a:pt x="44591" y="162608"/>
                  </a:lnTo>
                  <a:lnTo>
                    <a:pt x="64460" y="157858"/>
                  </a:lnTo>
                  <a:lnTo>
                    <a:pt x="83168" y="143045"/>
                  </a:lnTo>
                  <a:lnTo>
                    <a:pt x="92108" y="133170"/>
                  </a:lnTo>
                  <a:lnTo>
                    <a:pt x="102041" y="110907"/>
                  </a:lnTo>
                  <a:lnTo>
                    <a:pt x="105045" y="87607"/>
                  </a:lnTo>
                  <a:lnTo>
                    <a:pt x="101676" y="65492"/>
                  </a:lnTo>
                  <a:lnTo>
                    <a:pt x="91712" y="49548"/>
                  </a:lnTo>
                  <a:lnTo>
                    <a:pt x="85105" y="43321"/>
                  </a:lnTo>
                  <a:lnTo>
                    <a:pt x="77877" y="39876"/>
                  </a:lnTo>
                  <a:lnTo>
                    <a:pt x="62320" y="37928"/>
                  </a:lnTo>
                  <a:lnTo>
                    <a:pt x="33788" y="43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2810">
              <a:extLst>
                <a:ext uri="{FF2B5EF4-FFF2-40B4-BE49-F238E27FC236}">
                  <a16:creationId xmlns:a16="http://schemas.microsoft.com/office/drawing/2014/main" xmlns="" id="{A93CFA8E-BABA-4EB7-B4F7-AA3C3161045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062272" y="4098300"/>
              <a:ext cx="94982" cy="261812"/>
            </a:xfrm>
            <a:custGeom>
              <a:avLst/>
              <a:gdLst/>
              <a:ahLst/>
              <a:cxnLst/>
              <a:rect l="0" t="0" r="0" b="0"/>
              <a:pathLst>
                <a:path w="94982" h="261812">
                  <a:moveTo>
                    <a:pt x="30428" y="29200"/>
                  </a:moveTo>
                  <a:lnTo>
                    <a:pt x="30428" y="29200"/>
                  </a:lnTo>
                  <a:lnTo>
                    <a:pt x="24653" y="14697"/>
                  </a:lnTo>
                  <a:lnTo>
                    <a:pt x="15232" y="3187"/>
                  </a:lnTo>
                  <a:lnTo>
                    <a:pt x="10034" y="0"/>
                  </a:lnTo>
                  <a:lnTo>
                    <a:pt x="7660" y="561"/>
                  </a:lnTo>
                  <a:lnTo>
                    <a:pt x="3140" y="4946"/>
                  </a:lnTo>
                  <a:lnTo>
                    <a:pt x="0" y="32205"/>
                  </a:lnTo>
                  <a:lnTo>
                    <a:pt x="2441" y="78303"/>
                  </a:lnTo>
                  <a:lnTo>
                    <a:pt x="5761" y="115700"/>
                  </a:lnTo>
                  <a:lnTo>
                    <a:pt x="8881" y="154428"/>
                  </a:lnTo>
                  <a:lnTo>
                    <a:pt x="10268" y="190454"/>
                  </a:lnTo>
                  <a:lnTo>
                    <a:pt x="11159" y="236475"/>
                  </a:lnTo>
                  <a:lnTo>
                    <a:pt x="11280" y="244794"/>
                  </a:lnTo>
                  <a:lnTo>
                    <a:pt x="11313" y="244897"/>
                  </a:lnTo>
                  <a:lnTo>
                    <a:pt x="11349" y="239365"/>
                  </a:lnTo>
                  <a:lnTo>
                    <a:pt x="32097" y="193754"/>
                  </a:lnTo>
                  <a:lnTo>
                    <a:pt x="56157" y="158601"/>
                  </a:lnTo>
                  <a:lnTo>
                    <a:pt x="61692" y="154273"/>
                  </a:lnTo>
                  <a:lnTo>
                    <a:pt x="66793" y="152093"/>
                  </a:lnTo>
                  <a:lnTo>
                    <a:pt x="71605" y="151345"/>
                  </a:lnTo>
                  <a:lnTo>
                    <a:pt x="75518" y="152963"/>
                  </a:lnTo>
                  <a:lnTo>
                    <a:pt x="81748" y="160406"/>
                  </a:lnTo>
                  <a:lnTo>
                    <a:pt x="92592" y="183238"/>
                  </a:lnTo>
                  <a:lnTo>
                    <a:pt x="94981" y="202319"/>
                  </a:lnTo>
                  <a:lnTo>
                    <a:pt x="92984" y="221853"/>
                  </a:lnTo>
                  <a:lnTo>
                    <a:pt x="87394" y="239942"/>
                  </a:lnTo>
                  <a:lnTo>
                    <a:pt x="78324" y="251745"/>
                  </a:lnTo>
                  <a:lnTo>
                    <a:pt x="72942" y="255880"/>
                  </a:lnTo>
                  <a:lnTo>
                    <a:pt x="57554" y="260474"/>
                  </a:lnTo>
                  <a:lnTo>
                    <a:pt x="41073" y="261811"/>
                  </a:lnTo>
                  <a:lnTo>
                    <a:pt x="29044" y="260053"/>
                  </a:lnTo>
                  <a:lnTo>
                    <a:pt x="25272" y="257185"/>
                  </a:lnTo>
                  <a:lnTo>
                    <a:pt x="21081" y="248354"/>
                  </a:lnTo>
                  <a:lnTo>
                    <a:pt x="23491" y="242331"/>
                  </a:lnTo>
                  <a:lnTo>
                    <a:pt x="49478" y="21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2811">
              <a:extLst>
                <a:ext uri="{FF2B5EF4-FFF2-40B4-BE49-F238E27FC236}">
                  <a16:creationId xmlns:a16="http://schemas.microsoft.com/office/drawing/2014/main" xmlns="" id="{F05F2A0F-9433-4120-B852-73106DDC726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196591" y="4211456"/>
              <a:ext cx="73910" cy="139893"/>
            </a:xfrm>
            <a:custGeom>
              <a:avLst/>
              <a:gdLst/>
              <a:ahLst/>
              <a:cxnLst/>
              <a:rect l="0" t="0" r="0" b="0"/>
              <a:pathLst>
                <a:path w="73910" h="139893">
                  <a:moveTo>
                    <a:pt x="73909" y="17644"/>
                  </a:moveTo>
                  <a:lnTo>
                    <a:pt x="73909" y="17644"/>
                  </a:lnTo>
                  <a:lnTo>
                    <a:pt x="70538" y="10902"/>
                  </a:lnTo>
                  <a:lnTo>
                    <a:pt x="65120" y="5711"/>
                  </a:lnTo>
                  <a:lnTo>
                    <a:pt x="61700" y="3338"/>
                  </a:lnTo>
                  <a:lnTo>
                    <a:pt x="43402" y="0"/>
                  </a:lnTo>
                  <a:lnTo>
                    <a:pt x="20106" y="2381"/>
                  </a:lnTo>
                  <a:lnTo>
                    <a:pt x="9310" y="7568"/>
                  </a:lnTo>
                  <a:lnTo>
                    <a:pt x="5443" y="10927"/>
                  </a:lnTo>
                  <a:lnTo>
                    <a:pt x="1146" y="20303"/>
                  </a:lnTo>
                  <a:lnTo>
                    <a:pt x="0" y="25767"/>
                  </a:lnTo>
                  <a:lnTo>
                    <a:pt x="2490" y="37482"/>
                  </a:lnTo>
                  <a:lnTo>
                    <a:pt x="5130" y="43569"/>
                  </a:lnTo>
                  <a:lnTo>
                    <a:pt x="22329" y="62249"/>
                  </a:lnTo>
                  <a:lnTo>
                    <a:pt x="61140" y="94740"/>
                  </a:lnTo>
                  <a:lnTo>
                    <a:pt x="64691" y="100086"/>
                  </a:lnTo>
                  <a:lnTo>
                    <a:pt x="66352" y="105061"/>
                  </a:lnTo>
                  <a:lnTo>
                    <a:pt x="66754" y="109788"/>
                  </a:lnTo>
                  <a:lnTo>
                    <a:pt x="61557" y="120686"/>
                  </a:lnTo>
                  <a:lnTo>
                    <a:pt x="52191" y="131174"/>
                  </a:lnTo>
                  <a:lnTo>
                    <a:pt x="40973" y="138187"/>
                  </a:lnTo>
                  <a:lnTo>
                    <a:pt x="30814" y="139892"/>
                  </a:lnTo>
                  <a:lnTo>
                    <a:pt x="26129" y="139359"/>
                  </a:lnTo>
                  <a:lnTo>
                    <a:pt x="23711" y="136887"/>
                  </a:lnTo>
                  <a:lnTo>
                    <a:pt x="22805" y="133123"/>
                  </a:lnTo>
                  <a:lnTo>
                    <a:pt x="23109" y="119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2812">
              <a:extLst>
                <a:ext uri="{FF2B5EF4-FFF2-40B4-BE49-F238E27FC236}">
                  <a16:creationId xmlns:a16="http://schemas.microsoft.com/office/drawing/2014/main" xmlns="" id="{896E912A-DBD4-4685-997E-46AE4D9481E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294723" y="4215149"/>
              <a:ext cx="102778" cy="144681"/>
            </a:xfrm>
            <a:custGeom>
              <a:avLst/>
              <a:gdLst/>
              <a:ahLst/>
              <a:cxnLst/>
              <a:rect l="0" t="0" r="0" b="0"/>
              <a:pathLst>
                <a:path w="102778" h="144681">
                  <a:moveTo>
                    <a:pt x="13877" y="58401"/>
                  </a:moveTo>
                  <a:lnTo>
                    <a:pt x="13877" y="58401"/>
                  </a:lnTo>
                  <a:lnTo>
                    <a:pt x="17248" y="58401"/>
                  </a:lnTo>
                  <a:lnTo>
                    <a:pt x="20784" y="56519"/>
                  </a:lnTo>
                  <a:lnTo>
                    <a:pt x="44909" y="36747"/>
                  </a:lnTo>
                  <a:lnTo>
                    <a:pt x="56233" y="19529"/>
                  </a:lnTo>
                  <a:lnTo>
                    <a:pt x="59048" y="13436"/>
                  </a:lnTo>
                  <a:lnTo>
                    <a:pt x="59513" y="8669"/>
                  </a:lnTo>
                  <a:lnTo>
                    <a:pt x="58412" y="4785"/>
                  </a:lnTo>
                  <a:lnTo>
                    <a:pt x="56267" y="1490"/>
                  </a:lnTo>
                  <a:lnTo>
                    <a:pt x="52720" y="0"/>
                  </a:lnTo>
                  <a:lnTo>
                    <a:pt x="43135" y="224"/>
                  </a:lnTo>
                  <a:lnTo>
                    <a:pt x="29938" y="10202"/>
                  </a:lnTo>
                  <a:lnTo>
                    <a:pt x="22468" y="17802"/>
                  </a:lnTo>
                  <a:lnTo>
                    <a:pt x="12286" y="39416"/>
                  </a:lnTo>
                  <a:lnTo>
                    <a:pt x="2587" y="77470"/>
                  </a:lnTo>
                  <a:lnTo>
                    <a:pt x="0" y="90164"/>
                  </a:lnTo>
                  <a:lnTo>
                    <a:pt x="2770" y="111794"/>
                  </a:lnTo>
                  <a:lnTo>
                    <a:pt x="6472" y="121513"/>
                  </a:lnTo>
                  <a:lnTo>
                    <a:pt x="19993" y="136075"/>
                  </a:lnTo>
                  <a:lnTo>
                    <a:pt x="28538" y="141933"/>
                  </a:lnTo>
                  <a:lnTo>
                    <a:pt x="54966" y="144680"/>
                  </a:lnTo>
                  <a:lnTo>
                    <a:pt x="102777" y="140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2813">
              <a:extLst>
                <a:ext uri="{FF2B5EF4-FFF2-40B4-BE49-F238E27FC236}">
                  <a16:creationId xmlns:a16="http://schemas.microsoft.com/office/drawing/2014/main" xmlns="" id="{7E414B51-42C8-452C-8406-1181A33C3A6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441950" y="4197350"/>
              <a:ext cx="127001" cy="143892"/>
            </a:xfrm>
            <a:custGeom>
              <a:avLst/>
              <a:gdLst/>
              <a:ahLst/>
              <a:cxnLst/>
              <a:rect l="0" t="0" r="0" b="0"/>
              <a:pathLst>
                <a:path w="127001" h="143892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21048" y="19128"/>
                  </a:lnTo>
                  <a:lnTo>
                    <a:pt x="34519" y="28492"/>
                  </a:lnTo>
                  <a:lnTo>
                    <a:pt x="66165" y="63248"/>
                  </a:lnTo>
                  <a:lnTo>
                    <a:pt x="75267" y="85260"/>
                  </a:lnTo>
                  <a:lnTo>
                    <a:pt x="81112" y="123772"/>
                  </a:lnTo>
                  <a:lnTo>
                    <a:pt x="78148" y="136384"/>
                  </a:lnTo>
                  <a:lnTo>
                    <a:pt x="75382" y="141723"/>
                  </a:lnTo>
                  <a:lnTo>
                    <a:pt x="72127" y="143871"/>
                  </a:lnTo>
                  <a:lnTo>
                    <a:pt x="68545" y="143891"/>
                  </a:lnTo>
                  <a:lnTo>
                    <a:pt x="64747" y="142494"/>
                  </a:lnTo>
                  <a:lnTo>
                    <a:pt x="62214" y="138035"/>
                  </a:lnTo>
                  <a:lnTo>
                    <a:pt x="58151" y="103649"/>
                  </a:lnTo>
                  <a:lnTo>
                    <a:pt x="61209" y="68576"/>
                  </a:lnTo>
                  <a:lnTo>
                    <a:pt x="68832" y="45295"/>
                  </a:lnTo>
                  <a:lnTo>
                    <a:pt x="81627" y="255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2814">
              <a:extLst>
                <a:ext uri="{FF2B5EF4-FFF2-40B4-BE49-F238E27FC236}">
                  <a16:creationId xmlns:a16="http://schemas.microsoft.com/office/drawing/2014/main" xmlns="" id="{66EE89DC-EDA6-4309-9806-3AE5C7AC979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619750" y="4206392"/>
              <a:ext cx="101601" cy="125054"/>
            </a:xfrm>
            <a:custGeom>
              <a:avLst/>
              <a:gdLst/>
              <a:ahLst/>
              <a:cxnLst/>
              <a:rect l="0" t="0" r="0" b="0"/>
              <a:pathLst>
                <a:path w="101601" h="125054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15111" y="45569"/>
                  </a:lnTo>
                  <a:lnTo>
                    <a:pt x="28410" y="87535"/>
                  </a:lnTo>
                  <a:lnTo>
                    <a:pt x="45431" y="122279"/>
                  </a:lnTo>
                  <a:lnTo>
                    <a:pt x="47925" y="124367"/>
                  </a:lnTo>
                  <a:lnTo>
                    <a:pt x="50295" y="125053"/>
                  </a:lnTo>
                  <a:lnTo>
                    <a:pt x="52581" y="124804"/>
                  </a:lnTo>
                  <a:lnTo>
                    <a:pt x="57000" y="117002"/>
                  </a:lnTo>
                  <a:lnTo>
                    <a:pt x="71718" y="69722"/>
                  </a:lnTo>
                  <a:lnTo>
                    <a:pt x="79852" y="56303"/>
                  </a:lnTo>
                  <a:lnTo>
                    <a:pt x="101600" y="35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2815">
              <a:extLst>
                <a:ext uri="{FF2B5EF4-FFF2-40B4-BE49-F238E27FC236}">
                  <a16:creationId xmlns:a16="http://schemas.microsoft.com/office/drawing/2014/main" xmlns="" id="{7E07799A-6C3C-4481-A4DE-898CD62107D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760419" y="4086192"/>
              <a:ext cx="278432" cy="239662"/>
            </a:xfrm>
            <a:custGeom>
              <a:avLst/>
              <a:gdLst/>
              <a:ahLst/>
              <a:cxnLst/>
              <a:rect l="0" t="0" r="0" b="0"/>
              <a:pathLst>
                <a:path w="278432" h="239662">
                  <a:moveTo>
                    <a:pt x="43481" y="174658"/>
                  </a:moveTo>
                  <a:lnTo>
                    <a:pt x="43481" y="174658"/>
                  </a:lnTo>
                  <a:lnTo>
                    <a:pt x="42776" y="158052"/>
                  </a:lnTo>
                  <a:lnTo>
                    <a:pt x="34642" y="133064"/>
                  </a:lnTo>
                  <a:lnTo>
                    <a:pt x="31944" y="131407"/>
                  </a:lnTo>
                  <a:lnTo>
                    <a:pt x="28733" y="131713"/>
                  </a:lnTo>
                  <a:lnTo>
                    <a:pt x="20699" y="136522"/>
                  </a:lnTo>
                  <a:lnTo>
                    <a:pt x="10072" y="145714"/>
                  </a:lnTo>
                  <a:lnTo>
                    <a:pt x="3938" y="160618"/>
                  </a:lnTo>
                  <a:lnTo>
                    <a:pt x="0" y="195560"/>
                  </a:lnTo>
                  <a:lnTo>
                    <a:pt x="1089" y="201998"/>
                  </a:lnTo>
                  <a:lnTo>
                    <a:pt x="6060" y="211033"/>
                  </a:lnTo>
                  <a:lnTo>
                    <a:pt x="10067" y="213019"/>
                  </a:lnTo>
                  <a:lnTo>
                    <a:pt x="20163" y="213344"/>
                  </a:lnTo>
                  <a:lnTo>
                    <a:pt x="29824" y="207374"/>
                  </a:lnTo>
                  <a:lnTo>
                    <a:pt x="38118" y="197665"/>
                  </a:lnTo>
                  <a:lnTo>
                    <a:pt x="46753" y="182415"/>
                  </a:lnTo>
                  <a:lnTo>
                    <a:pt x="51520" y="178106"/>
                  </a:lnTo>
                  <a:lnTo>
                    <a:pt x="52369" y="177662"/>
                  </a:lnTo>
                  <a:lnTo>
                    <a:pt x="52229" y="178072"/>
                  </a:lnTo>
                  <a:lnTo>
                    <a:pt x="51429" y="179050"/>
                  </a:lnTo>
                  <a:lnTo>
                    <a:pt x="55216" y="195830"/>
                  </a:lnTo>
                  <a:lnTo>
                    <a:pt x="61461" y="212681"/>
                  </a:lnTo>
                  <a:lnTo>
                    <a:pt x="68171" y="222366"/>
                  </a:lnTo>
                  <a:lnTo>
                    <a:pt x="71935" y="224808"/>
                  </a:lnTo>
                  <a:lnTo>
                    <a:pt x="75855" y="225730"/>
                  </a:lnTo>
                  <a:lnTo>
                    <a:pt x="79880" y="225639"/>
                  </a:lnTo>
                  <a:lnTo>
                    <a:pt x="89998" y="219894"/>
                  </a:lnTo>
                  <a:lnTo>
                    <a:pt x="120482" y="188846"/>
                  </a:lnTo>
                  <a:lnTo>
                    <a:pt x="143437" y="144054"/>
                  </a:lnTo>
                  <a:lnTo>
                    <a:pt x="160813" y="105082"/>
                  </a:lnTo>
                  <a:lnTo>
                    <a:pt x="177473" y="64714"/>
                  </a:lnTo>
                  <a:lnTo>
                    <a:pt x="189409" y="18453"/>
                  </a:lnTo>
                  <a:lnTo>
                    <a:pt x="189947" y="3398"/>
                  </a:lnTo>
                  <a:lnTo>
                    <a:pt x="186986" y="512"/>
                  </a:lnTo>
                  <a:lnTo>
                    <a:pt x="182190" y="0"/>
                  </a:lnTo>
                  <a:lnTo>
                    <a:pt x="176170" y="1069"/>
                  </a:lnTo>
                  <a:lnTo>
                    <a:pt x="163837" y="11665"/>
                  </a:lnTo>
                  <a:lnTo>
                    <a:pt x="157585" y="19429"/>
                  </a:lnTo>
                  <a:lnTo>
                    <a:pt x="150639" y="43108"/>
                  </a:lnTo>
                  <a:lnTo>
                    <a:pt x="146729" y="90054"/>
                  </a:lnTo>
                  <a:lnTo>
                    <a:pt x="145814" y="125062"/>
                  </a:lnTo>
                  <a:lnTo>
                    <a:pt x="145405" y="159435"/>
                  </a:lnTo>
                  <a:lnTo>
                    <a:pt x="151919" y="200408"/>
                  </a:lnTo>
                  <a:lnTo>
                    <a:pt x="159415" y="228149"/>
                  </a:lnTo>
                  <a:lnTo>
                    <a:pt x="162399" y="233602"/>
                  </a:lnTo>
                  <a:lnTo>
                    <a:pt x="165798" y="237237"/>
                  </a:lnTo>
                  <a:lnTo>
                    <a:pt x="169475" y="239661"/>
                  </a:lnTo>
                  <a:lnTo>
                    <a:pt x="173338" y="238454"/>
                  </a:lnTo>
                  <a:lnTo>
                    <a:pt x="181394" y="229588"/>
                  </a:lnTo>
                  <a:lnTo>
                    <a:pt x="185914" y="214358"/>
                  </a:lnTo>
                  <a:lnTo>
                    <a:pt x="186513" y="195830"/>
                  </a:lnTo>
                  <a:lnTo>
                    <a:pt x="182074" y="175835"/>
                  </a:lnTo>
                  <a:lnTo>
                    <a:pt x="169754" y="158954"/>
                  </a:lnTo>
                  <a:lnTo>
                    <a:pt x="146747" y="141312"/>
                  </a:lnTo>
                  <a:lnTo>
                    <a:pt x="134533" y="135849"/>
                  </a:lnTo>
                  <a:lnTo>
                    <a:pt x="126752" y="135772"/>
                  </a:lnTo>
                  <a:lnTo>
                    <a:pt x="125099" y="136034"/>
                  </a:lnTo>
                  <a:lnTo>
                    <a:pt x="124705" y="136209"/>
                  </a:lnTo>
                  <a:lnTo>
                    <a:pt x="163542" y="142306"/>
                  </a:lnTo>
                  <a:lnTo>
                    <a:pt x="187867" y="141319"/>
                  </a:lnTo>
                  <a:lnTo>
                    <a:pt x="234156" y="130982"/>
                  </a:lnTo>
                  <a:lnTo>
                    <a:pt x="236214" y="130724"/>
                  </a:lnTo>
                  <a:lnTo>
                    <a:pt x="237586" y="131963"/>
                  </a:lnTo>
                  <a:lnTo>
                    <a:pt x="239111" y="137103"/>
                  </a:lnTo>
                  <a:lnTo>
                    <a:pt x="240224" y="181123"/>
                  </a:lnTo>
                  <a:lnTo>
                    <a:pt x="234855" y="223636"/>
                  </a:lnTo>
                  <a:lnTo>
                    <a:pt x="235269" y="225654"/>
                  </a:lnTo>
                  <a:lnTo>
                    <a:pt x="236249" y="226295"/>
                  </a:lnTo>
                  <a:lnTo>
                    <a:pt x="237611" y="226016"/>
                  </a:lnTo>
                  <a:lnTo>
                    <a:pt x="246267" y="208768"/>
                  </a:lnTo>
                  <a:lnTo>
                    <a:pt x="257469" y="164854"/>
                  </a:lnTo>
                  <a:lnTo>
                    <a:pt x="267830" y="122992"/>
                  </a:lnTo>
                  <a:lnTo>
                    <a:pt x="278431" y="85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2816">
              <a:extLst>
                <a:ext uri="{FF2B5EF4-FFF2-40B4-BE49-F238E27FC236}">
                  <a16:creationId xmlns:a16="http://schemas.microsoft.com/office/drawing/2014/main" xmlns="" id="{5FD90E25-9075-4370-98D4-054C8D1B778C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067042" y="4209406"/>
              <a:ext cx="48009" cy="104359"/>
            </a:xfrm>
            <a:custGeom>
              <a:avLst/>
              <a:gdLst/>
              <a:ahLst/>
              <a:cxnLst/>
              <a:rect l="0" t="0" r="0" b="0"/>
              <a:pathLst>
                <a:path w="48009" h="104359">
                  <a:moveTo>
                    <a:pt x="48008" y="26044"/>
                  </a:moveTo>
                  <a:lnTo>
                    <a:pt x="48008" y="26044"/>
                  </a:lnTo>
                  <a:lnTo>
                    <a:pt x="48008" y="15931"/>
                  </a:lnTo>
                  <a:lnTo>
                    <a:pt x="44245" y="7203"/>
                  </a:lnTo>
                  <a:lnTo>
                    <a:pt x="41267" y="2900"/>
                  </a:lnTo>
                  <a:lnTo>
                    <a:pt x="38574" y="737"/>
                  </a:lnTo>
                  <a:lnTo>
                    <a:pt x="36075" y="0"/>
                  </a:lnTo>
                  <a:lnTo>
                    <a:pt x="33703" y="215"/>
                  </a:lnTo>
                  <a:lnTo>
                    <a:pt x="16880" y="10630"/>
                  </a:lnTo>
                  <a:lnTo>
                    <a:pt x="7597" y="25073"/>
                  </a:lnTo>
                  <a:lnTo>
                    <a:pt x="286" y="53037"/>
                  </a:lnTo>
                  <a:lnTo>
                    <a:pt x="0" y="81784"/>
                  </a:lnTo>
                  <a:lnTo>
                    <a:pt x="3389" y="96678"/>
                  </a:lnTo>
                  <a:lnTo>
                    <a:pt x="6267" y="100650"/>
                  </a:lnTo>
                  <a:lnTo>
                    <a:pt x="9598" y="103297"/>
                  </a:lnTo>
                  <a:lnTo>
                    <a:pt x="13229" y="104358"/>
                  </a:lnTo>
                  <a:lnTo>
                    <a:pt x="21026" y="103654"/>
                  </a:lnTo>
                  <a:lnTo>
                    <a:pt x="23670" y="101067"/>
                  </a:lnTo>
                  <a:lnTo>
                    <a:pt x="26607" y="92549"/>
                  </a:lnTo>
                  <a:lnTo>
                    <a:pt x="28898" y="47495"/>
                  </a:lnTo>
                  <a:lnTo>
                    <a:pt x="28958" y="38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2817">
              <a:extLst>
                <a:ext uri="{FF2B5EF4-FFF2-40B4-BE49-F238E27FC236}">
                  <a16:creationId xmlns:a16="http://schemas.microsoft.com/office/drawing/2014/main" xmlns="" id="{9A858CEC-7169-40C3-85AE-4A489C4DE49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135321" y="4221248"/>
              <a:ext cx="83170" cy="109453"/>
            </a:xfrm>
            <a:custGeom>
              <a:avLst/>
              <a:gdLst/>
              <a:ahLst/>
              <a:cxnLst/>
              <a:rect l="0" t="0" r="0" b="0"/>
              <a:pathLst>
                <a:path w="83170" h="109453">
                  <a:moveTo>
                    <a:pt x="17829" y="14202"/>
                  </a:moveTo>
                  <a:lnTo>
                    <a:pt x="17829" y="14202"/>
                  </a:lnTo>
                  <a:lnTo>
                    <a:pt x="12759" y="52179"/>
                  </a:lnTo>
                  <a:lnTo>
                    <a:pt x="0" y="99045"/>
                  </a:lnTo>
                  <a:lnTo>
                    <a:pt x="9611" y="79964"/>
                  </a:lnTo>
                  <a:lnTo>
                    <a:pt x="34785" y="39264"/>
                  </a:lnTo>
                  <a:lnTo>
                    <a:pt x="55307" y="11515"/>
                  </a:lnTo>
                  <a:lnTo>
                    <a:pt x="66473" y="2424"/>
                  </a:lnTo>
                  <a:lnTo>
                    <a:pt x="71424" y="0"/>
                  </a:lnTo>
                  <a:lnTo>
                    <a:pt x="75431" y="501"/>
                  </a:lnTo>
                  <a:lnTo>
                    <a:pt x="78809" y="2951"/>
                  </a:lnTo>
                  <a:lnTo>
                    <a:pt x="81765" y="6701"/>
                  </a:lnTo>
                  <a:lnTo>
                    <a:pt x="83169" y="20276"/>
                  </a:lnTo>
                  <a:lnTo>
                    <a:pt x="78111" y="47752"/>
                  </a:lnTo>
                  <a:lnTo>
                    <a:pt x="70503" y="88641"/>
                  </a:lnTo>
                  <a:lnTo>
                    <a:pt x="68629" y="109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2818">
              <a:extLst>
                <a:ext uri="{FF2B5EF4-FFF2-40B4-BE49-F238E27FC236}">
                  <a16:creationId xmlns:a16="http://schemas.microsoft.com/office/drawing/2014/main" xmlns="" id="{65A322CA-0958-4441-AFB2-145E9B64249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261100" y="4230865"/>
              <a:ext cx="82551" cy="144286"/>
            </a:xfrm>
            <a:custGeom>
              <a:avLst/>
              <a:gdLst/>
              <a:ahLst/>
              <a:cxnLst/>
              <a:rect l="0" t="0" r="0" b="0"/>
              <a:pathLst>
                <a:path w="82551" h="144286">
                  <a:moveTo>
                    <a:pt x="82550" y="10935"/>
                  </a:moveTo>
                  <a:lnTo>
                    <a:pt x="82550" y="10935"/>
                  </a:lnTo>
                  <a:lnTo>
                    <a:pt x="79179" y="4193"/>
                  </a:lnTo>
                  <a:lnTo>
                    <a:pt x="76069" y="2207"/>
                  </a:lnTo>
                  <a:lnTo>
                    <a:pt x="66970" y="0"/>
                  </a:lnTo>
                  <a:lnTo>
                    <a:pt x="46575" y="5500"/>
                  </a:lnTo>
                  <a:lnTo>
                    <a:pt x="40929" y="10134"/>
                  </a:lnTo>
                  <a:lnTo>
                    <a:pt x="32771" y="22808"/>
                  </a:lnTo>
                  <a:lnTo>
                    <a:pt x="30557" y="35968"/>
                  </a:lnTo>
                  <a:lnTo>
                    <a:pt x="32631" y="48871"/>
                  </a:lnTo>
                  <a:lnTo>
                    <a:pt x="55568" y="93475"/>
                  </a:lnTo>
                  <a:lnTo>
                    <a:pt x="58212" y="99828"/>
                  </a:lnTo>
                  <a:lnTo>
                    <a:pt x="58562" y="105475"/>
                  </a:lnTo>
                  <a:lnTo>
                    <a:pt x="55192" y="115512"/>
                  </a:lnTo>
                  <a:lnTo>
                    <a:pt x="41989" y="129096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7" name="SMARTInkShape-Group515">
            <a:extLst>
              <a:ext uri="{FF2B5EF4-FFF2-40B4-BE49-F238E27FC236}">
                <a16:creationId xmlns:a16="http://schemas.microsoft.com/office/drawing/2014/main" xmlns="" id="{ABEE59F5-AD52-4B33-B048-AB65DBBD1AD0}"/>
              </a:ext>
            </a:extLst>
          </p:cNvPr>
          <p:cNvGrpSpPr/>
          <p:nvPr/>
        </p:nvGrpSpPr>
        <p:grpSpPr>
          <a:xfrm>
            <a:off x="6711950" y="4199820"/>
            <a:ext cx="177801" cy="156281"/>
            <a:chOff x="6711950" y="4199820"/>
            <a:chExt cx="177801" cy="156281"/>
          </a:xfrm>
        </p:grpSpPr>
        <p:sp>
          <p:nvSpPr>
            <p:cNvPr id="1784" name="SMARTInkShape-2819">
              <a:extLst>
                <a:ext uri="{FF2B5EF4-FFF2-40B4-BE49-F238E27FC236}">
                  <a16:creationId xmlns:a16="http://schemas.microsoft.com/office/drawing/2014/main" xmlns="" id="{D0BEB339-3930-4A19-B596-8BA700FADE5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718300" y="42799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9098" y="51461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2820">
              <a:extLst>
                <a:ext uri="{FF2B5EF4-FFF2-40B4-BE49-F238E27FC236}">
                  <a16:creationId xmlns:a16="http://schemas.microsoft.com/office/drawing/2014/main" xmlns="" id="{F6A4A7AC-609D-4376-A651-C790AE0BBE6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711950" y="4199820"/>
              <a:ext cx="12701" cy="16581"/>
            </a:xfrm>
            <a:custGeom>
              <a:avLst/>
              <a:gdLst/>
              <a:ahLst/>
              <a:cxnLst/>
              <a:rect l="0" t="0" r="0" b="0"/>
              <a:pathLst>
                <a:path w="12701" h="16581">
                  <a:moveTo>
                    <a:pt x="0" y="16580"/>
                  </a:moveTo>
                  <a:lnTo>
                    <a:pt x="0" y="16580"/>
                  </a:lnTo>
                  <a:lnTo>
                    <a:pt x="5467" y="178"/>
                  </a:lnTo>
                  <a:lnTo>
                    <a:pt x="6467" y="0"/>
                  </a:lnTo>
                  <a:lnTo>
                    <a:pt x="12700" y="3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2821">
              <a:extLst>
                <a:ext uri="{FF2B5EF4-FFF2-40B4-BE49-F238E27FC236}">
                  <a16:creationId xmlns:a16="http://schemas.microsoft.com/office/drawing/2014/main" xmlns="" id="{2E50A661-4802-43B1-B4CD-F34DB41AA0B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788150" y="4246802"/>
              <a:ext cx="101601" cy="83899"/>
            </a:xfrm>
            <a:custGeom>
              <a:avLst/>
              <a:gdLst/>
              <a:ahLst/>
              <a:cxnLst/>
              <a:rect l="0" t="0" r="0" b="0"/>
              <a:pathLst>
                <a:path w="101601" h="83899">
                  <a:moveTo>
                    <a:pt x="0" y="1348"/>
                  </a:moveTo>
                  <a:lnTo>
                    <a:pt x="0" y="1348"/>
                  </a:lnTo>
                  <a:lnTo>
                    <a:pt x="705" y="7827"/>
                  </a:lnTo>
                  <a:lnTo>
                    <a:pt x="10984" y="51203"/>
                  </a:lnTo>
                  <a:lnTo>
                    <a:pt x="11232" y="63722"/>
                  </a:lnTo>
                  <a:lnTo>
                    <a:pt x="7133" y="80962"/>
                  </a:lnTo>
                  <a:lnTo>
                    <a:pt x="6166" y="80530"/>
                  </a:lnTo>
                  <a:lnTo>
                    <a:pt x="3211" y="76286"/>
                  </a:lnTo>
                  <a:lnTo>
                    <a:pt x="3308" y="65934"/>
                  </a:lnTo>
                  <a:lnTo>
                    <a:pt x="9211" y="44238"/>
                  </a:lnTo>
                  <a:lnTo>
                    <a:pt x="23848" y="14994"/>
                  </a:lnTo>
                  <a:lnTo>
                    <a:pt x="33882" y="5531"/>
                  </a:lnTo>
                  <a:lnTo>
                    <a:pt x="39522" y="2020"/>
                  </a:lnTo>
                  <a:lnTo>
                    <a:pt x="53314" y="0"/>
                  </a:lnTo>
                  <a:lnTo>
                    <a:pt x="60942" y="449"/>
                  </a:lnTo>
                  <a:lnTo>
                    <a:pt x="67439" y="3571"/>
                  </a:lnTo>
                  <a:lnTo>
                    <a:pt x="78422" y="14566"/>
                  </a:lnTo>
                  <a:lnTo>
                    <a:pt x="91900" y="48984"/>
                  </a:lnTo>
                  <a:lnTo>
                    <a:pt x="101600" y="83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1" name="SMARTInkShape-Group516">
            <a:extLst>
              <a:ext uri="{FF2B5EF4-FFF2-40B4-BE49-F238E27FC236}">
                <a16:creationId xmlns:a16="http://schemas.microsoft.com/office/drawing/2014/main" xmlns="" id="{14A6E583-DA37-4325-8998-6C35EEE69ED7}"/>
              </a:ext>
            </a:extLst>
          </p:cNvPr>
          <p:cNvGrpSpPr/>
          <p:nvPr/>
        </p:nvGrpSpPr>
        <p:grpSpPr>
          <a:xfrm>
            <a:off x="7200900" y="4223647"/>
            <a:ext cx="420622" cy="132288"/>
            <a:chOff x="7200900" y="4223647"/>
            <a:chExt cx="420622" cy="132288"/>
          </a:xfrm>
        </p:grpSpPr>
        <p:sp>
          <p:nvSpPr>
            <p:cNvPr id="1788" name="SMARTInkShape-2822">
              <a:extLst>
                <a:ext uri="{FF2B5EF4-FFF2-40B4-BE49-F238E27FC236}">
                  <a16:creationId xmlns:a16="http://schemas.microsoft.com/office/drawing/2014/main" xmlns="" id="{C155CE93-1A93-4214-89EC-404E71C1220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200900" y="4223647"/>
              <a:ext cx="146051" cy="132288"/>
            </a:xfrm>
            <a:custGeom>
              <a:avLst/>
              <a:gdLst/>
              <a:ahLst/>
              <a:cxnLst/>
              <a:rect l="0" t="0" r="0" b="0"/>
              <a:pathLst>
                <a:path w="146051" h="132288">
                  <a:moveTo>
                    <a:pt x="0" y="24503"/>
                  </a:moveTo>
                  <a:lnTo>
                    <a:pt x="0" y="24503"/>
                  </a:lnTo>
                  <a:lnTo>
                    <a:pt x="3370" y="21132"/>
                  </a:lnTo>
                  <a:lnTo>
                    <a:pt x="10670" y="21359"/>
                  </a:lnTo>
                  <a:lnTo>
                    <a:pt x="15580" y="22407"/>
                  </a:lnTo>
                  <a:lnTo>
                    <a:pt x="32603" y="33995"/>
                  </a:lnTo>
                  <a:lnTo>
                    <a:pt x="60977" y="67718"/>
                  </a:lnTo>
                  <a:lnTo>
                    <a:pt x="77870" y="108769"/>
                  </a:lnTo>
                  <a:lnTo>
                    <a:pt x="79764" y="122632"/>
                  </a:lnTo>
                  <a:lnTo>
                    <a:pt x="78254" y="131145"/>
                  </a:lnTo>
                  <a:lnTo>
                    <a:pt x="76158" y="132287"/>
                  </a:lnTo>
                  <a:lnTo>
                    <a:pt x="73350" y="131636"/>
                  </a:lnTo>
                  <a:lnTo>
                    <a:pt x="70065" y="129792"/>
                  </a:lnTo>
                  <a:lnTo>
                    <a:pt x="64537" y="120217"/>
                  </a:lnTo>
                  <a:lnTo>
                    <a:pt x="60434" y="104436"/>
                  </a:lnTo>
                  <a:lnTo>
                    <a:pt x="59534" y="68491"/>
                  </a:lnTo>
                  <a:lnTo>
                    <a:pt x="64324" y="43348"/>
                  </a:lnTo>
                  <a:lnTo>
                    <a:pt x="74919" y="23706"/>
                  </a:lnTo>
                  <a:lnTo>
                    <a:pt x="81697" y="15505"/>
                  </a:lnTo>
                  <a:lnTo>
                    <a:pt x="98634" y="4511"/>
                  </a:lnTo>
                  <a:lnTo>
                    <a:pt x="108089" y="592"/>
                  </a:lnTo>
                  <a:lnTo>
                    <a:pt x="124239" y="0"/>
                  </a:lnTo>
                  <a:lnTo>
                    <a:pt x="146050" y="5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2823">
              <a:extLst>
                <a:ext uri="{FF2B5EF4-FFF2-40B4-BE49-F238E27FC236}">
                  <a16:creationId xmlns:a16="http://schemas.microsoft.com/office/drawing/2014/main" xmlns="" id="{637FB2F6-E964-4DC6-A4AA-A959CEF9E1E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340081" y="4233090"/>
              <a:ext cx="70370" cy="106732"/>
            </a:xfrm>
            <a:custGeom>
              <a:avLst/>
              <a:gdLst/>
              <a:ahLst/>
              <a:cxnLst/>
              <a:rect l="0" t="0" r="0" b="0"/>
              <a:pathLst>
                <a:path w="70370" h="106732">
                  <a:moveTo>
                    <a:pt x="70369" y="15060"/>
                  </a:moveTo>
                  <a:lnTo>
                    <a:pt x="70369" y="15060"/>
                  </a:lnTo>
                  <a:lnTo>
                    <a:pt x="43854" y="754"/>
                  </a:lnTo>
                  <a:lnTo>
                    <a:pt x="31774" y="0"/>
                  </a:lnTo>
                  <a:lnTo>
                    <a:pt x="25588" y="787"/>
                  </a:lnTo>
                  <a:lnTo>
                    <a:pt x="20053" y="4839"/>
                  </a:lnTo>
                  <a:lnTo>
                    <a:pt x="10142" y="18749"/>
                  </a:lnTo>
                  <a:lnTo>
                    <a:pt x="0" y="46414"/>
                  </a:lnTo>
                  <a:lnTo>
                    <a:pt x="523" y="66624"/>
                  </a:lnTo>
                  <a:lnTo>
                    <a:pt x="2638" y="76953"/>
                  </a:lnTo>
                  <a:lnTo>
                    <a:pt x="12514" y="92192"/>
                  </a:lnTo>
                  <a:lnTo>
                    <a:pt x="25605" y="102257"/>
                  </a:lnTo>
                  <a:lnTo>
                    <a:pt x="38479" y="106731"/>
                  </a:lnTo>
                  <a:lnTo>
                    <a:pt x="44171" y="106513"/>
                  </a:lnTo>
                  <a:lnTo>
                    <a:pt x="54257" y="102507"/>
                  </a:lnTo>
                  <a:lnTo>
                    <a:pt x="61562" y="92261"/>
                  </a:lnTo>
                  <a:lnTo>
                    <a:pt x="64497" y="85577"/>
                  </a:lnTo>
                  <a:lnTo>
                    <a:pt x="65878" y="70625"/>
                  </a:lnTo>
                  <a:lnTo>
                    <a:pt x="62688" y="51984"/>
                  </a:lnTo>
                  <a:lnTo>
                    <a:pt x="57669" y="40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2824">
              <a:extLst>
                <a:ext uri="{FF2B5EF4-FFF2-40B4-BE49-F238E27FC236}">
                  <a16:creationId xmlns:a16="http://schemas.microsoft.com/office/drawing/2014/main" xmlns="" id="{513A63B6-1091-41D7-B329-FB8689DE977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468482" y="4229100"/>
              <a:ext cx="153040" cy="93931"/>
            </a:xfrm>
            <a:custGeom>
              <a:avLst/>
              <a:gdLst/>
              <a:ahLst/>
              <a:cxnLst/>
              <a:rect l="0" t="0" r="0" b="0"/>
              <a:pathLst>
                <a:path w="153040" h="93931">
                  <a:moveTo>
                    <a:pt x="5468" y="19050"/>
                  </a:moveTo>
                  <a:lnTo>
                    <a:pt x="5468" y="19050"/>
                  </a:lnTo>
                  <a:lnTo>
                    <a:pt x="2097" y="15679"/>
                  </a:lnTo>
                  <a:lnTo>
                    <a:pt x="1104" y="15392"/>
                  </a:lnTo>
                  <a:lnTo>
                    <a:pt x="441" y="15906"/>
                  </a:lnTo>
                  <a:lnTo>
                    <a:pt x="0" y="16954"/>
                  </a:lnTo>
                  <a:lnTo>
                    <a:pt x="7048" y="52832"/>
                  </a:lnTo>
                  <a:lnTo>
                    <a:pt x="15343" y="70518"/>
                  </a:lnTo>
                  <a:lnTo>
                    <a:pt x="20517" y="76645"/>
                  </a:lnTo>
                  <a:lnTo>
                    <a:pt x="31912" y="83453"/>
                  </a:lnTo>
                  <a:lnTo>
                    <a:pt x="37209" y="83858"/>
                  </a:lnTo>
                  <a:lnTo>
                    <a:pt x="46855" y="80544"/>
                  </a:lnTo>
                  <a:lnTo>
                    <a:pt x="52085" y="76249"/>
                  </a:lnTo>
                  <a:lnTo>
                    <a:pt x="54408" y="71989"/>
                  </a:lnTo>
                  <a:lnTo>
                    <a:pt x="56022" y="64757"/>
                  </a:lnTo>
                  <a:lnTo>
                    <a:pt x="56810" y="65043"/>
                  </a:lnTo>
                  <a:lnTo>
                    <a:pt x="92391" y="90798"/>
                  </a:lnTo>
                  <a:lnTo>
                    <a:pt x="104993" y="93930"/>
                  </a:lnTo>
                  <a:lnTo>
                    <a:pt x="121035" y="91488"/>
                  </a:lnTo>
                  <a:lnTo>
                    <a:pt x="139192" y="82925"/>
                  </a:lnTo>
                  <a:lnTo>
                    <a:pt x="147921" y="73544"/>
                  </a:lnTo>
                  <a:lnTo>
                    <a:pt x="151237" y="68080"/>
                  </a:lnTo>
                  <a:lnTo>
                    <a:pt x="153039" y="54482"/>
                  </a:lnTo>
                  <a:lnTo>
                    <a:pt x="149769" y="14905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2" name="SMARTInkShape-2825">
            <a:extLst>
              <a:ext uri="{FF2B5EF4-FFF2-40B4-BE49-F238E27FC236}">
                <a16:creationId xmlns:a16="http://schemas.microsoft.com/office/drawing/2014/main" xmlns="" id="{3F797038-58F5-4757-994B-8FE92F37271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45645" y="4113225"/>
            <a:ext cx="22006" cy="261926"/>
          </a:xfrm>
          <a:custGeom>
            <a:avLst/>
            <a:gdLst/>
            <a:ahLst/>
            <a:cxnLst/>
            <a:rect l="0" t="0" r="0" b="0"/>
            <a:pathLst>
              <a:path w="22006" h="261926">
                <a:moveTo>
                  <a:pt x="22005" y="26975"/>
                </a:moveTo>
                <a:lnTo>
                  <a:pt x="22005" y="26975"/>
                </a:lnTo>
                <a:lnTo>
                  <a:pt x="7699" y="1735"/>
                </a:lnTo>
                <a:lnTo>
                  <a:pt x="6119" y="270"/>
                </a:lnTo>
                <a:lnTo>
                  <a:pt x="5065" y="0"/>
                </a:lnTo>
                <a:lnTo>
                  <a:pt x="4360" y="525"/>
                </a:lnTo>
                <a:lnTo>
                  <a:pt x="0" y="18119"/>
                </a:lnTo>
                <a:lnTo>
                  <a:pt x="2345" y="63561"/>
                </a:lnTo>
                <a:lnTo>
                  <a:pt x="5741" y="98504"/>
                </a:lnTo>
                <a:lnTo>
                  <a:pt x="7721" y="135671"/>
                </a:lnTo>
                <a:lnTo>
                  <a:pt x="8601" y="171945"/>
                </a:lnTo>
                <a:lnTo>
                  <a:pt x="9096" y="218723"/>
                </a:lnTo>
                <a:lnTo>
                  <a:pt x="9305" y="261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0" name="SMARTInkShape-Group518">
            <a:extLst>
              <a:ext uri="{FF2B5EF4-FFF2-40B4-BE49-F238E27FC236}">
                <a16:creationId xmlns:a16="http://schemas.microsoft.com/office/drawing/2014/main" xmlns="" id="{F738FBAF-0429-4903-838E-B00F0F4A1AB5}"/>
              </a:ext>
            </a:extLst>
          </p:cNvPr>
          <p:cNvGrpSpPr/>
          <p:nvPr/>
        </p:nvGrpSpPr>
        <p:grpSpPr>
          <a:xfrm>
            <a:off x="8285203" y="4136542"/>
            <a:ext cx="1430298" cy="295759"/>
            <a:chOff x="8285203" y="4136542"/>
            <a:chExt cx="1430298" cy="295759"/>
          </a:xfrm>
        </p:grpSpPr>
        <p:sp>
          <p:nvSpPr>
            <p:cNvPr id="1793" name="SMARTInkShape-2826">
              <a:extLst>
                <a:ext uri="{FF2B5EF4-FFF2-40B4-BE49-F238E27FC236}">
                  <a16:creationId xmlns:a16="http://schemas.microsoft.com/office/drawing/2014/main" xmlns="" id="{93528F35-622A-4336-9068-2F5997AE188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285203" y="4174607"/>
              <a:ext cx="122198" cy="257694"/>
            </a:xfrm>
            <a:custGeom>
              <a:avLst/>
              <a:gdLst/>
              <a:ahLst/>
              <a:cxnLst/>
              <a:rect l="0" t="0" r="0" b="0"/>
              <a:pathLst>
                <a:path w="122198" h="257694">
                  <a:moveTo>
                    <a:pt x="122197" y="162443"/>
                  </a:moveTo>
                  <a:lnTo>
                    <a:pt x="122197" y="162443"/>
                  </a:lnTo>
                  <a:lnTo>
                    <a:pt x="77352" y="139661"/>
                  </a:lnTo>
                  <a:lnTo>
                    <a:pt x="64871" y="129035"/>
                  </a:lnTo>
                  <a:lnTo>
                    <a:pt x="49315" y="97667"/>
                  </a:lnTo>
                  <a:lnTo>
                    <a:pt x="42512" y="57094"/>
                  </a:lnTo>
                  <a:lnTo>
                    <a:pt x="47237" y="23905"/>
                  </a:lnTo>
                  <a:lnTo>
                    <a:pt x="53839" y="10795"/>
                  </a:lnTo>
                  <a:lnTo>
                    <a:pt x="57575" y="6311"/>
                  </a:lnTo>
                  <a:lnTo>
                    <a:pt x="67371" y="1329"/>
                  </a:lnTo>
                  <a:lnTo>
                    <a:pt x="72946" y="0"/>
                  </a:lnTo>
                  <a:lnTo>
                    <a:pt x="78074" y="525"/>
                  </a:lnTo>
                  <a:lnTo>
                    <a:pt x="87535" y="4872"/>
                  </a:lnTo>
                  <a:lnTo>
                    <a:pt x="94562" y="19034"/>
                  </a:lnTo>
                  <a:lnTo>
                    <a:pt x="97424" y="28736"/>
                  </a:lnTo>
                  <a:lnTo>
                    <a:pt x="91338" y="69361"/>
                  </a:lnTo>
                  <a:lnTo>
                    <a:pt x="66017" y="113775"/>
                  </a:lnTo>
                  <a:lnTo>
                    <a:pt x="35074" y="154843"/>
                  </a:lnTo>
                  <a:lnTo>
                    <a:pt x="1770" y="202297"/>
                  </a:lnTo>
                  <a:lnTo>
                    <a:pt x="284" y="205946"/>
                  </a:lnTo>
                  <a:lnTo>
                    <a:pt x="0" y="208378"/>
                  </a:lnTo>
                  <a:lnTo>
                    <a:pt x="515" y="210001"/>
                  </a:lnTo>
                  <a:lnTo>
                    <a:pt x="2976" y="209670"/>
                  </a:lnTo>
                  <a:lnTo>
                    <a:pt x="50178" y="183028"/>
                  </a:lnTo>
                  <a:lnTo>
                    <a:pt x="51704" y="181948"/>
                  </a:lnTo>
                  <a:lnTo>
                    <a:pt x="47856" y="192427"/>
                  </a:lnTo>
                  <a:lnTo>
                    <a:pt x="46242" y="216825"/>
                  </a:lnTo>
                  <a:lnTo>
                    <a:pt x="51115" y="238645"/>
                  </a:lnTo>
                  <a:lnTo>
                    <a:pt x="54856" y="248286"/>
                  </a:lnTo>
                  <a:lnTo>
                    <a:pt x="57547" y="251422"/>
                  </a:lnTo>
                  <a:lnTo>
                    <a:pt x="71397" y="25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2827">
              <a:extLst>
                <a:ext uri="{FF2B5EF4-FFF2-40B4-BE49-F238E27FC236}">
                  <a16:creationId xmlns:a16="http://schemas.microsoft.com/office/drawing/2014/main" xmlns="" id="{57F0A798-6879-4823-BF4E-FEF5F0C9814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697488" y="4198233"/>
              <a:ext cx="97263" cy="175591"/>
            </a:xfrm>
            <a:custGeom>
              <a:avLst/>
              <a:gdLst/>
              <a:ahLst/>
              <a:cxnLst/>
              <a:rect l="0" t="0" r="0" b="0"/>
              <a:pathLst>
                <a:path w="97263" h="175591">
                  <a:moveTo>
                    <a:pt x="97262" y="5467"/>
                  </a:moveTo>
                  <a:lnTo>
                    <a:pt x="97262" y="5467"/>
                  </a:lnTo>
                  <a:lnTo>
                    <a:pt x="93891" y="2096"/>
                  </a:lnTo>
                  <a:lnTo>
                    <a:pt x="81682" y="0"/>
                  </a:lnTo>
                  <a:lnTo>
                    <a:pt x="68702" y="7035"/>
                  </a:lnTo>
                  <a:lnTo>
                    <a:pt x="43644" y="32508"/>
                  </a:lnTo>
                  <a:lnTo>
                    <a:pt x="17641" y="71334"/>
                  </a:lnTo>
                  <a:lnTo>
                    <a:pt x="5430" y="98947"/>
                  </a:lnTo>
                  <a:lnTo>
                    <a:pt x="0" y="125330"/>
                  </a:lnTo>
                  <a:lnTo>
                    <a:pt x="3236" y="147404"/>
                  </a:lnTo>
                  <a:lnTo>
                    <a:pt x="7062" y="157242"/>
                  </a:lnTo>
                  <a:lnTo>
                    <a:pt x="13138" y="164505"/>
                  </a:lnTo>
                  <a:lnTo>
                    <a:pt x="29299" y="174458"/>
                  </a:lnTo>
                  <a:lnTo>
                    <a:pt x="52004" y="175590"/>
                  </a:lnTo>
                  <a:lnTo>
                    <a:pt x="90912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2828">
              <a:extLst>
                <a:ext uri="{FF2B5EF4-FFF2-40B4-BE49-F238E27FC236}">
                  <a16:creationId xmlns:a16="http://schemas.microsoft.com/office/drawing/2014/main" xmlns="" id="{F1CD9949-E723-4812-98CD-49112000CAD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807924" y="4267200"/>
              <a:ext cx="94204" cy="84937"/>
            </a:xfrm>
            <a:custGeom>
              <a:avLst/>
              <a:gdLst/>
              <a:ahLst/>
              <a:cxnLst/>
              <a:rect l="0" t="0" r="0" b="0"/>
              <a:pathLst>
                <a:path w="94204" h="84937">
                  <a:moveTo>
                    <a:pt x="82076" y="25400"/>
                  </a:moveTo>
                  <a:lnTo>
                    <a:pt x="82076" y="25400"/>
                  </a:lnTo>
                  <a:lnTo>
                    <a:pt x="82074" y="15287"/>
                  </a:lnTo>
                  <a:lnTo>
                    <a:pt x="79959" y="11602"/>
                  </a:lnTo>
                  <a:lnTo>
                    <a:pt x="71963" y="5627"/>
                  </a:lnTo>
                  <a:lnTo>
                    <a:pt x="52190" y="1667"/>
                  </a:lnTo>
                  <a:lnTo>
                    <a:pt x="34692" y="8267"/>
                  </a:lnTo>
                  <a:lnTo>
                    <a:pt x="17271" y="20608"/>
                  </a:lnTo>
                  <a:lnTo>
                    <a:pt x="4826" y="35499"/>
                  </a:lnTo>
                  <a:lnTo>
                    <a:pt x="234" y="49644"/>
                  </a:lnTo>
                  <a:lnTo>
                    <a:pt x="0" y="56380"/>
                  </a:lnTo>
                  <a:lnTo>
                    <a:pt x="2661" y="62986"/>
                  </a:lnTo>
                  <a:lnTo>
                    <a:pt x="13149" y="75971"/>
                  </a:lnTo>
                  <a:lnTo>
                    <a:pt x="29099" y="83153"/>
                  </a:lnTo>
                  <a:lnTo>
                    <a:pt x="47947" y="84936"/>
                  </a:lnTo>
                  <a:lnTo>
                    <a:pt x="68083" y="81023"/>
                  </a:lnTo>
                  <a:lnTo>
                    <a:pt x="83146" y="70819"/>
                  </a:lnTo>
                  <a:lnTo>
                    <a:pt x="89140" y="64145"/>
                  </a:lnTo>
                  <a:lnTo>
                    <a:pt x="92430" y="56874"/>
                  </a:lnTo>
                  <a:lnTo>
                    <a:pt x="94203" y="41270"/>
                  </a:lnTo>
                  <a:lnTo>
                    <a:pt x="89453" y="33863"/>
                  </a:lnTo>
                  <a:lnTo>
                    <a:pt x="56455" y="7021"/>
                  </a:lnTo>
                  <a:lnTo>
                    <a:pt x="55823" y="4680"/>
                  </a:lnTo>
                  <a:lnTo>
                    <a:pt x="56810" y="3120"/>
                  </a:lnTo>
                  <a:lnTo>
                    <a:pt x="63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2829">
              <a:extLst>
                <a:ext uri="{FF2B5EF4-FFF2-40B4-BE49-F238E27FC236}">
                  <a16:creationId xmlns:a16="http://schemas.microsoft.com/office/drawing/2014/main" xmlns="" id="{B8E52461-77B6-4461-AEB2-1550C8E8557E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966200" y="4136542"/>
              <a:ext cx="31751" cy="225909"/>
            </a:xfrm>
            <a:custGeom>
              <a:avLst/>
              <a:gdLst/>
              <a:ahLst/>
              <a:cxnLst/>
              <a:rect l="0" t="0" r="0" b="0"/>
              <a:pathLst>
                <a:path w="31751" h="225909">
                  <a:moveTo>
                    <a:pt x="31750" y="3658"/>
                  </a:moveTo>
                  <a:lnTo>
                    <a:pt x="31750" y="3658"/>
                  </a:lnTo>
                  <a:lnTo>
                    <a:pt x="25007" y="287"/>
                  </a:lnTo>
                  <a:lnTo>
                    <a:pt x="22316" y="0"/>
                  </a:lnTo>
                  <a:lnTo>
                    <a:pt x="17445" y="1562"/>
                  </a:lnTo>
                  <a:lnTo>
                    <a:pt x="10735" y="23262"/>
                  </a:lnTo>
                  <a:lnTo>
                    <a:pt x="7649" y="63246"/>
                  </a:lnTo>
                  <a:lnTo>
                    <a:pt x="3363" y="110841"/>
                  </a:lnTo>
                  <a:lnTo>
                    <a:pt x="996" y="157320"/>
                  </a:lnTo>
                  <a:lnTo>
                    <a:pt x="295" y="199000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SMARTInkShape-2830">
              <a:extLst>
                <a:ext uri="{FF2B5EF4-FFF2-40B4-BE49-F238E27FC236}">
                  <a16:creationId xmlns:a16="http://schemas.microsoft.com/office/drawing/2014/main" xmlns="" id="{CDB06DAE-E8F8-4C68-BE95-2C7C38EA9A9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033823" y="4248150"/>
              <a:ext cx="305306" cy="101198"/>
            </a:xfrm>
            <a:custGeom>
              <a:avLst/>
              <a:gdLst/>
              <a:ahLst/>
              <a:cxnLst/>
              <a:rect l="0" t="0" r="0" b="0"/>
              <a:pathLst>
                <a:path w="305306" h="101198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5644"/>
                  </a:lnTo>
                  <a:lnTo>
                    <a:pt x="0" y="33257"/>
                  </a:lnTo>
                  <a:lnTo>
                    <a:pt x="1446" y="76120"/>
                  </a:lnTo>
                  <a:lnTo>
                    <a:pt x="3291" y="90980"/>
                  </a:lnTo>
                  <a:lnTo>
                    <a:pt x="8815" y="99938"/>
                  </a:lnTo>
                  <a:lnTo>
                    <a:pt x="12970" y="101197"/>
                  </a:lnTo>
                  <a:lnTo>
                    <a:pt x="23228" y="98834"/>
                  </a:lnTo>
                  <a:lnTo>
                    <a:pt x="40904" y="86199"/>
                  </a:lnTo>
                  <a:lnTo>
                    <a:pt x="80575" y="39628"/>
                  </a:lnTo>
                  <a:lnTo>
                    <a:pt x="87999" y="29616"/>
                  </a:lnTo>
                  <a:lnTo>
                    <a:pt x="89041" y="30327"/>
                  </a:lnTo>
                  <a:lnTo>
                    <a:pt x="97539" y="76479"/>
                  </a:lnTo>
                  <a:lnTo>
                    <a:pt x="100562" y="82910"/>
                  </a:lnTo>
                  <a:lnTo>
                    <a:pt x="103767" y="84201"/>
                  </a:lnTo>
                  <a:lnTo>
                    <a:pt x="112971" y="83754"/>
                  </a:lnTo>
                  <a:lnTo>
                    <a:pt x="124120" y="75559"/>
                  </a:lnTo>
                  <a:lnTo>
                    <a:pt x="161086" y="31136"/>
                  </a:lnTo>
                  <a:lnTo>
                    <a:pt x="176285" y="11246"/>
                  </a:lnTo>
                  <a:lnTo>
                    <a:pt x="177531" y="10320"/>
                  </a:lnTo>
                  <a:lnTo>
                    <a:pt x="178364" y="10408"/>
                  </a:lnTo>
                  <a:lnTo>
                    <a:pt x="178918" y="11171"/>
                  </a:lnTo>
                  <a:lnTo>
                    <a:pt x="169132" y="55935"/>
                  </a:lnTo>
                  <a:lnTo>
                    <a:pt x="158821" y="90743"/>
                  </a:lnTo>
                  <a:lnTo>
                    <a:pt x="158834" y="94362"/>
                  </a:lnTo>
                  <a:lnTo>
                    <a:pt x="160254" y="96775"/>
                  </a:lnTo>
                  <a:lnTo>
                    <a:pt x="162611" y="98383"/>
                  </a:lnTo>
                  <a:lnTo>
                    <a:pt x="166300" y="97339"/>
                  </a:lnTo>
                  <a:lnTo>
                    <a:pt x="176042" y="90534"/>
                  </a:lnTo>
                  <a:lnTo>
                    <a:pt x="222628" y="46173"/>
                  </a:lnTo>
                  <a:lnTo>
                    <a:pt x="240863" y="37042"/>
                  </a:lnTo>
                  <a:lnTo>
                    <a:pt x="243867" y="36690"/>
                  </a:lnTo>
                  <a:lnTo>
                    <a:pt x="245869" y="37159"/>
                  </a:lnTo>
                  <a:lnTo>
                    <a:pt x="247205" y="39589"/>
                  </a:lnTo>
                  <a:lnTo>
                    <a:pt x="248689" y="47934"/>
                  </a:lnTo>
                  <a:lnTo>
                    <a:pt x="245583" y="58698"/>
                  </a:lnTo>
                  <a:lnTo>
                    <a:pt x="232201" y="86110"/>
                  </a:lnTo>
                  <a:lnTo>
                    <a:pt x="232449" y="86335"/>
                  </a:lnTo>
                  <a:lnTo>
                    <a:pt x="234606" y="84702"/>
                  </a:lnTo>
                  <a:lnTo>
                    <a:pt x="269714" y="39013"/>
                  </a:lnTo>
                  <a:lnTo>
                    <a:pt x="281271" y="27922"/>
                  </a:lnTo>
                  <a:lnTo>
                    <a:pt x="295005" y="21679"/>
                  </a:lnTo>
                  <a:lnTo>
                    <a:pt x="301213" y="20219"/>
                  </a:lnTo>
                  <a:lnTo>
                    <a:pt x="303151" y="22651"/>
                  </a:lnTo>
                  <a:lnTo>
                    <a:pt x="305305" y="32880"/>
                  </a:lnTo>
                  <a:lnTo>
                    <a:pt x="299893" y="68674"/>
                  </a:lnTo>
                  <a:lnTo>
                    <a:pt x="294327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2831">
              <a:extLst>
                <a:ext uri="{FF2B5EF4-FFF2-40B4-BE49-F238E27FC236}">
                  <a16:creationId xmlns:a16="http://schemas.microsoft.com/office/drawing/2014/main" xmlns="" id="{90994BA6-58BA-4581-AE3B-E76669362DA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380819" y="4273550"/>
              <a:ext cx="101121" cy="93160"/>
            </a:xfrm>
            <a:custGeom>
              <a:avLst/>
              <a:gdLst/>
              <a:ahLst/>
              <a:cxnLst/>
              <a:rect l="0" t="0" r="0" b="0"/>
              <a:pathLst>
                <a:path w="101121" h="93160">
                  <a:moveTo>
                    <a:pt x="48931" y="0"/>
                  </a:moveTo>
                  <a:lnTo>
                    <a:pt x="48931" y="0"/>
                  </a:lnTo>
                  <a:lnTo>
                    <a:pt x="21320" y="45503"/>
                  </a:lnTo>
                  <a:lnTo>
                    <a:pt x="4435" y="75154"/>
                  </a:lnTo>
                  <a:lnTo>
                    <a:pt x="0" y="88198"/>
                  </a:lnTo>
                  <a:lnTo>
                    <a:pt x="82" y="90549"/>
                  </a:lnTo>
                  <a:lnTo>
                    <a:pt x="843" y="92116"/>
                  </a:lnTo>
                  <a:lnTo>
                    <a:pt x="2054" y="93159"/>
                  </a:lnTo>
                  <a:lnTo>
                    <a:pt x="4274" y="91741"/>
                  </a:lnTo>
                  <a:lnTo>
                    <a:pt x="36141" y="52495"/>
                  </a:lnTo>
                  <a:lnTo>
                    <a:pt x="68382" y="17843"/>
                  </a:lnTo>
                  <a:lnTo>
                    <a:pt x="91814" y="3524"/>
                  </a:lnTo>
                  <a:lnTo>
                    <a:pt x="95158" y="4466"/>
                  </a:lnTo>
                  <a:lnTo>
                    <a:pt x="98092" y="7211"/>
                  </a:lnTo>
                  <a:lnTo>
                    <a:pt x="100757" y="11157"/>
                  </a:lnTo>
                  <a:lnTo>
                    <a:pt x="101120" y="16610"/>
                  </a:lnTo>
                  <a:lnTo>
                    <a:pt x="94889" y="37064"/>
                  </a:lnTo>
                  <a:lnTo>
                    <a:pt x="74331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2832">
              <a:extLst>
                <a:ext uri="{FF2B5EF4-FFF2-40B4-BE49-F238E27FC236}">
                  <a16:creationId xmlns:a16="http://schemas.microsoft.com/office/drawing/2014/main" xmlns="" id="{3D6CAF0A-BB8F-49E6-A7DC-8D31F031941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632950" y="420370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82550" y="0"/>
                  </a:moveTo>
                  <a:lnTo>
                    <a:pt x="82550" y="0"/>
                  </a:lnTo>
                  <a:lnTo>
                    <a:pt x="82550" y="3371"/>
                  </a:lnTo>
                  <a:lnTo>
                    <a:pt x="64972" y="39232"/>
                  </a:lnTo>
                  <a:lnTo>
                    <a:pt x="43004" y="80298"/>
                  </a:lnTo>
                  <a:lnTo>
                    <a:pt x="20503" y="12445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3" name="SMARTInkShape-Group519">
            <a:extLst>
              <a:ext uri="{FF2B5EF4-FFF2-40B4-BE49-F238E27FC236}">
                <a16:creationId xmlns:a16="http://schemas.microsoft.com/office/drawing/2014/main" xmlns="" id="{C248F53A-C2F0-4DFB-AA53-487088D40231}"/>
              </a:ext>
            </a:extLst>
          </p:cNvPr>
          <p:cNvGrpSpPr/>
          <p:nvPr/>
        </p:nvGrpSpPr>
        <p:grpSpPr>
          <a:xfrm>
            <a:off x="4467029" y="4962630"/>
            <a:ext cx="200222" cy="114914"/>
            <a:chOff x="4467029" y="4962630"/>
            <a:chExt cx="200222" cy="114914"/>
          </a:xfrm>
        </p:grpSpPr>
        <p:sp>
          <p:nvSpPr>
            <p:cNvPr id="1801" name="SMARTInkShape-2833">
              <a:extLst>
                <a:ext uri="{FF2B5EF4-FFF2-40B4-BE49-F238E27FC236}">
                  <a16:creationId xmlns:a16="http://schemas.microsoft.com/office/drawing/2014/main" xmlns="" id="{CA596CF8-938C-4A41-A1B5-CF930B0FECB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467029" y="4962630"/>
              <a:ext cx="136722" cy="9421"/>
            </a:xfrm>
            <a:custGeom>
              <a:avLst/>
              <a:gdLst/>
              <a:ahLst/>
              <a:cxnLst/>
              <a:rect l="0" t="0" r="0" b="0"/>
              <a:pathLst>
                <a:path w="136722" h="9421">
                  <a:moveTo>
                    <a:pt x="3371" y="9420"/>
                  </a:moveTo>
                  <a:lnTo>
                    <a:pt x="3371" y="9420"/>
                  </a:lnTo>
                  <a:lnTo>
                    <a:pt x="0" y="9420"/>
                  </a:lnTo>
                  <a:lnTo>
                    <a:pt x="418" y="8714"/>
                  </a:lnTo>
                  <a:lnTo>
                    <a:pt x="4647" y="6049"/>
                  </a:lnTo>
                  <a:lnTo>
                    <a:pt x="48569" y="0"/>
                  </a:lnTo>
                  <a:lnTo>
                    <a:pt x="89592" y="1846"/>
                  </a:lnTo>
                  <a:lnTo>
                    <a:pt x="136721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2834">
              <a:extLst>
                <a:ext uri="{FF2B5EF4-FFF2-40B4-BE49-F238E27FC236}">
                  <a16:creationId xmlns:a16="http://schemas.microsoft.com/office/drawing/2014/main" xmlns="" id="{549ABF82-653D-445D-8C0A-226F5BF11BB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511559" y="5041900"/>
              <a:ext cx="155692" cy="35644"/>
            </a:xfrm>
            <a:custGeom>
              <a:avLst/>
              <a:gdLst/>
              <a:ahLst/>
              <a:cxnLst/>
              <a:rect l="0" t="0" r="0" b="0"/>
              <a:pathLst>
                <a:path w="155692" h="35644">
                  <a:moveTo>
                    <a:pt x="22341" y="0"/>
                  </a:moveTo>
                  <a:lnTo>
                    <a:pt x="22341" y="0"/>
                  </a:lnTo>
                  <a:lnTo>
                    <a:pt x="4885" y="14503"/>
                  </a:lnTo>
                  <a:lnTo>
                    <a:pt x="471" y="23144"/>
                  </a:lnTo>
                  <a:lnTo>
                    <a:pt x="0" y="26719"/>
                  </a:lnTo>
                  <a:lnTo>
                    <a:pt x="1358" y="32570"/>
                  </a:lnTo>
                  <a:lnTo>
                    <a:pt x="13721" y="35643"/>
                  </a:lnTo>
                  <a:lnTo>
                    <a:pt x="50127" y="33609"/>
                  </a:lnTo>
                  <a:lnTo>
                    <a:pt x="83373" y="26931"/>
                  </a:lnTo>
                  <a:lnTo>
                    <a:pt x="119316" y="16909"/>
                  </a:lnTo>
                  <a:lnTo>
                    <a:pt x="15569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2" name="SMARTInkShape-Group520">
            <a:extLst>
              <a:ext uri="{FF2B5EF4-FFF2-40B4-BE49-F238E27FC236}">
                <a16:creationId xmlns:a16="http://schemas.microsoft.com/office/drawing/2014/main" xmlns="" id="{6A486E1E-0E84-41C9-A716-4B3AE17330DD}"/>
              </a:ext>
            </a:extLst>
          </p:cNvPr>
          <p:cNvGrpSpPr/>
          <p:nvPr/>
        </p:nvGrpSpPr>
        <p:grpSpPr>
          <a:xfrm>
            <a:off x="5081019" y="4840465"/>
            <a:ext cx="900682" cy="286424"/>
            <a:chOff x="5081019" y="4840465"/>
            <a:chExt cx="900682" cy="286424"/>
          </a:xfrm>
        </p:grpSpPr>
        <p:sp>
          <p:nvSpPr>
            <p:cNvPr id="1804" name="SMARTInkShape-2835">
              <a:extLst>
                <a:ext uri="{FF2B5EF4-FFF2-40B4-BE49-F238E27FC236}">
                  <a16:creationId xmlns:a16="http://schemas.microsoft.com/office/drawing/2014/main" xmlns="" id="{26D6CB68-949E-4EF8-92D3-7EC4F1FB705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11750" y="4881375"/>
              <a:ext cx="18508" cy="236726"/>
            </a:xfrm>
            <a:custGeom>
              <a:avLst/>
              <a:gdLst/>
              <a:ahLst/>
              <a:cxnLst/>
              <a:rect l="0" t="0" r="0" b="0"/>
              <a:pathLst>
                <a:path w="18508" h="236726">
                  <a:moveTo>
                    <a:pt x="0" y="14475"/>
                  </a:moveTo>
                  <a:lnTo>
                    <a:pt x="0" y="14475"/>
                  </a:lnTo>
                  <a:lnTo>
                    <a:pt x="0" y="7733"/>
                  </a:lnTo>
                  <a:lnTo>
                    <a:pt x="1881" y="2541"/>
                  </a:lnTo>
                  <a:lnTo>
                    <a:pt x="3371" y="169"/>
                  </a:lnTo>
                  <a:lnTo>
                    <a:pt x="5069" y="0"/>
                  </a:lnTo>
                  <a:lnTo>
                    <a:pt x="6907" y="1297"/>
                  </a:lnTo>
                  <a:lnTo>
                    <a:pt x="8839" y="3573"/>
                  </a:lnTo>
                  <a:lnTo>
                    <a:pt x="14927" y="23631"/>
                  </a:lnTo>
                  <a:lnTo>
                    <a:pt x="17828" y="65401"/>
                  </a:lnTo>
                  <a:lnTo>
                    <a:pt x="18507" y="101784"/>
                  </a:lnTo>
                  <a:lnTo>
                    <a:pt x="18102" y="140063"/>
                  </a:lnTo>
                  <a:lnTo>
                    <a:pt x="15571" y="175890"/>
                  </a:lnTo>
                  <a:lnTo>
                    <a:pt x="13267" y="221781"/>
                  </a:lnTo>
                  <a:lnTo>
                    <a:pt x="12700" y="23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2836">
              <a:extLst>
                <a:ext uri="{FF2B5EF4-FFF2-40B4-BE49-F238E27FC236}">
                  <a16:creationId xmlns:a16="http://schemas.microsoft.com/office/drawing/2014/main" xmlns="" id="{8A21D116-A3F9-4E3B-BA3C-730373A3439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219700" y="4849580"/>
              <a:ext cx="19051" cy="262171"/>
            </a:xfrm>
            <a:custGeom>
              <a:avLst/>
              <a:gdLst/>
              <a:ahLst/>
              <a:cxnLst/>
              <a:rect l="0" t="0" r="0" b="0"/>
              <a:pathLst>
                <a:path w="19051" h="262171">
                  <a:moveTo>
                    <a:pt x="19050" y="8170"/>
                  </a:moveTo>
                  <a:lnTo>
                    <a:pt x="19050" y="8170"/>
                  </a:lnTo>
                  <a:lnTo>
                    <a:pt x="19050" y="0"/>
                  </a:lnTo>
                  <a:lnTo>
                    <a:pt x="19050" y="606"/>
                  </a:lnTo>
                  <a:lnTo>
                    <a:pt x="9616" y="34820"/>
                  </a:lnTo>
                  <a:lnTo>
                    <a:pt x="4744" y="68227"/>
                  </a:lnTo>
                  <a:lnTo>
                    <a:pt x="2110" y="106594"/>
                  </a:lnTo>
                  <a:lnTo>
                    <a:pt x="938" y="146458"/>
                  </a:lnTo>
                  <a:lnTo>
                    <a:pt x="416" y="185343"/>
                  </a:lnTo>
                  <a:lnTo>
                    <a:pt x="123" y="232821"/>
                  </a:lnTo>
                  <a:lnTo>
                    <a:pt x="0" y="262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2837">
              <a:extLst>
                <a:ext uri="{FF2B5EF4-FFF2-40B4-BE49-F238E27FC236}">
                  <a16:creationId xmlns:a16="http://schemas.microsoft.com/office/drawing/2014/main" xmlns="" id="{54A37052-C4A7-4BDD-9115-AB3BB6F0350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086350" y="4981680"/>
              <a:ext cx="184151" cy="9421"/>
            </a:xfrm>
            <a:custGeom>
              <a:avLst/>
              <a:gdLst/>
              <a:ahLst/>
              <a:cxnLst/>
              <a:rect l="0" t="0" r="0" b="0"/>
              <a:pathLst>
                <a:path w="184151" h="9421">
                  <a:moveTo>
                    <a:pt x="0" y="9420"/>
                  </a:moveTo>
                  <a:lnTo>
                    <a:pt x="0" y="9420"/>
                  </a:lnTo>
                  <a:lnTo>
                    <a:pt x="34532" y="6049"/>
                  </a:lnTo>
                  <a:lnTo>
                    <a:pt x="67794" y="2512"/>
                  </a:lnTo>
                  <a:lnTo>
                    <a:pt x="107036" y="0"/>
                  </a:lnTo>
                  <a:lnTo>
                    <a:pt x="145644" y="1235"/>
                  </a:lnTo>
                  <a:lnTo>
                    <a:pt x="184150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2838">
              <a:extLst>
                <a:ext uri="{FF2B5EF4-FFF2-40B4-BE49-F238E27FC236}">
                  <a16:creationId xmlns:a16="http://schemas.microsoft.com/office/drawing/2014/main" xmlns="" id="{76866783-9BFF-4743-8E82-C6E8494D279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081019" y="5054600"/>
              <a:ext cx="170432" cy="29250"/>
            </a:xfrm>
            <a:custGeom>
              <a:avLst/>
              <a:gdLst/>
              <a:ahLst/>
              <a:cxnLst/>
              <a:rect l="0" t="0" r="0" b="0"/>
              <a:pathLst>
                <a:path w="170432" h="29250">
                  <a:moveTo>
                    <a:pt x="11681" y="6350"/>
                  </a:moveTo>
                  <a:lnTo>
                    <a:pt x="11681" y="6350"/>
                  </a:lnTo>
                  <a:lnTo>
                    <a:pt x="1568" y="16463"/>
                  </a:lnTo>
                  <a:lnTo>
                    <a:pt x="0" y="20148"/>
                  </a:lnTo>
                  <a:lnTo>
                    <a:pt x="366" y="23309"/>
                  </a:lnTo>
                  <a:lnTo>
                    <a:pt x="2021" y="26123"/>
                  </a:lnTo>
                  <a:lnTo>
                    <a:pt x="11386" y="29249"/>
                  </a:lnTo>
                  <a:lnTo>
                    <a:pt x="29188" y="29227"/>
                  </a:lnTo>
                  <a:lnTo>
                    <a:pt x="60619" y="24514"/>
                  </a:lnTo>
                  <a:lnTo>
                    <a:pt x="101870" y="15834"/>
                  </a:lnTo>
                  <a:lnTo>
                    <a:pt x="139960" y="7037"/>
                  </a:lnTo>
                  <a:lnTo>
                    <a:pt x="1704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2839">
              <a:extLst>
                <a:ext uri="{FF2B5EF4-FFF2-40B4-BE49-F238E27FC236}">
                  <a16:creationId xmlns:a16="http://schemas.microsoft.com/office/drawing/2014/main" xmlns="" id="{CC76202C-AC81-4624-949D-C2A3F66D42F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479388" y="4976507"/>
              <a:ext cx="142303" cy="150382"/>
            </a:xfrm>
            <a:custGeom>
              <a:avLst/>
              <a:gdLst/>
              <a:ahLst/>
              <a:cxnLst/>
              <a:rect l="0" t="0" r="0" b="0"/>
              <a:pathLst>
                <a:path w="142303" h="150382">
                  <a:moveTo>
                    <a:pt x="83212" y="20943"/>
                  </a:moveTo>
                  <a:lnTo>
                    <a:pt x="83212" y="20943"/>
                  </a:lnTo>
                  <a:lnTo>
                    <a:pt x="76304" y="3984"/>
                  </a:lnTo>
                  <a:lnTo>
                    <a:pt x="74373" y="1170"/>
                  </a:lnTo>
                  <a:lnTo>
                    <a:pt x="70970" y="0"/>
                  </a:lnTo>
                  <a:lnTo>
                    <a:pt x="61543" y="581"/>
                  </a:lnTo>
                  <a:lnTo>
                    <a:pt x="40965" y="14988"/>
                  </a:lnTo>
                  <a:lnTo>
                    <a:pt x="16994" y="47244"/>
                  </a:lnTo>
                  <a:lnTo>
                    <a:pt x="2130" y="91452"/>
                  </a:lnTo>
                  <a:lnTo>
                    <a:pt x="0" y="126814"/>
                  </a:lnTo>
                  <a:lnTo>
                    <a:pt x="3748" y="135269"/>
                  </a:lnTo>
                  <a:lnTo>
                    <a:pt x="17321" y="148425"/>
                  </a:lnTo>
                  <a:lnTo>
                    <a:pt x="28701" y="150381"/>
                  </a:lnTo>
                  <a:lnTo>
                    <a:pt x="58279" y="146910"/>
                  </a:lnTo>
                  <a:lnTo>
                    <a:pt x="103890" y="122942"/>
                  </a:lnTo>
                  <a:lnTo>
                    <a:pt x="124387" y="100848"/>
                  </a:lnTo>
                  <a:lnTo>
                    <a:pt x="136790" y="78329"/>
                  </a:lnTo>
                  <a:lnTo>
                    <a:pt x="142302" y="58912"/>
                  </a:lnTo>
                  <a:lnTo>
                    <a:pt x="140989" y="42757"/>
                  </a:lnTo>
                  <a:lnTo>
                    <a:pt x="138664" y="35486"/>
                  </a:lnTo>
                  <a:lnTo>
                    <a:pt x="134291" y="29932"/>
                  </a:lnTo>
                  <a:lnTo>
                    <a:pt x="95912" y="8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2840">
              <a:extLst>
                <a:ext uri="{FF2B5EF4-FFF2-40B4-BE49-F238E27FC236}">
                  <a16:creationId xmlns:a16="http://schemas.microsoft.com/office/drawing/2014/main" xmlns="" id="{9E4162B9-90DF-414B-A54E-12862DCC94F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670867" y="4840465"/>
              <a:ext cx="90228" cy="275361"/>
            </a:xfrm>
            <a:custGeom>
              <a:avLst/>
              <a:gdLst/>
              <a:ahLst/>
              <a:cxnLst/>
              <a:rect l="0" t="0" r="0" b="0"/>
              <a:pathLst>
                <a:path w="90228" h="275361">
                  <a:moveTo>
                    <a:pt x="12383" y="10935"/>
                  </a:moveTo>
                  <a:lnTo>
                    <a:pt x="12383" y="10935"/>
                  </a:lnTo>
                  <a:lnTo>
                    <a:pt x="12383" y="0"/>
                  </a:lnTo>
                  <a:lnTo>
                    <a:pt x="8019" y="20273"/>
                  </a:lnTo>
                  <a:lnTo>
                    <a:pt x="6621" y="53919"/>
                  </a:lnTo>
                  <a:lnTo>
                    <a:pt x="6295" y="85778"/>
                  </a:lnTo>
                  <a:lnTo>
                    <a:pt x="8031" y="121104"/>
                  </a:lnTo>
                  <a:lnTo>
                    <a:pt x="9743" y="156560"/>
                  </a:lnTo>
                  <a:lnTo>
                    <a:pt x="6740" y="202172"/>
                  </a:lnTo>
                  <a:lnTo>
                    <a:pt x="752" y="239571"/>
                  </a:lnTo>
                  <a:lnTo>
                    <a:pt x="396" y="240264"/>
                  </a:lnTo>
                  <a:lnTo>
                    <a:pt x="0" y="237272"/>
                  </a:lnTo>
                  <a:lnTo>
                    <a:pt x="27831" y="190100"/>
                  </a:lnTo>
                  <a:lnTo>
                    <a:pt x="44947" y="167346"/>
                  </a:lnTo>
                  <a:lnTo>
                    <a:pt x="57195" y="158533"/>
                  </a:lnTo>
                  <a:lnTo>
                    <a:pt x="67812" y="156027"/>
                  </a:lnTo>
                  <a:lnTo>
                    <a:pt x="72619" y="156346"/>
                  </a:lnTo>
                  <a:lnTo>
                    <a:pt x="76529" y="159381"/>
                  </a:lnTo>
                  <a:lnTo>
                    <a:pt x="82755" y="170280"/>
                  </a:lnTo>
                  <a:lnTo>
                    <a:pt x="90227" y="195654"/>
                  </a:lnTo>
                  <a:lnTo>
                    <a:pt x="90169" y="228885"/>
                  </a:lnTo>
                  <a:lnTo>
                    <a:pt x="82310" y="255429"/>
                  </a:lnTo>
                  <a:lnTo>
                    <a:pt x="77345" y="261420"/>
                  </a:lnTo>
                  <a:lnTo>
                    <a:pt x="64303" y="269958"/>
                  </a:lnTo>
                  <a:lnTo>
                    <a:pt x="37723" y="275360"/>
                  </a:lnTo>
                  <a:lnTo>
                    <a:pt x="21528" y="272860"/>
                  </a:lnTo>
                  <a:lnTo>
                    <a:pt x="14246" y="270220"/>
                  </a:lnTo>
                  <a:lnTo>
                    <a:pt x="8686" y="264930"/>
                  </a:lnTo>
                  <a:lnTo>
                    <a:pt x="627" y="249646"/>
                  </a:lnTo>
                  <a:lnTo>
                    <a:pt x="312" y="242042"/>
                  </a:lnTo>
                  <a:lnTo>
                    <a:pt x="12383" y="2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2841">
              <a:extLst>
                <a:ext uri="{FF2B5EF4-FFF2-40B4-BE49-F238E27FC236}">
                  <a16:creationId xmlns:a16="http://schemas.microsoft.com/office/drawing/2014/main" xmlns="" id="{87090118-54AC-4410-8ED8-BB6B38CAF02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824207" y="4966062"/>
              <a:ext cx="81294" cy="126639"/>
            </a:xfrm>
            <a:custGeom>
              <a:avLst/>
              <a:gdLst/>
              <a:ahLst/>
              <a:cxnLst/>
              <a:rect l="0" t="0" r="0" b="0"/>
              <a:pathLst>
                <a:path w="81294" h="126639">
                  <a:moveTo>
                    <a:pt x="81293" y="18688"/>
                  </a:moveTo>
                  <a:lnTo>
                    <a:pt x="81293" y="18688"/>
                  </a:lnTo>
                  <a:lnTo>
                    <a:pt x="81293" y="15317"/>
                  </a:lnTo>
                  <a:lnTo>
                    <a:pt x="79412" y="11781"/>
                  </a:lnTo>
                  <a:lnTo>
                    <a:pt x="76929" y="7856"/>
                  </a:lnTo>
                  <a:lnTo>
                    <a:pt x="75826" y="3761"/>
                  </a:lnTo>
                  <a:lnTo>
                    <a:pt x="74120" y="2386"/>
                  </a:lnTo>
                  <a:lnTo>
                    <a:pt x="68461" y="860"/>
                  </a:lnTo>
                  <a:lnTo>
                    <a:pt x="53973" y="0"/>
                  </a:lnTo>
                  <a:lnTo>
                    <a:pt x="29531" y="9858"/>
                  </a:lnTo>
                  <a:lnTo>
                    <a:pt x="6689" y="29556"/>
                  </a:lnTo>
                  <a:lnTo>
                    <a:pt x="2630" y="36516"/>
                  </a:lnTo>
                  <a:lnTo>
                    <a:pt x="0" y="49895"/>
                  </a:lnTo>
                  <a:lnTo>
                    <a:pt x="4946" y="62897"/>
                  </a:lnTo>
                  <a:lnTo>
                    <a:pt x="19630" y="80235"/>
                  </a:lnTo>
                  <a:lnTo>
                    <a:pt x="61076" y="108336"/>
                  </a:lnTo>
                  <a:lnTo>
                    <a:pt x="62876" y="110909"/>
                  </a:lnTo>
                  <a:lnTo>
                    <a:pt x="63370" y="113330"/>
                  </a:lnTo>
                  <a:lnTo>
                    <a:pt x="62995" y="115649"/>
                  </a:lnTo>
                  <a:lnTo>
                    <a:pt x="55052" y="120108"/>
                  </a:lnTo>
                  <a:lnTo>
                    <a:pt x="41409" y="123736"/>
                  </a:lnTo>
                  <a:lnTo>
                    <a:pt x="5093" y="126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2842">
              <a:extLst>
                <a:ext uri="{FF2B5EF4-FFF2-40B4-BE49-F238E27FC236}">
                  <a16:creationId xmlns:a16="http://schemas.microsoft.com/office/drawing/2014/main" xmlns="" id="{47FB1581-439E-4625-9949-ABC672249EF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981700" y="5060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7" name="SMARTInkShape-Group521">
            <a:extLst>
              <a:ext uri="{FF2B5EF4-FFF2-40B4-BE49-F238E27FC236}">
                <a16:creationId xmlns:a16="http://schemas.microsoft.com/office/drawing/2014/main" xmlns="" id="{2A5464E6-6075-4C9B-A294-3D8CD1BFFC14}"/>
              </a:ext>
            </a:extLst>
          </p:cNvPr>
          <p:cNvGrpSpPr/>
          <p:nvPr/>
        </p:nvGrpSpPr>
        <p:grpSpPr>
          <a:xfrm>
            <a:off x="6337298" y="4809642"/>
            <a:ext cx="514353" cy="282847"/>
            <a:chOff x="6337298" y="4809642"/>
            <a:chExt cx="514353" cy="282847"/>
          </a:xfrm>
        </p:grpSpPr>
        <p:sp>
          <p:nvSpPr>
            <p:cNvPr id="1813" name="SMARTInkShape-2843">
              <a:extLst>
                <a:ext uri="{FF2B5EF4-FFF2-40B4-BE49-F238E27FC236}">
                  <a16:creationId xmlns:a16="http://schemas.microsoft.com/office/drawing/2014/main" xmlns="" id="{8F678BE1-6487-468A-8E58-82C39E54AD3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337298" y="4959611"/>
              <a:ext cx="138858" cy="124754"/>
            </a:xfrm>
            <a:custGeom>
              <a:avLst/>
              <a:gdLst/>
              <a:ahLst/>
              <a:cxnLst/>
              <a:rect l="0" t="0" r="0" b="0"/>
              <a:pathLst>
                <a:path w="138858" h="124754">
                  <a:moveTo>
                    <a:pt x="2" y="6089"/>
                  </a:moveTo>
                  <a:lnTo>
                    <a:pt x="2" y="6089"/>
                  </a:lnTo>
                  <a:lnTo>
                    <a:pt x="0" y="0"/>
                  </a:lnTo>
                  <a:lnTo>
                    <a:pt x="0" y="41857"/>
                  </a:lnTo>
                  <a:lnTo>
                    <a:pt x="707" y="83658"/>
                  </a:lnTo>
                  <a:lnTo>
                    <a:pt x="3373" y="102184"/>
                  </a:lnTo>
                  <a:lnTo>
                    <a:pt x="5777" y="108251"/>
                  </a:lnTo>
                  <a:lnTo>
                    <a:pt x="8791" y="112297"/>
                  </a:lnTo>
                  <a:lnTo>
                    <a:pt x="12211" y="114994"/>
                  </a:lnTo>
                  <a:lnTo>
                    <a:pt x="15197" y="116087"/>
                  </a:lnTo>
                  <a:lnTo>
                    <a:pt x="17893" y="116109"/>
                  </a:lnTo>
                  <a:lnTo>
                    <a:pt x="20396" y="115419"/>
                  </a:lnTo>
                  <a:lnTo>
                    <a:pt x="34032" y="104335"/>
                  </a:lnTo>
                  <a:lnTo>
                    <a:pt x="44736" y="87645"/>
                  </a:lnTo>
                  <a:lnTo>
                    <a:pt x="49005" y="76036"/>
                  </a:lnTo>
                  <a:lnTo>
                    <a:pt x="51015" y="74593"/>
                  </a:lnTo>
                  <a:lnTo>
                    <a:pt x="53765" y="74336"/>
                  </a:lnTo>
                  <a:lnTo>
                    <a:pt x="57011" y="74870"/>
                  </a:lnTo>
                  <a:lnTo>
                    <a:pt x="64381" y="82991"/>
                  </a:lnTo>
                  <a:lnTo>
                    <a:pt x="85490" y="112720"/>
                  </a:lnTo>
                  <a:lnTo>
                    <a:pt x="96557" y="120037"/>
                  </a:lnTo>
                  <a:lnTo>
                    <a:pt x="114688" y="124753"/>
                  </a:lnTo>
                  <a:lnTo>
                    <a:pt x="125292" y="123974"/>
                  </a:lnTo>
                  <a:lnTo>
                    <a:pt x="130096" y="122779"/>
                  </a:lnTo>
                  <a:lnTo>
                    <a:pt x="133298" y="119866"/>
                  </a:lnTo>
                  <a:lnTo>
                    <a:pt x="136856" y="110985"/>
                  </a:lnTo>
                  <a:lnTo>
                    <a:pt x="138857" y="90713"/>
                  </a:lnTo>
                  <a:lnTo>
                    <a:pt x="135564" y="76861"/>
                  </a:lnTo>
                  <a:lnTo>
                    <a:pt x="125776" y="59043"/>
                  </a:lnTo>
                  <a:lnTo>
                    <a:pt x="107952" y="37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2844">
              <a:extLst>
                <a:ext uri="{FF2B5EF4-FFF2-40B4-BE49-F238E27FC236}">
                  <a16:creationId xmlns:a16="http://schemas.microsoft.com/office/drawing/2014/main" xmlns="" id="{204D6939-6619-4635-A6CE-86ADEA1E57C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553200" y="4991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7790" y="5294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2845">
              <a:extLst>
                <a:ext uri="{FF2B5EF4-FFF2-40B4-BE49-F238E27FC236}">
                  <a16:creationId xmlns:a16="http://schemas.microsoft.com/office/drawing/2014/main" xmlns="" id="{E9861149-EB68-4930-974B-357C6BA74EA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527800" y="49339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63500"/>
                  </a:moveTo>
                  <a:lnTo>
                    <a:pt x="6350" y="63500"/>
                  </a:lnTo>
                  <a:lnTo>
                    <a:pt x="4469" y="245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2846">
              <a:extLst>
                <a:ext uri="{FF2B5EF4-FFF2-40B4-BE49-F238E27FC236}">
                  <a16:creationId xmlns:a16="http://schemas.microsoft.com/office/drawing/2014/main" xmlns="" id="{80867D2D-FE31-412D-8D3B-C3ABD1EA0CC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615524" y="4809642"/>
              <a:ext cx="236127" cy="282847"/>
            </a:xfrm>
            <a:custGeom>
              <a:avLst/>
              <a:gdLst/>
              <a:ahLst/>
              <a:cxnLst/>
              <a:rect l="0" t="0" r="0" b="0"/>
              <a:pathLst>
                <a:path w="236127" h="282847">
                  <a:moveTo>
                    <a:pt x="32926" y="3658"/>
                  </a:moveTo>
                  <a:lnTo>
                    <a:pt x="32926" y="3658"/>
                  </a:lnTo>
                  <a:lnTo>
                    <a:pt x="32926" y="0"/>
                  </a:lnTo>
                  <a:lnTo>
                    <a:pt x="34807" y="10252"/>
                  </a:lnTo>
                  <a:lnTo>
                    <a:pt x="41765" y="52311"/>
                  </a:lnTo>
                  <a:lnTo>
                    <a:pt x="44482" y="98663"/>
                  </a:lnTo>
                  <a:lnTo>
                    <a:pt x="43235" y="135253"/>
                  </a:lnTo>
                  <a:lnTo>
                    <a:pt x="39625" y="174328"/>
                  </a:lnTo>
                  <a:lnTo>
                    <a:pt x="33316" y="212862"/>
                  </a:lnTo>
                  <a:lnTo>
                    <a:pt x="25202" y="256770"/>
                  </a:lnTo>
                  <a:lnTo>
                    <a:pt x="24320" y="273256"/>
                  </a:lnTo>
                  <a:lnTo>
                    <a:pt x="25071" y="278640"/>
                  </a:lnTo>
                  <a:lnTo>
                    <a:pt x="26984" y="281524"/>
                  </a:lnTo>
                  <a:lnTo>
                    <a:pt x="29670" y="282741"/>
                  </a:lnTo>
                  <a:lnTo>
                    <a:pt x="32873" y="282846"/>
                  </a:lnTo>
                  <a:lnTo>
                    <a:pt x="36418" y="280095"/>
                  </a:lnTo>
                  <a:lnTo>
                    <a:pt x="44121" y="269511"/>
                  </a:lnTo>
                  <a:lnTo>
                    <a:pt x="53019" y="240944"/>
                  </a:lnTo>
                  <a:lnTo>
                    <a:pt x="50011" y="205669"/>
                  </a:lnTo>
                  <a:lnTo>
                    <a:pt x="36812" y="175147"/>
                  </a:lnTo>
                  <a:lnTo>
                    <a:pt x="23598" y="160779"/>
                  </a:lnTo>
                  <a:lnTo>
                    <a:pt x="16125" y="154972"/>
                  </a:lnTo>
                  <a:lnTo>
                    <a:pt x="10437" y="152512"/>
                  </a:lnTo>
                  <a:lnTo>
                    <a:pt x="5940" y="152283"/>
                  </a:lnTo>
                  <a:lnTo>
                    <a:pt x="2234" y="153541"/>
                  </a:lnTo>
                  <a:lnTo>
                    <a:pt x="471" y="155086"/>
                  </a:lnTo>
                  <a:lnTo>
                    <a:pt x="0" y="156822"/>
                  </a:lnTo>
                  <a:lnTo>
                    <a:pt x="392" y="158683"/>
                  </a:lnTo>
                  <a:lnTo>
                    <a:pt x="2064" y="159925"/>
                  </a:lnTo>
                  <a:lnTo>
                    <a:pt x="7686" y="161304"/>
                  </a:lnTo>
                  <a:lnTo>
                    <a:pt x="25526" y="155339"/>
                  </a:lnTo>
                  <a:lnTo>
                    <a:pt x="68857" y="119056"/>
                  </a:lnTo>
                  <a:lnTo>
                    <a:pt x="116302" y="72470"/>
                  </a:lnTo>
                  <a:lnTo>
                    <a:pt x="155121" y="35941"/>
                  </a:lnTo>
                  <a:lnTo>
                    <a:pt x="156722" y="35058"/>
                  </a:lnTo>
                  <a:lnTo>
                    <a:pt x="157790" y="35880"/>
                  </a:lnTo>
                  <a:lnTo>
                    <a:pt x="158502" y="37839"/>
                  </a:lnTo>
                  <a:lnTo>
                    <a:pt x="157856" y="81424"/>
                  </a:lnTo>
                  <a:lnTo>
                    <a:pt x="151082" y="128535"/>
                  </a:lnTo>
                  <a:lnTo>
                    <a:pt x="144000" y="162875"/>
                  </a:lnTo>
                  <a:lnTo>
                    <a:pt x="132786" y="207153"/>
                  </a:lnTo>
                  <a:lnTo>
                    <a:pt x="123409" y="239561"/>
                  </a:lnTo>
                  <a:lnTo>
                    <a:pt x="124293" y="239244"/>
                  </a:lnTo>
                  <a:lnTo>
                    <a:pt x="134394" y="228683"/>
                  </a:lnTo>
                  <a:lnTo>
                    <a:pt x="159495" y="213560"/>
                  </a:lnTo>
                  <a:lnTo>
                    <a:pt x="181607" y="206779"/>
                  </a:lnTo>
                  <a:lnTo>
                    <a:pt x="199900" y="207059"/>
                  </a:lnTo>
                  <a:lnTo>
                    <a:pt x="207742" y="209108"/>
                  </a:lnTo>
                  <a:lnTo>
                    <a:pt x="220218" y="218912"/>
                  </a:lnTo>
                  <a:lnTo>
                    <a:pt x="225520" y="225477"/>
                  </a:lnTo>
                  <a:lnTo>
                    <a:pt x="231412" y="242179"/>
                  </a:lnTo>
                  <a:lnTo>
                    <a:pt x="236126" y="270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3" name="SMARTInkShape-Group522">
            <a:extLst>
              <a:ext uri="{FF2B5EF4-FFF2-40B4-BE49-F238E27FC236}">
                <a16:creationId xmlns:a16="http://schemas.microsoft.com/office/drawing/2014/main" xmlns="" id="{13899D7D-17CF-4657-889B-ACBDB475D043}"/>
              </a:ext>
            </a:extLst>
          </p:cNvPr>
          <p:cNvGrpSpPr/>
          <p:nvPr/>
        </p:nvGrpSpPr>
        <p:grpSpPr>
          <a:xfrm>
            <a:off x="7289800" y="4873429"/>
            <a:ext cx="647701" cy="263722"/>
            <a:chOff x="7289800" y="4873429"/>
            <a:chExt cx="647701" cy="263722"/>
          </a:xfrm>
        </p:grpSpPr>
        <p:sp>
          <p:nvSpPr>
            <p:cNvPr id="1818" name="SMARTInkShape-2847">
              <a:extLst>
                <a:ext uri="{FF2B5EF4-FFF2-40B4-BE49-F238E27FC236}">
                  <a16:creationId xmlns:a16="http://schemas.microsoft.com/office/drawing/2014/main" xmlns="" id="{3AE7E0A6-0FB3-43A3-B09F-A22AC4925A6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289800" y="4873429"/>
              <a:ext cx="171451" cy="200222"/>
            </a:xfrm>
            <a:custGeom>
              <a:avLst/>
              <a:gdLst/>
              <a:ahLst/>
              <a:cxnLst/>
              <a:rect l="0" t="0" r="0" b="0"/>
              <a:pathLst>
                <a:path w="171451" h="2002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0844" y="418"/>
                  </a:lnTo>
                  <a:lnTo>
                    <a:pt x="21047" y="4647"/>
                  </a:lnTo>
                  <a:lnTo>
                    <a:pt x="54983" y="40547"/>
                  </a:lnTo>
                  <a:lnTo>
                    <a:pt x="85280" y="84549"/>
                  </a:lnTo>
                  <a:lnTo>
                    <a:pt x="115892" y="131219"/>
                  </a:lnTo>
                  <a:lnTo>
                    <a:pt x="149996" y="175903"/>
                  </a:lnTo>
                  <a:lnTo>
                    <a:pt x="171450" y="200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2848">
              <a:extLst>
                <a:ext uri="{FF2B5EF4-FFF2-40B4-BE49-F238E27FC236}">
                  <a16:creationId xmlns:a16="http://schemas.microsoft.com/office/drawing/2014/main" xmlns="" id="{AEE98478-64F5-4322-8C09-B5728955C95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308850" y="4879779"/>
              <a:ext cx="165101" cy="257372"/>
            </a:xfrm>
            <a:custGeom>
              <a:avLst/>
              <a:gdLst/>
              <a:ahLst/>
              <a:cxnLst/>
              <a:rect l="0" t="0" r="0" b="0"/>
              <a:pathLst>
                <a:path w="165101" h="257372">
                  <a:moveTo>
                    <a:pt x="165100" y="3371"/>
                  </a:moveTo>
                  <a:lnTo>
                    <a:pt x="165100" y="3371"/>
                  </a:lnTo>
                  <a:lnTo>
                    <a:pt x="154987" y="0"/>
                  </a:lnTo>
                  <a:lnTo>
                    <a:pt x="149891" y="1123"/>
                  </a:lnTo>
                  <a:lnTo>
                    <a:pt x="138585" y="8017"/>
                  </a:lnTo>
                  <a:lnTo>
                    <a:pt x="99014" y="55192"/>
                  </a:lnTo>
                  <a:lnTo>
                    <a:pt x="67202" y="102687"/>
                  </a:lnTo>
                  <a:lnTo>
                    <a:pt x="44684" y="137822"/>
                  </a:lnTo>
                  <a:lnTo>
                    <a:pt x="25269" y="172253"/>
                  </a:lnTo>
                  <a:lnTo>
                    <a:pt x="5214" y="216629"/>
                  </a:lnTo>
                  <a:lnTo>
                    <a:pt x="671" y="235972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2849">
              <a:extLst>
                <a:ext uri="{FF2B5EF4-FFF2-40B4-BE49-F238E27FC236}">
                  <a16:creationId xmlns:a16="http://schemas.microsoft.com/office/drawing/2014/main" xmlns="" id="{DCF7AC9B-8267-4091-ACDE-C3336779042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525632" y="4946650"/>
              <a:ext cx="113419" cy="25401"/>
            </a:xfrm>
            <a:custGeom>
              <a:avLst/>
              <a:gdLst/>
              <a:ahLst/>
              <a:cxnLst/>
              <a:rect l="0" t="0" r="0" b="0"/>
              <a:pathLst>
                <a:path w="113419" h="254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8917" y="12865"/>
                  </a:lnTo>
                  <a:lnTo>
                    <a:pt x="50129" y="21199"/>
                  </a:lnTo>
                  <a:lnTo>
                    <a:pt x="96526" y="24570"/>
                  </a:lnTo>
                  <a:lnTo>
                    <a:pt x="113418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2850">
              <a:extLst>
                <a:ext uri="{FF2B5EF4-FFF2-40B4-BE49-F238E27FC236}">
                  <a16:creationId xmlns:a16="http://schemas.microsoft.com/office/drawing/2014/main" xmlns="" id="{9844107C-3CDE-4184-91B2-B4BB605E629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517433" y="5035550"/>
              <a:ext cx="147018" cy="17286"/>
            </a:xfrm>
            <a:custGeom>
              <a:avLst/>
              <a:gdLst/>
              <a:ahLst/>
              <a:cxnLst/>
              <a:rect l="0" t="0" r="0" b="0"/>
              <a:pathLst>
                <a:path w="147018" h="17286">
                  <a:moveTo>
                    <a:pt x="7317" y="6350"/>
                  </a:moveTo>
                  <a:lnTo>
                    <a:pt x="7317" y="6350"/>
                  </a:lnTo>
                  <a:lnTo>
                    <a:pt x="575" y="13092"/>
                  </a:lnTo>
                  <a:lnTo>
                    <a:pt x="0" y="15078"/>
                  </a:lnTo>
                  <a:lnTo>
                    <a:pt x="1027" y="16402"/>
                  </a:lnTo>
                  <a:lnTo>
                    <a:pt x="3123" y="17285"/>
                  </a:lnTo>
                  <a:lnTo>
                    <a:pt x="46947" y="16937"/>
                  </a:lnTo>
                  <a:lnTo>
                    <a:pt x="94082" y="10192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2851">
              <a:extLst>
                <a:ext uri="{FF2B5EF4-FFF2-40B4-BE49-F238E27FC236}">
                  <a16:creationId xmlns:a16="http://schemas.microsoft.com/office/drawing/2014/main" xmlns="" id="{FDFC9D8B-E0A6-484A-8151-D6954A1631B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777539" y="4944523"/>
              <a:ext cx="159962" cy="116428"/>
            </a:xfrm>
            <a:custGeom>
              <a:avLst/>
              <a:gdLst/>
              <a:ahLst/>
              <a:cxnLst/>
              <a:rect l="0" t="0" r="0" b="0"/>
              <a:pathLst>
                <a:path w="159962" h="116428">
                  <a:moveTo>
                    <a:pt x="121861" y="27527"/>
                  </a:moveTo>
                  <a:lnTo>
                    <a:pt x="121861" y="27527"/>
                  </a:lnTo>
                  <a:lnTo>
                    <a:pt x="99493" y="6570"/>
                  </a:lnTo>
                  <a:lnTo>
                    <a:pt x="88637" y="1044"/>
                  </a:lnTo>
                  <a:lnTo>
                    <a:pt x="74874" y="0"/>
                  </a:lnTo>
                  <a:lnTo>
                    <a:pt x="49378" y="5260"/>
                  </a:lnTo>
                  <a:lnTo>
                    <a:pt x="31084" y="13396"/>
                  </a:lnTo>
                  <a:lnTo>
                    <a:pt x="10297" y="33140"/>
                  </a:lnTo>
                  <a:lnTo>
                    <a:pt x="2192" y="46250"/>
                  </a:lnTo>
                  <a:lnTo>
                    <a:pt x="0" y="59131"/>
                  </a:lnTo>
                  <a:lnTo>
                    <a:pt x="403" y="65530"/>
                  </a:lnTo>
                  <a:lnTo>
                    <a:pt x="3495" y="70501"/>
                  </a:lnTo>
                  <a:lnTo>
                    <a:pt x="14455" y="77906"/>
                  </a:lnTo>
                  <a:lnTo>
                    <a:pt x="30615" y="77905"/>
                  </a:lnTo>
                  <a:lnTo>
                    <a:pt x="48852" y="72495"/>
                  </a:lnTo>
                  <a:lnTo>
                    <a:pt x="92090" y="52551"/>
                  </a:lnTo>
                  <a:lnTo>
                    <a:pt x="104103" y="48347"/>
                  </a:lnTo>
                  <a:lnTo>
                    <a:pt x="105789" y="49168"/>
                  </a:lnTo>
                  <a:lnTo>
                    <a:pt x="106912" y="51127"/>
                  </a:lnTo>
                  <a:lnTo>
                    <a:pt x="115345" y="77776"/>
                  </a:lnTo>
                  <a:lnTo>
                    <a:pt x="124610" y="90782"/>
                  </a:lnTo>
                  <a:lnTo>
                    <a:pt x="159961" y="116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4" name="SMARTInkShape-2852">
            <a:extLst>
              <a:ext uri="{FF2B5EF4-FFF2-40B4-BE49-F238E27FC236}">
                <a16:creationId xmlns:a16="http://schemas.microsoft.com/office/drawing/2014/main" xmlns="" id="{B8DB0728-CE35-4CE3-B17C-8F329D11C89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51005" y="4873107"/>
            <a:ext cx="156689" cy="270394"/>
          </a:xfrm>
          <a:custGeom>
            <a:avLst/>
            <a:gdLst/>
            <a:ahLst/>
            <a:cxnLst/>
            <a:rect l="0" t="0" r="0" b="0"/>
            <a:pathLst>
              <a:path w="156689" h="270394">
                <a:moveTo>
                  <a:pt x="151645" y="162443"/>
                </a:moveTo>
                <a:lnTo>
                  <a:pt x="151645" y="162443"/>
                </a:lnTo>
                <a:lnTo>
                  <a:pt x="125915" y="147695"/>
                </a:lnTo>
                <a:lnTo>
                  <a:pt x="118336" y="139661"/>
                </a:lnTo>
                <a:lnTo>
                  <a:pt x="105842" y="109730"/>
                </a:lnTo>
                <a:lnTo>
                  <a:pt x="100244" y="84687"/>
                </a:lnTo>
                <a:lnTo>
                  <a:pt x="100107" y="57094"/>
                </a:lnTo>
                <a:lnTo>
                  <a:pt x="106162" y="34012"/>
                </a:lnTo>
                <a:lnTo>
                  <a:pt x="115201" y="16462"/>
                </a:lnTo>
                <a:lnTo>
                  <a:pt x="123924" y="6311"/>
                </a:lnTo>
                <a:lnTo>
                  <a:pt x="134386" y="1329"/>
                </a:lnTo>
                <a:lnTo>
                  <a:pt x="140138" y="0"/>
                </a:lnTo>
                <a:lnTo>
                  <a:pt x="145385" y="525"/>
                </a:lnTo>
                <a:lnTo>
                  <a:pt x="154977" y="4872"/>
                </a:lnTo>
                <a:lnTo>
                  <a:pt x="156688" y="10829"/>
                </a:lnTo>
                <a:lnTo>
                  <a:pt x="154827" y="28737"/>
                </a:lnTo>
                <a:lnTo>
                  <a:pt x="135733" y="62618"/>
                </a:lnTo>
                <a:lnTo>
                  <a:pt x="88243" y="106924"/>
                </a:lnTo>
                <a:lnTo>
                  <a:pt x="50780" y="138310"/>
                </a:lnTo>
                <a:lnTo>
                  <a:pt x="5500" y="176477"/>
                </a:lnTo>
                <a:lnTo>
                  <a:pt x="2004" y="181677"/>
                </a:lnTo>
                <a:lnTo>
                  <a:pt x="378" y="186554"/>
                </a:lnTo>
                <a:lnTo>
                  <a:pt x="0" y="191217"/>
                </a:lnTo>
                <a:lnTo>
                  <a:pt x="3343" y="200160"/>
                </a:lnTo>
                <a:lnTo>
                  <a:pt x="6210" y="204522"/>
                </a:lnTo>
                <a:lnTo>
                  <a:pt x="10238" y="207429"/>
                </a:lnTo>
                <a:lnTo>
                  <a:pt x="20358" y="210659"/>
                </a:lnTo>
                <a:lnTo>
                  <a:pt x="67510" y="213015"/>
                </a:lnTo>
                <a:lnTo>
                  <a:pt x="77327" y="215024"/>
                </a:lnTo>
                <a:lnTo>
                  <a:pt x="84748" y="217563"/>
                </a:lnTo>
                <a:lnTo>
                  <a:pt x="98447" y="219326"/>
                </a:lnTo>
                <a:lnTo>
                  <a:pt x="98540" y="219415"/>
                </a:lnTo>
                <a:lnTo>
                  <a:pt x="96763" y="219514"/>
                </a:lnTo>
                <a:lnTo>
                  <a:pt x="96712" y="219540"/>
                </a:lnTo>
                <a:lnTo>
                  <a:pt x="98537" y="219569"/>
                </a:lnTo>
                <a:lnTo>
                  <a:pt x="99307" y="220282"/>
                </a:lnTo>
                <a:lnTo>
                  <a:pt x="100161" y="222957"/>
                </a:lnTo>
                <a:lnTo>
                  <a:pt x="100642" y="235172"/>
                </a:lnTo>
                <a:lnTo>
                  <a:pt x="104518" y="244390"/>
                </a:lnTo>
                <a:lnTo>
                  <a:pt x="117425" y="264669"/>
                </a:lnTo>
                <a:lnTo>
                  <a:pt x="121856" y="267849"/>
                </a:lnTo>
                <a:lnTo>
                  <a:pt x="145295" y="2703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0" name="SMARTInkShape-Group524">
            <a:extLst>
              <a:ext uri="{FF2B5EF4-FFF2-40B4-BE49-F238E27FC236}">
                <a16:creationId xmlns:a16="http://schemas.microsoft.com/office/drawing/2014/main" xmlns="" id="{B51AF874-C683-40CE-8881-32D01632FC43}"/>
              </a:ext>
            </a:extLst>
          </p:cNvPr>
          <p:cNvGrpSpPr/>
          <p:nvPr/>
        </p:nvGrpSpPr>
        <p:grpSpPr>
          <a:xfrm>
            <a:off x="8940800" y="4832350"/>
            <a:ext cx="714857" cy="330201"/>
            <a:chOff x="8940800" y="4832350"/>
            <a:chExt cx="714857" cy="330201"/>
          </a:xfrm>
        </p:grpSpPr>
        <p:sp>
          <p:nvSpPr>
            <p:cNvPr id="1825" name="SMARTInkShape-2853">
              <a:extLst>
                <a:ext uri="{FF2B5EF4-FFF2-40B4-BE49-F238E27FC236}">
                  <a16:creationId xmlns:a16="http://schemas.microsoft.com/office/drawing/2014/main" xmlns="" id="{E37415D3-7747-4431-85B7-27692CC6426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256479" y="4991100"/>
              <a:ext cx="122472" cy="12701"/>
            </a:xfrm>
            <a:custGeom>
              <a:avLst/>
              <a:gdLst/>
              <a:ahLst/>
              <a:cxnLst/>
              <a:rect l="0" t="0" r="0" b="0"/>
              <a:pathLst>
                <a:path w="122472" h="127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41843" y="1881"/>
                  </a:lnTo>
                  <a:lnTo>
                    <a:pt x="83059" y="6908"/>
                  </a:lnTo>
                  <a:lnTo>
                    <a:pt x="12247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2854">
              <a:extLst>
                <a:ext uri="{FF2B5EF4-FFF2-40B4-BE49-F238E27FC236}">
                  <a16:creationId xmlns:a16="http://schemas.microsoft.com/office/drawing/2014/main" xmlns="" id="{4901624B-5905-4089-B95D-09EB0707B12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245429" y="5054600"/>
              <a:ext cx="127172" cy="19051"/>
            </a:xfrm>
            <a:custGeom>
              <a:avLst/>
              <a:gdLst/>
              <a:ahLst/>
              <a:cxnLst/>
              <a:rect l="0" t="0" r="0" b="0"/>
              <a:pathLst>
                <a:path w="127172" h="19051">
                  <a:moveTo>
                    <a:pt x="38271" y="0"/>
                  </a:moveTo>
                  <a:lnTo>
                    <a:pt x="38271" y="0"/>
                  </a:lnTo>
                  <a:lnTo>
                    <a:pt x="3088" y="11934"/>
                  </a:lnTo>
                  <a:lnTo>
                    <a:pt x="0" y="14306"/>
                  </a:lnTo>
                  <a:lnTo>
                    <a:pt x="762" y="15887"/>
                  </a:lnTo>
                  <a:lnTo>
                    <a:pt x="9136" y="17644"/>
                  </a:lnTo>
                  <a:lnTo>
                    <a:pt x="43201" y="18633"/>
                  </a:lnTo>
                  <a:lnTo>
                    <a:pt x="75035" y="18865"/>
                  </a:lnTo>
                  <a:lnTo>
                    <a:pt x="12717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2855">
              <a:extLst>
                <a:ext uri="{FF2B5EF4-FFF2-40B4-BE49-F238E27FC236}">
                  <a16:creationId xmlns:a16="http://schemas.microsoft.com/office/drawing/2014/main" xmlns="" id="{FE10F1F3-9F13-472C-B68E-94DECA7CE82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508856" y="4966223"/>
              <a:ext cx="146801" cy="196328"/>
            </a:xfrm>
            <a:custGeom>
              <a:avLst/>
              <a:gdLst/>
              <a:ahLst/>
              <a:cxnLst/>
              <a:rect l="0" t="0" r="0" b="0"/>
              <a:pathLst>
                <a:path w="146801" h="196328">
                  <a:moveTo>
                    <a:pt x="143144" y="12177"/>
                  </a:moveTo>
                  <a:lnTo>
                    <a:pt x="143144" y="12177"/>
                  </a:lnTo>
                  <a:lnTo>
                    <a:pt x="146514" y="5435"/>
                  </a:lnTo>
                  <a:lnTo>
                    <a:pt x="146800" y="3449"/>
                  </a:lnTo>
                  <a:lnTo>
                    <a:pt x="146287" y="2125"/>
                  </a:lnTo>
                  <a:lnTo>
                    <a:pt x="145240" y="1242"/>
                  </a:lnTo>
                  <a:lnTo>
                    <a:pt x="133652" y="0"/>
                  </a:lnTo>
                  <a:lnTo>
                    <a:pt x="110071" y="6374"/>
                  </a:lnTo>
                  <a:lnTo>
                    <a:pt x="69086" y="37789"/>
                  </a:lnTo>
                  <a:lnTo>
                    <a:pt x="31203" y="75426"/>
                  </a:lnTo>
                  <a:lnTo>
                    <a:pt x="10607" y="100965"/>
                  </a:lnTo>
                  <a:lnTo>
                    <a:pt x="1453" y="124546"/>
                  </a:lnTo>
                  <a:lnTo>
                    <a:pt x="0" y="135773"/>
                  </a:lnTo>
                  <a:lnTo>
                    <a:pt x="3265" y="146080"/>
                  </a:lnTo>
                  <a:lnTo>
                    <a:pt x="18180" y="165058"/>
                  </a:lnTo>
                  <a:lnTo>
                    <a:pt x="42683" y="177256"/>
                  </a:lnTo>
                  <a:lnTo>
                    <a:pt x="90095" y="188089"/>
                  </a:lnTo>
                  <a:lnTo>
                    <a:pt x="143144" y="19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2856">
              <a:extLst>
                <a:ext uri="{FF2B5EF4-FFF2-40B4-BE49-F238E27FC236}">
                  <a16:creationId xmlns:a16="http://schemas.microsoft.com/office/drawing/2014/main" xmlns="" id="{346D435A-91FF-4D17-AD61-0B7AB15686B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940800" y="483235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6" y="39232"/>
                  </a:lnTo>
                  <a:lnTo>
                    <a:pt x="39546" y="78417"/>
                  </a:lnTo>
                  <a:lnTo>
                    <a:pt x="72252" y="125792"/>
                  </a:lnTo>
                  <a:lnTo>
                    <a:pt x="1016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2857">
              <a:extLst>
                <a:ext uri="{FF2B5EF4-FFF2-40B4-BE49-F238E27FC236}">
                  <a16:creationId xmlns:a16="http://schemas.microsoft.com/office/drawing/2014/main" xmlns="" id="{7296F002-B459-482D-AA2D-CBE2428ABD4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048750" y="4847742"/>
              <a:ext cx="120651" cy="264009"/>
            </a:xfrm>
            <a:custGeom>
              <a:avLst/>
              <a:gdLst/>
              <a:ahLst/>
              <a:cxnLst/>
              <a:rect l="0" t="0" r="0" b="0"/>
              <a:pathLst>
                <a:path w="120651" h="264009">
                  <a:moveTo>
                    <a:pt x="120650" y="3658"/>
                  </a:moveTo>
                  <a:lnTo>
                    <a:pt x="120650" y="3658"/>
                  </a:lnTo>
                  <a:lnTo>
                    <a:pt x="117279" y="287"/>
                  </a:lnTo>
                  <a:lnTo>
                    <a:pt x="114874" y="0"/>
                  </a:lnTo>
                  <a:lnTo>
                    <a:pt x="108440" y="1562"/>
                  </a:lnTo>
                  <a:lnTo>
                    <a:pt x="64437" y="25198"/>
                  </a:lnTo>
                  <a:lnTo>
                    <a:pt x="26498" y="49411"/>
                  </a:lnTo>
                  <a:lnTo>
                    <a:pt x="6697" y="68696"/>
                  </a:lnTo>
                  <a:lnTo>
                    <a:pt x="2979" y="77484"/>
                  </a:lnTo>
                  <a:lnTo>
                    <a:pt x="391" y="116452"/>
                  </a:lnTo>
                  <a:lnTo>
                    <a:pt x="3879" y="149262"/>
                  </a:lnTo>
                  <a:lnTo>
                    <a:pt x="14328" y="191953"/>
                  </a:lnTo>
                  <a:lnTo>
                    <a:pt x="14279" y="223765"/>
                  </a:lnTo>
                  <a:lnTo>
                    <a:pt x="9639" y="239302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1" name="SMARTInkShape-Group525">
            <a:extLst>
              <a:ext uri="{FF2B5EF4-FFF2-40B4-BE49-F238E27FC236}">
                <a16:creationId xmlns:a16="http://schemas.microsoft.com/office/drawing/2014/main" xmlns="" id="{DE910625-9A9B-4233-B765-7CDD91B671CE}"/>
              </a:ext>
            </a:extLst>
          </p:cNvPr>
          <p:cNvGrpSpPr/>
          <p:nvPr/>
        </p:nvGrpSpPr>
        <p:grpSpPr>
          <a:xfrm>
            <a:off x="3714750" y="3435235"/>
            <a:ext cx="920751" cy="228716"/>
            <a:chOff x="3714750" y="3435235"/>
            <a:chExt cx="920751" cy="228716"/>
          </a:xfrm>
        </p:grpSpPr>
        <p:sp>
          <p:nvSpPr>
            <p:cNvPr id="1831" name="SMARTInkShape-2858">
              <a:extLst>
                <a:ext uri="{FF2B5EF4-FFF2-40B4-BE49-F238E27FC236}">
                  <a16:creationId xmlns:a16="http://schemas.microsoft.com/office/drawing/2014/main" xmlns="" id="{94016809-0515-4A9A-9946-4A34F313C4B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714750" y="3508306"/>
              <a:ext cx="95251" cy="6903"/>
            </a:xfrm>
            <a:custGeom>
              <a:avLst/>
              <a:gdLst/>
              <a:ahLst/>
              <a:cxnLst/>
              <a:rect l="0" t="0" r="0" b="0"/>
              <a:pathLst>
                <a:path w="95251" h="6903">
                  <a:moveTo>
                    <a:pt x="0" y="3244"/>
                  </a:moveTo>
                  <a:lnTo>
                    <a:pt x="0" y="3244"/>
                  </a:lnTo>
                  <a:lnTo>
                    <a:pt x="0" y="6615"/>
                  </a:lnTo>
                  <a:lnTo>
                    <a:pt x="1411" y="6902"/>
                  </a:lnTo>
                  <a:lnTo>
                    <a:pt x="36164" y="0"/>
                  </a:lnTo>
                  <a:lnTo>
                    <a:pt x="78341" y="2677"/>
                  </a:lnTo>
                  <a:lnTo>
                    <a:pt x="95250" y="3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SMARTInkShape-2859">
              <a:extLst>
                <a:ext uri="{FF2B5EF4-FFF2-40B4-BE49-F238E27FC236}">
                  <a16:creationId xmlns:a16="http://schemas.microsoft.com/office/drawing/2014/main" xmlns="" id="{9725EA12-F9F4-4D98-ABF9-53D71C7BBD3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730429" y="3568700"/>
              <a:ext cx="117672" cy="11818"/>
            </a:xfrm>
            <a:custGeom>
              <a:avLst/>
              <a:gdLst/>
              <a:ahLst/>
              <a:cxnLst/>
              <a:rect l="0" t="0" r="0" b="0"/>
              <a:pathLst>
                <a:path w="1176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5" y="11817"/>
                  </a:lnTo>
                  <a:lnTo>
                    <a:pt x="49274" y="3784"/>
                  </a:lnTo>
                  <a:lnTo>
                    <a:pt x="95816" y="498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3" name="SMARTInkShape-2860">
              <a:extLst>
                <a:ext uri="{FF2B5EF4-FFF2-40B4-BE49-F238E27FC236}">
                  <a16:creationId xmlns:a16="http://schemas.microsoft.com/office/drawing/2014/main" xmlns="" id="{DF1A2405-D808-461A-B875-5FBFF68F36D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961955" y="3435235"/>
              <a:ext cx="104582" cy="175163"/>
            </a:xfrm>
            <a:custGeom>
              <a:avLst/>
              <a:gdLst/>
              <a:ahLst/>
              <a:cxnLst/>
              <a:rect l="0" t="0" r="0" b="0"/>
              <a:pathLst>
                <a:path w="104582" h="175163">
                  <a:moveTo>
                    <a:pt x="51245" y="38215"/>
                  </a:moveTo>
                  <a:lnTo>
                    <a:pt x="51245" y="38215"/>
                  </a:lnTo>
                  <a:lnTo>
                    <a:pt x="51245" y="34844"/>
                  </a:lnTo>
                  <a:lnTo>
                    <a:pt x="47482" y="31308"/>
                  </a:lnTo>
                  <a:lnTo>
                    <a:pt x="40310" y="26660"/>
                  </a:lnTo>
                  <a:lnTo>
                    <a:pt x="28955" y="32596"/>
                  </a:lnTo>
                  <a:lnTo>
                    <a:pt x="15556" y="53405"/>
                  </a:lnTo>
                  <a:lnTo>
                    <a:pt x="2649" y="85284"/>
                  </a:lnTo>
                  <a:lnTo>
                    <a:pt x="0" y="118170"/>
                  </a:lnTo>
                  <a:lnTo>
                    <a:pt x="7055" y="150256"/>
                  </a:lnTo>
                  <a:lnTo>
                    <a:pt x="16083" y="163976"/>
                  </a:lnTo>
                  <a:lnTo>
                    <a:pt x="21454" y="168622"/>
                  </a:lnTo>
                  <a:lnTo>
                    <a:pt x="34947" y="173785"/>
                  </a:lnTo>
                  <a:lnTo>
                    <a:pt x="42496" y="175162"/>
                  </a:lnTo>
                  <a:lnTo>
                    <a:pt x="60292" y="169165"/>
                  </a:lnTo>
                  <a:lnTo>
                    <a:pt x="69976" y="163615"/>
                  </a:lnTo>
                  <a:lnTo>
                    <a:pt x="93719" y="135578"/>
                  </a:lnTo>
                  <a:lnTo>
                    <a:pt x="101873" y="110651"/>
                  </a:lnTo>
                  <a:lnTo>
                    <a:pt x="104581" y="70731"/>
                  </a:lnTo>
                  <a:lnTo>
                    <a:pt x="99033" y="33973"/>
                  </a:lnTo>
                  <a:lnTo>
                    <a:pt x="91534" y="14458"/>
                  </a:lnTo>
                  <a:lnTo>
                    <a:pt x="81146" y="3432"/>
                  </a:lnTo>
                  <a:lnTo>
                    <a:pt x="75412" y="915"/>
                  </a:lnTo>
                  <a:lnTo>
                    <a:pt x="63397" y="0"/>
                  </a:lnTo>
                  <a:lnTo>
                    <a:pt x="57935" y="2861"/>
                  </a:lnTo>
                  <a:lnTo>
                    <a:pt x="38545" y="25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SMARTInkShape-2861">
              <a:extLst>
                <a:ext uri="{FF2B5EF4-FFF2-40B4-BE49-F238E27FC236}">
                  <a16:creationId xmlns:a16="http://schemas.microsoft.com/office/drawing/2014/main" xmlns="" id="{C507BB7F-62AE-424D-98E4-5B51E7FA6F4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095750" y="3565041"/>
              <a:ext cx="12701" cy="79860"/>
            </a:xfrm>
            <a:custGeom>
              <a:avLst/>
              <a:gdLst/>
              <a:ahLst/>
              <a:cxnLst/>
              <a:rect l="0" t="0" r="0" b="0"/>
              <a:pathLst>
                <a:path w="12701" h="798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5026" y="8372"/>
                  </a:lnTo>
                  <a:lnTo>
                    <a:pt x="11260" y="54106"/>
                  </a:lnTo>
                  <a:lnTo>
                    <a:pt x="12700" y="79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2862">
              <a:extLst>
                <a:ext uri="{FF2B5EF4-FFF2-40B4-BE49-F238E27FC236}">
                  <a16:creationId xmlns:a16="http://schemas.microsoft.com/office/drawing/2014/main" xmlns="" id="{FA3C1790-AFC6-4586-97F2-C9CDE73E4F6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166188" y="3575050"/>
              <a:ext cx="5763" cy="88901"/>
            </a:xfrm>
            <a:custGeom>
              <a:avLst/>
              <a:gdLst/>
              <a:ahLst/>
              <a:cxnLst/>
              <a:rect l="0" t="0" r="0" b="0"/>
              <a:pathLst>
                <a:path w="5763" h="88901">
                  <a:moveTo>
                    <a:pt x="5762" y="0"/>
                  </a:moveTo>
                  <a:lnTo>
                    <a:pt x="5762" y="0"/>
                  </a:lnTo>
                  <a:lnTo>
                    <a:pt x="0" y="43324"/>
                  </a:lnTo>
                  <a:lnTo>
                    <a:pt x="1410" y="72633"/>
                  </a:lnTo>
                  <a:lnTo>
                    <a:pt x="5762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2863">
              <a:extLst>
                <a:ext uri="{FF2B5EF4-FFF2-40B4-BE49-F238E27FC236}">
                  <a16:creationId xmlns:a16="http://schemas.microsoft.com/office/drawing/2014/main" xmlns="" id="{FCA95739-9A69-4860-BF78-AA435E36F16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235450" y="35306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59639" y="10205"/>
                  </a:lnTo>
                  <a:lnTo>
                    <a:pt x="100916" y="22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2864">
              <a:extLst>
                <a:ext uri="{FF2B5EF4-FFF2-40B4-BE49-F238E27FC236}">
                  <a16:creationId xmlns:a16="http://schemas.microsoft.com/office/drawing/2014/main" xmlns="" id="{667388D2-56AB-4DDF-8449-4C10823D6A7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292600" y="34925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831" y="43046"/>
                  </a:lnTo>
                  <a:lnTo>
                    <a:pt x="17828" y="90135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2865">
              <a:extLst>
                <a:ext uri="{FF2B5EF4-FFF2-40B4-BE49-F238E27FC236}">
                  <a16:creationId xmlns:a16="http://schemas.microsoft.com/office/drawing/2014/main" xmlns="" id="{702A9C5F-D6C2-4109-A119-ABA7293BB83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390000" y="3467100"/>
              <a:ext cx="70908" cy="126358"/>
            </a:xfrm>
            <a:custGeom>
              <a:avLst/>
              <a:gdLst/>
              <a:ahLst/>
              <a:cxnLst/>
              <a:rect l="0" t="0" r="0" b="0"/>
              <a:pathLst>
                <a:path w="70908" h="126358">
                  <a:moveTo>
                    <a:pt x="35950" y="19050"/>
                  </a:moveTo>
                  <a:lnTo>
                    <a:pt x="35950" y="19050"/>
                  </a:lnTo>
                  <a:lnTo>
                    <a:pt x="26516" y="10322"/>
                  </a:lnTo>
                  <a:lnTo>
                    <a:pt x="21644" y="8115"/>
                  </a:lnTo>
                  <a:lnTo>
                    <a:pt x="14935" y="6873"/>
                  </a:lnTo>
                  <a:lnTo>
                    <a:pt x="8735" y="14108"/>
                  </a:lnTo>
                  <a:lnTo>
                    <a:pt x="5107" y="19989"/>
                  </a:lnTo>
                  <a:lnTo>
                    <a:pt x="0" y="48491"/>
                  </a:lnTo>
                  <a:lnTo>
                    <a:pt x="3343" y="90273"/>
                  </a:lnTo>
                  <a:lnTo>
                    <a:pt x="6877" y="108795"/>
                  </a:lnTo>
                  <a:lnTo>
                    <a:pt x="10218" y="115569"/>
                  </a:lnTo>
                  <a:lnTo>
                    <a:pt x="19575" y="124977"/>
                  </a:lnTo>
                  <a:lnTo>
                    <a:pt x="25033" y="126357"/>
                  </a:lnTo>
                  <a:lnTo>
                    <a:pt x="36742" y="124127"/>
                  </a:lnTo>
                  <a:lnTo>
                    <a:pt x="47121" y="114669"/>
                  </a:lnTo>
                  <a:lnTo>
                    <a:pt x="60897" y="89715"/>
                  </a:lnTo>
                  <a:lnTo>
                    <a:pt x="70153" y="55509"/>
                  </a:lnTo>
                  <a:lnTo>
                    <a:pt x="70907" y="33138"/>
                  </a:lnTo>
                  <a:lnTo>
                    <a:pt x="66538" y="16139"/>
                  </a:lnTo>
                  <a:lnTo>
                    <a:pt x="62692" y="10759"/>
                  </a:lnTo>
                  <a:lnTo>
                    <a:pt x="58011" y="7173"/>
                  </a:lnTo>
                  <a:lnTo>
                    <a:pt x="42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9" name="SMARTInkShape-2866">
              <a:extLst>
                <a:ext uri="{FF2B5EF4-FFF2-40B4-BE49-F238E27FC236}">
                  <a16:creationId xmlns:a16="http://schemas.microsoft.com/office/drawing/2014/main" xmlns="" id="{4519881D-3A17-4324-9296-7A9454A66CE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00747" y="3559059"/>
              <a:ext cx="83954" cy="91060"/>
            </a:xfrm>
            <a:custGeom>
              <a:avLst/>
              <a:gdLst/>
              <a:ahLst/>
              <a:cxnLst/>
              <a:rect l="0" t="0" r="0" b="0"/>
              <a:pathLst>
                <a:path w="83954" h="91060">
                  <a:moveTo>
                    <a:pt x="1403" y="22341"/>
                  </a:moveTo>
                  <a:lnTo>
                    <a:pt x="1403" y="22341"/>
                  </a:lnTo>
                  <a:lnTo>
                    <a:pt x="15201" y="4885"/>
                  </a:lnTo>
                  <a:lnTo>
                    <a:pt x="21176" y="471"/>
                  </a:lnTo>
                  <a:lnTo>
                    <a:pt x="24463" y="0"/>
                  </a:lnTo>
                  <a:lnTo>
                    <a:pt x="31877" y="1358"/>
                  </a:lnTo>
                  <a:lnTo>
                    <a:pt x="40615" y="6089"/>
                  </a:lnTo>
                  <a:lnTo>
                    <a:pt x="43525" y="13707"/>
                  </a:lnTo>
                  <a:lnTo>
                    <a:pt x="44301" y="18702"/>
                  </a:lnTo>
                  <a:lnTo>
                    <a:pt x="37638" y="31777"/>
                  </a:lnTo>
                  <a:lnTo>
                    <a:pt x="9249" y="79300"/>
                  </a:lnTo>
                  <a:lnTo>
                    <a:pt x="3009" y="86462"/>
                  </a:lnTo>
                  <a:lnTo>
                    <a:pt x="357" y="88371"/>
                  </a:lnTo>
                  <a:lnTo>
                    <a:pt x="0" y="89645"/>
                  </a:lnTo>
                  <a:lnTo>
                    <a:pt x="1174" y="90493"/>
                  </a:lnTo>
                  <a:lnTo>
                    <a:pt x="3366" y="91059"/>
                  </a:lnTo>
                  <a:lnTo>
                    <a:pt x="16566" y="88485"/>
                  </a:lnTo>
                  <a:lnTo>
                    <a:pt x="58111" y="74255"/>
                  </a:lnTo>
                  <a:lnTo>
                    <a:pt x="83953" y="66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0" name="SMARTInkShape-2867">
              <a:extLst>
                <a:ext uri="{FF2B5EF4-FFF2-40B4-BE49-F238E27FC236}">
                  <a16:creationId xmlns:a16="http://schemas.microsoft.com/office/drawing/2014/main" xmlns="" id="{0D589778-241F-4ABA-801D-8C3D038C3BC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616450" y="35687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4123" y="23765"/>
                  </a:lnTo>
                  <a:lnTo>
                    <a:pt x="814" y="4608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5" name="SMARTInkShape-Group526">
            <a:extLst>
              <a:ext uri="{FF2B5EF4-FFF2-40B4-BE49-F238E27FC236}">
                <a16:creationId xmlns:a16="http://schemas.microsoft.com/office/drawing/2014/main" xmlns="" id="{7396C786-DA8D-4CE3-B763-419CAFD557B2}"/>
              </a:ext>
            </a:extLst>
          </p:cNvPr>
          <p:cNvGrpSpPr/>
          <p:nvPr/>
        </p:nvGrpSpPr>
        <p:grpSpPr>
          <a:xfrm>
            <a:off x="4011380" y="2489200"/>
            <a:ext cx="160571" cy="292101"/>
            <a:chOff x="4011380" y="2489200"/>
            <a:chExt cx="160571" cy="292101"/>
          </a:xfrm>
        </p:grpSpPr>
        <p:sp>
          <p:nvSpPr>
            <p:cNvPr id="1842" name="SMARTInkShape-2868">
              <a:extLst>
                <a:ext uri="{FF2B5EF4-FFF2-40B4-BE49-F238E27FC236}">
                  <a16:creationId xmlns:a16="http://schemas.microsoft.com/office/drawing/2014/main" xmlns="" id="{6504FCEC-A07E-4D48-9818-A5F72CA8EA2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076700" y="2489200"/>
              <a:ext cx="44451" cy="279401"/>
            </a:xfrm>
            <a:custGeom>
              <a:avLst/>
              <a:gdLst/>
              <a:ahLst/>
              <a:cxnLst/>
              <a:rect l="0" t="0" r="0" b="0"/>
              <a:pathLst>
                <a:path w="44451" h="279401">
                  <a:moveTo>
                    <a:pt x="0" y="0"/>
                  </a:moveTo>
                  <a:lnTo>
                    <a:pt x="0" y="0"/>
                  </a:lnTo>
                  <a:lnTo>
                    <a:pt x="12209" y="36628"/>
                  </a:lnTo>
                  <a:lnTo>
                    <a:pt x="17023" y="74666"/>
                  </a:lnTo>
                  <a:lnTo>
                    <a:pt x="20031" y="106563"/>
                  </a:lnTo>
                  <a:lnTo>
                    <a:pt x="23014" y="140495"/>
                  </a:lnTo>
                  <a:lnTo>
                    <a:pt x="25398" y="187365"/>
                  </a:lnTo>
                  <a:lnTo>
                    <a:pt x="30260" y="230415"/>
                  </a:lnTo>
                  <a:lnTo>
                    <a:pt x="38224" y="265673"/>
                  </a:lnTo>
                  <a:lnTo>
                    <a:pt x="4445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2869">
              <a:extLst>
                <a:ext uri="{FF2B5EF4-FFF2-40B4-BE49-F238E27FC236}">
                  <a16:creationId xmlns:a16="http://schemas.microsoft.com/office/drawing/2014/main" xmlns="" id="{0D2CC777-64A2-4CDB-81AC-F9B185DB6A1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011380" y="2692400"/>
              <a:ext cx="116121" cy="82551"/>
            </a:xfrm>
            <a:custGeom>
              <a:avLst/>
              <a:gdLst/>
              <a:ahLst/>
              <a:cxnLst/>
              <a:rect l="0" t="0" r="0" b="0"/>
              <a:pathLst>
                <a:path w="116121" h="82551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70"/>
                  </a:lnTo>
                  <a:lnTo>
                    <a:pt x="0" y="6907"/>
                  </a:lnTo>
                  <a:lnTo>
                    <a:pt x="606" y="8838"/>
                  </a:lnTo>
                  <a:lnTo>
                    <a:pt x="11573" y="18298"/>
                  </a:lnTo>
                  <a:lnTo>
                    <a:pt x="52301" y="45187"/>
                  </a:lnTo>
                  <a:lnTo>
                    <a:pt x="99629" y="73826"/>
                  </a:lnTo>
                  <a:lnTo>
                    <a:pt x="11612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2870">
              <a:extLst>
                <a:ext uri="{FF2B5EF4-FFF2-40B4-BE49-F238E27FC236}">
                  <a16:creationId xmlns:a16="http://schemas.microsoft.com/office/drawing/2014/main" xmlns="" id="{B59876E2-6258-4B78-862D-2B9EC099A23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107093" y="2717800"/>
              <a:ext cx="64858" cy="63501"/>
            </a:xfrm>
            <a:custGeom>
              <a:avLst/>
              <a:gdLst/>
              <a:ahLst/>
              <a:cxnLst/>
              <a:rect l="0" t="0" r="0" b="0"/>
              <a:pathLst>
                <a:path w="64858" h="63501">
                  <a:moveTo>
                    <a:pt x="64857" y="0"/>
                  </a:moveTo>
                  <a:lnTo>
                    <a:pt x="64857" y="0"/>
                  </a:lnTo>
                  <a:lnTo>
                    <a:pt x="20286" y="21654"/>
                  </a:lnTo>
                  <a:lnTo>
                    <a:pt x="6242" y="32908"/>
                  </a:lnTo>
                  <a:lnTo>
                    <a:pt x="0" y="44965"/>
                  </a:lnTo>
                  <a:lnTo>
                    <a:pt x="452" y="49732"/>
                  </a:lnTo>
                  <a:lnTo>
                    <a:pt x="2870" y="53616"/>
                  </a:lnTo>
                  <a:lnTo>
                    <a:pt x="14057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9" name="SMARTInkShape-Group527">
            <a:extLst>
              <a:ext uri="{FF2B5EF4-FFF2-40B4-BE49-F238E27FC236}">
                <a16:creationId xmlns:a16="http://schemas.microsoft.com/office/drawing/2014/main" xmlns="" id="{8CB87DB0-16E8-496F-A8EB-12995FCD794A}"/>
              </a:ext>
            </a:extLst>
          </p:cNvPr>
          <p:cNvGrpSpPr/>
          <p:nvPr/>
        </p:nvGrpSpPr>
        <p:grpSpPr>
          <a:xfrm>
            <a:off x="5651500" y="2451100"/>
            <a:ext cx="120651" cy="279401"/>
            <a:chOff x="5651500" y="2451100"/>
            <a:chExt cx="120651" cy="279401"/>
          </a:xfrm>
        </p:grpSpPr>
        <p:sp>
          <p:nvSpPr>
            <p:cNvPr id="1846" name="SMARTInkShape-2871">
              <a:extLst>
                <a:ext uri="{FF2B5EF4-FFF2-40B4-BE49-F238E27FC236}">
                  <a16:creationId xmlns:a16="http://schemas.microsoft.com/office/drawing/2014/main" xmlns="" id="{5BD57712-5349-45AF-BAB6-0045D35A585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689600" y="2451100"/>
              <a:ext cx="50801" cy="222251"/>
            </a:xfrm>
            <a:custGeom>
              <a:avLst/>
              <a:gdLst/>
              <a:ahLst/>
              <a:cxnLst/>
              <a:rect l="0" t="0" r="0" b="0"/>
              <a:pathLst>
                <a:path w="50801" h="2222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2934" y="43351"/>
                  </a:lnTo>
                  <a:lnTo>
                    <a:pt x="21785" y="87477"/>
                  </a:lnTo>
                  <a:lnTo>
                    <a:pt x="26850" y="119782"/>
                  </a:lnTo>
                  <a:lnTo>
                    <a:pt x="37040" y="166332"/>
                  </a:lnTo>
                  <a:lnTo>
                    <a:pt x="5080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2872">
              <a:extLst>
                <a:ext uri="{FF2B5EF4-FFF2-40B4-BE49-F238E27FC236}">
                  <a16:creationId xmlns:a16="http://schemas.microsoft.com/office/drawing/2014/main" xmlns="" id="{ED3D3E8E-F21E-4C58-87D1-71670A5D908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651500" y="26289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4152" y="33599"/>
                  </a:lnTo>
                  <a:lnTo>
                    <a:pt x="762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2873">
              <a:extLst>
                <a:ext uri="{FF2B5EF4-FFF2-40B4-BE49-F238E27FC236}">
                  <a16:creationId xmlns:a16="http://schemas.microsoft.com/office/drawing/2014/main" xmlns="" id="{2BAC41E6-D62F-46BB-AAD3-F627965877C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708650" y="26479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25818" y="29511"/>
                  </a:lnTo>
                  <a:lnTo>
                    <a:pt x="11474" y="4768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0" name="SMARTInkShape-Group528">
            <a:extLst>
              <a:ext uri="{FF2B5EF4-FFF2-40B4-BE49-F238E27FC236}">
                <a16:creationId xmlns:a16="http://schemas.microsoft.com/office/drawing/2014/main" xmlns="" id="{B600D30F-CDD1-4911-AE3A-C0856B14CEE7}"/>
              </a:ext>
            </a:extLst>
          </p:cNvPr>
          <p:cNvGrpSpPr/>
          <p:nvPr/>
        </p:nvGrpSpPr>
        <p:grpSpPr>
          <a:xfrm>
            <a:off x="5295900" y="3435350"/>
            <a:ext cx="1187451" cy="196363"/>
            <a:chOff x="5295900" y="3435350"/>
            <a:chExt cx="1187451" cy="196363"/>
          </a:xfrm>
        </p:grpSpPr>
        <p:sp>
          <p:nvSpPr>
            <p:cNvPr id="1850" name="SMARTInkShape-2874">
              <a:extLst>
                <a:ext uri="{FF2B5EF4-FFF2-40B4-BE49-F238E27FC236}">
                  <a16:creationId xmlns:a16="http://schemas.microsoft.com/office/drawing/2014/main" xmlns="" id="{95DBCC1B-742B-4830-8466-55B1155C1F6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295900" y="34798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78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2875">
              <a:extLst>
                <a:ext uri="{FF2B5EF4-FFF2-40B4-BE49-F238E27FC236}">
                  <a16:creationId xmlns:a16="http://schemas.microsoft.com/office/drawing/2014/main" xmlns="" id="{40224844-06F4-404A-A54A-9BFB98F6467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304898" y="3530600"/>
              <a:ext cx="111653" cy="18426"/>
            </a:xfrm>
            <a:custGeom>
              <a:avLst/>
              <a:gdLst/>
              <a:ahLst/>
              <a:cxnLst/>
              <a:rect l="0" t="0" r="0" b="0"/>
              <a:pathLst>
                <a:path w="111653" h="18426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5"/>
                  </a:lnTo>
                  <a:lnTo>
                    <a:pt x="528" y="15887"/>
                  </a:lnTo>
                  <a:lnTo>
                    <a:pt x="2292" y="16941"/>
                  </a:lnTo>
                  <a:lnTo>
                    <a:pt x="15278" y="18425"/>
                  </a:lnTo>
                  <a:lnTo>
                    <a:pt x="55064" y="15556"/>
                  </a:lnTo>
                  <a:lnTo>
                    <a:pt x="111652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2876">
              <a:extLst>
                <a:ext uri="{FF2B5EF4-FFF2-40B4-BE49-F238E27FC236}">
                  <a16:creationId xmlns:a16="http://schemas.microsoft.com/office/drawing/2014/main" xmlns="" id="{3005E058-7B56-403C-8138-2A71B3A075E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506513" y="3435350"/>
              <a:ext cx="72027" cy="126820"/>
            </a:xfrm>
            <a:custGeom>
              <a:avLst/>
              <a:gdLst/>
              <a:ahLst/>
              <a:cxnLst/>
              <a:rect l="0" t="0" r="0" b="0"/>
              <a:pathLst>
                <a:path w="72027" h="126820">
                  <a:moveTo>
                    <a:pt x="49737" y="25400"/>
                  </a:moveTo>
                  <a:lnTo>
                    <a:pt x="49737" y="25400"/>
                  </a:lnTo>
                  <a:lnTo>
                    <a:pt x="49737" y="18658"/>
                  </a:lnTo>
                  <a:lnTo>
                    <a:pt x="48326" y="15966"/>
                  </a:lnTo>
                  <a:lnTo>
                    <a:pt x="42995" y="11094"/>
                  </a:lnTo>
                  <a:lnTo>
                    <a:pt x="38892" y="10219"/>
                  </a:lnTo>
                  <a:lnTo>
                    <a:pt x="28689" y="11127"/>
                  </a:lnTo>
                  <a:lnTo>
                    <a:pt x="17099" y="19526"/>
                  </a:lnTo>
                  <a:lnTo>
                    <a:pt x="11045" y="25717"/>
                  </a:lnTo>
                  <a:lnTo>
                    <a:pt x="4318" y="42004"/>
                  </a:lnTo>
                  <a:lnTo>
                    <a:pt x="0" y="84576"/>
                  </a:lnTo>
                  <a:lnTo>
                    <a:pt x="5053" y="103206"/>
                  </a:lnTo>
                  <a:lnTo>
                    <a:pt x="14355" y="117130"/>
                  </a:lnTo>
                  <a:lnTo>
                    <a:pt x="25545" y="125671"/>
                  </a:lnTo>
                  <a:lnTo>
                    <a:pt x="32198" y="126819"/>
                  </a:lnTo>
                  <a:lnTo>
                    <a:pt x="47116" y="124333"/>
                  </a:lnTo>
                  <a:lnTo>
                    <a:pt x="53634" y="119576"/>
                  </a:lnTo>
                  <a:lnTo>
                    <a:pt x="64640" y="104886"/>
                  </a:lnTo>
                  <a:lnTo>
                    <a:pt x="72026" y="76782"/>
                  </a:lnTo>
                  <a:lnTo>
                    <a:pt x="67474" y="35999"/>
                  </a:lnTo>
                  <a:lnTo>
                    <a:pt x="57187" y="8393"/>
                  </a:lnTo>
                  <a:lnTo>
                    <a:pt x="52587" y="4184"/>
                  </a:lnTo>
                  <a:lnTo>
                    <a:pt x="47403" y="2084"/>
                  </a:lnTo>
                  <a:lnTo>
                    <a:pt x="306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2877">
              <a:extLst>
                <a:ext uri="{FF2B5EF4-FFF2-40B4-BE49-F238E27FC236}">
                  <a16:creationId xmlns:a16="http://schemas.microsoft.com/office/drawing/2014/main" xmlns="" id="{11669A0C-9214-4457-A30E-C0B64A38A46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638800" y="35496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1739" y="54009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2878">
              <a:extLst>
                <a:ext uri="{FF2B5EF4-FFF2-40B4-BE49-F238E27FC236}">
                  <a16:creationId xmlns:a16="http://schemas.microsoft.com/office/drawing/2014/main" xmlns="" id="{3E2867A9-5711-4F0E-B7BF-C26C6DC42E9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76900" y="3525394"/>
              <a:ext cx="107951" cy="93694"/>
            </a:xfrm>
            <a:custGeom>
              <a:avLst/>
              <a:gdLst/>
              <a:ahLst/>
              <a:cxnLst/>
              <a:rect l="0" t="0" r="0" b="0"/>
              <a:pathLst>
                <a:path w="107951" h="93694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9"/>
                  </a:lnTo>
                  <a:lnTo>
                    <a:pt x="5467" y="2718"/>
                  </a:lnTo>
                  <a:lnTo>
                    <a:pt x="7173" y="1430"/>
                  </a:lnTo>
                  <a:lnTo>
                    <a:pt x="12831" y="0"/>
                  </a:lnTo>
                  <a:lnTo>
                    <a:pt x="27320" y="2566"/>
                  </a:lnTo>
                  <a:lnTo>
                    <a:pt x="45019" y="11166"/>
                  </a:lnTo>
                  <a:lnTo>
                    <a:pt x="56928" y="22651"/>
                  </a:lnTo>
                  <a:lnTo>
                    <a:pt x="58412" y="27419"/>
                  </a:lnTo>
                  <a:lnTo>
                    <a:pt x="58181" y="38362"/>
                  </a:lnTo>
                  <a:lnTo>
                    <a:pt x="54084" y="56422"/>
                  </a:lnTo>
                  <a:lnTo>
                    <a:pt x="39469" y="84579"/>
                  </a:lnTo>
                  <a:lnTo>
                    <a:pt x="38281" y="92712"/>
                  </a:lnTo>
                  <a:lnTo>
                    <a:pt x="48266" y="93693"/>
                  </a:lnTo>
                  <a:lnTo>
                    <a:pt x="91723" y="85231"/>
                  </a:lnTo>
                  <a:lnTo>
                    <a:pt x="107950" y="81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2879">
              <a:extLst>
                <a:ext uri="{FF2B5EF4-FFF2-40B4-BE49-F238E27FC236}">
                  <a16:creationId xmlns:a16="http://schemas.microsoft.com/office/drawing/2014/main" xmlns="" id="{2D89223E-323C-4A37-AF57-4B2CB3C4269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880100" y="35242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5779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2880">
              <a:extLst>
                <a:ext uri="{FF2B5EF4-FFF2-40B4-BE49-F238E27FC236}">
                  <a16:creationId xmlns:a16="http://schemas.microsoft.com/office/drawing/2014/main" xmlns="" id="{849282E4-9D3C-4A1C-B888-BB6A536D70A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937250" y="3467100"/>
              <a:ext cx="11818" cy="133351"/>
            </a:xfrm>
            <a:custGeom>
              <a:avLst/>
              <a:gdLst/>
              <a:ahLst/>
              <a:cxnLst/>
              <a:rect l="0" t="0" r="0" b="0"/>
              <a:pathLst>
                <a:path w="11818" h="133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1817" y="30507"/>
                  </a:lnTo>
                  <a:lnTo>
                    <a:pt x="10702" y="77151"/>
                  </a:lnTo>
                  <a:lnTo>
                    <a:pt x="2560" y="12135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2881">
              <a:extLst>
                <a:ext uri="{FF2B5EF4-FFF2-40B4-BE49-F238E27FC236}">
                  <a16:creationId xmlns:a16="http://schemas.microsoft.com/office/drawing/2014/main" xmlns="" id="{84A4FA13-A65A-42E1-A41B-92002701836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081375" y="3441700"/>
              <a:ext cx="104900" cy="160984"/>
            </a:xfrm>
            <a:custGeom>
              <a:avLst/>
              <a:gdLst/>
              <a:ahLst/>
              <a:cxnLst/>
              <a:rect l="0" t="0" r="0" b="0"/>
              <a:pathLst>
                <a:path w="104900" h="160984">
                  <a:moveTo>
                    <a:pt x="84475" y="25400"/>
                  </a:moveTo>
                  <a:lnTo>
                    <a:pt x="84475" y="25400"/>
                  </a:lnTo>
                  <a:lnTo>
                    <a:pt x="81104" y="18658"/>
                  </a:lnTo>
                  <a:lnTo>
                    <a:pt x="78700" y="16672"/>
                  </a:lnTo>
                  <a:lnTo>
                    <a:pt x="72266" y="14465"/>
                  </a:lnTo>
                  <a:lnTo>
                    <a:pt x="64702" y="15366"/>
                  </a:lnTo>
                  <a:lnTo>
                    <a:pt x="60709" y="16594"/>
                  </a:lnTo>
                  <a:lnTo>
                    <a:pt x="34864" y="35177"/>
                  </a:lnTo>
                  <a:lnTo>
                    <a:pt x="10509" y="66397"/>
                  </a:lnTo>
                  <a:lnTo>
                    <a:pt x="0" y="102458"/>
                  </a:lnTo>
                  <a:lnTo>
                    <a:pt x="3628" y="136584"/>
                  </a:lnTo>
                  <a:lnTo>
                    <a:pt x="8705" y="145383"/>
                  </a:lnTo>
                  <a:lnTo>
                    <a:pt x="23752" y="158924"/>
                  </a:lnTo>
                  <a:lnTo>
                    <a:pt x="33410" y="160983"/>
                  </a:lnTo>
                  <a:lnTo>
                    <a:pt x="55430" y="157626"/>
                  </a:lnTo>
                  <a:lnTo>
                    <a:pt x="88256" y="137093"/>
                  </a:lnTo>
                  <a:lnTo>
                    <a:pt x="100267" y="116669"/>
                  </a:lnTo>
                  <a:lnTo>
                    <a:pt x="104899" y="92070"/>
                  </a:lnTo>
                  <a:lnTo>
                    <a:pt x="102129" y="48603"/>
                  </a:lnTo>
                  <a:lnTo>
                    <a:pt x="89236" y="15969"/>
                  </a:lnTo>
                  <a:lnTo>
                    <a:pt x="71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SMARTInkShape-2882">
              <a:extLst>
                <a:ext uri="{FF2B5EF4-FFF2-40B4-BE49-F238E27FC236}">
                  <a16:creationId xmlns:a16="http://schemas.microsoft.com/office/drawing/2014/main" xmlns="" id="{7D50575E-4317-4DBC-BF5E-0E342187D4D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210300" y="3557561"/>
              <a:ext cx="133351" cy="74152"/>
            </a:xfrm>
            <a:custGeom>
              <a:avLst/>
              <a:gdLst/>
              <a:ahLst/>
              <a:cxnLst/>
              <a:rect l="0" t="0" r="0" b="0"/>
              <a:pathLst>
                <a:path w="133351" h="74152">
                  <a:moveTo>
                    <a:pt x="0" y="30189"/>
                  </a:moveTo>
                  <a:lnTo>
                    <a:pt x="0" y="30189"/>
                  </a:lnTo>
                  <a:lnTo>
                    <a:pt x="17676" y="12512"/>
                  </a:lnTo>
                  <a:lnTo>
                    <a:pt x="36595" y="3707"/>
                  </a:lnTo>
                  <a:lnTo>
                    <a:pt x="56704" y="0"/>
                  </a:lnTo>
                  <a:lnTo>
                    <a:pt x="61791" y="890"/>
                  </a:lnTo>
                  <a:lnTo>
                    <a:pt x="69325" y="5643"/>
                  </a:lnTo>
                  <a:lnTo>
                    <a:pt x="73145" y="12459"/>
                  </a:lnTo>
                  <a:lnTo>
                    <a:pt x="74163" y="16253"/>
                  </a:lnTo>
                  <a:lnTo>
                    <a:pt x="72226" y="31704"/>
                  </a:lnTo>
                  <a:lnTo>
                    <a:pt x="63812" y="46317"/>
                  </a:lnTo>
                  <a:lnTo>
                    <a:pt x="50443" y="63191"/>
                  </a:lnTo>
                  <a:lnTo>
                    <a:pt x="49857" y="66302"/>
                  </a:lnTo>
                  <a:lnTo>
                    <a:pt x="50172" y="69080"/>
                  </a:lnTo>
                  <a:lnTo>
                    <a:pt x="51792" y="70933"/>
                  </a:lnTo>
                  <a:lnTo>
                    <a:pt x="57355" y="72992"/>
                  </a:lnTo>
                  <a:lnTo>
                    <a:pt x="71793" y="74151"/>
                  </a:lnTo>
                  <a:lnTo>
                    <a:pt x="100703" y="64403"/>
                  </a:lnTo>
                  <a:lnTo>
                    <a:pt x="133350" y="49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2883">
              <a:extLst>
                <a:ext uri="{FF2B5EF4-FFF2-40B4-BE49-F238E27FC236}">
                  <a16:creationId xmlns:a16="http://schemas.microsoft.com/office/drawing/2014/main" xmlns="" id="{BC2931C5-8C58-4AED-BE21-BECAB327C17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381750" y="3536950"/>
              <a:ext cx="101601" cy="75300"/>
            </a:xfrm>
            <a:custGeom>
              <a:avLst/>
              <a:gdLst/>
              <a:ahLst/>
              <a:cxnLst/>
              <a:rect l="0" t="0" r="0" b="0"/>
              <a:pathLst>
                <a:path w="101601" h="75300">
                  <a:moveTo>
                    <a:pt x="0" y="0"/>
                  </a:moveTo>
                  <a:lnTo>
                    <a:pt x="0" y="0"/>
                  </a:lnTo>
                  <a:lnTo>
                    <a:pt x="26026" y="705"/>
                  </a:lnTo>
                  <a:lnTo>
                    <a:pt x="35320" y="3371"/>
                  </a:lnTo>
                  <a:lnTo>
                    <a:pt x="38364" y="6481"/>
                  </a:lnTo>
                  <a:lnTo>
                    <a:pt x="41745" y="15580"/>
                  </a:lnTo>
                  <a:lnTo>
                    <a:pt x="40529" y="20264"/>
                  </a:lnTo>
                  <a:lnTo>
                    <a:pt x="6342" y="65933"/>
                  </a:lnTo>
                  <a:lnTo>
                    <a:pt x="1879" y="73158"/>
                  </a:lnTo>
                  <a:lnTo>
                    <a:pt x="3369" y="74171"/>
                  </a:lnTo>
                  <a:lnTo>
                    <a:pt x="10670" y="75299"/>
                  </a:lnTo>
                  <a:lnTo>
                    <a:pt x="51572" y="67282"/>
                  </a:lnTo>
                  <a:lnTo>
                    <a:pt x="1016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3" name="SMARTInkShape-Group529">
            <a:extLst>
              <a:ext uri="{FF2B5EF4-FFF2-40B4-BE49-F238E27FC236}">
                <a16:creationId xmlns:a16="http://schemas.microsoft.com/office/drawing/2014/main" xmlns="" id="{3C79447D-7789-463A-9835-54CA6EFC0BD8}"/>
              </a:ext>
            </a:extLst>
          </p:cNvPr>
          <p:cNvGrpSpPr/>
          <p:nvPr/>
        </p:nvGrpSpPr>
        <p:grpSpPr>
          <a:xfrm>
            <a:off x="6608573" y="1149612"/>
            <a:ext cx="359149" cy="120389"/>
            <a:chOff x="6608573" y="1149612"/>
            <a:chExt cx="359149" cy="120389"/>
          </a:xfrm>
        </p:grpSpPr>
        <p:sp>
          <p:nvSpPr>
            <p:cNvPr id="1861" name="SMARTInkShape-2884">
              <a:extLst>
                <a:ext uri="{FF2B5EF4-FFF2-40B4-BE49-F238E27FC236}">
                  <a16:creationId xmlns:a16="http://schemas.microsoft.com/office/drawing/2014/main" xmlns="" id="{5B341B0B-DD8C-466B-AE8A-0400EE4F5BB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608573" y="1212850"/>
              <a:ext cx="331978" cy="43307"/>
            </a:xfrm>
            <a:custGeom>
              <a:avLst/>
              <a:gdLst/>
              <a:ahLst/>
              <a:cxnLst/>
              <a:rect l="0" t="0" r="0" b="0"/>
              <a:pathLst>
                <a:path w="331978" h="43307">
                  <a:moveTo>
                    <a:pt x="14477" y="31750"/>
                  </a:moveTo>
                  <a:lnTo>
                    <a:pt x="14477" y="31750"/>
                  </a:lnTo>
                  <a:lnTo>
                    <a:pt x="172" y="40588"/>
                  </a:lnTo>
                  <a:lnTo>
                    <a:pt x="0" y="41876"/>
                  </a:lnTo>
                  <a:lnTo>
                    <a:pt x="1298" y="42734"/>
                  </a:lnTo>
                  <a:lnTo>
                    <a:pt x="3575" y="43306"/>
                  </a:lnTo>
                  <a:lnTo>
                    <a:pt x="49195" y="34790"/>
                  </a:lnTo>
                  <a:lnTo>
                    <a:pt x="85176" y="30044"/>
                  </a:lnTo>
                  <a:lnTo>
                    <a:pt x="128448" y="23701"/>
                  </a:lnTo>
                  <a:lnTo>
                    <a:pt x="175197" y="17589"/>
                  </a:lnTo>
                  <a:lnTo>
                    <a:pt x="221846" y="14873"/>
                  </a:lnTo>
                  <a:lnTo>
                    <a:pt x="260922" y="11784"/>
                  </a:lnTo>
                  <a:lnTo>
                    <a:pt x="303162" y="6079"/>
                  </a:lnTo>
                  <a:lnTo>
                    <a:pt x="3319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2885">
              <a:extLst>
                <a:ext uri="{FF2B5EF4-FFF2-40B4-BE49-F238E27FC236}">
                  <a16:creationId xmlns:a16="http://schemas.microsoft.com/office/drawing/2014/main" xmlns="" id="{E544FE60-A40D-4C22-A230-66715F49ED6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856032" y="1149612"/>
              <a:ext cx="111690" cy="120389"/>
            </a:xfrm>
            <a:custGeom>
              <a:avLst/>
              <a:gdLst/>
              <a:ahLst/>
              <a:cxnLst/>
              <a:rect l="0" t="0" r="0" b="0"/>
              <a:pathLst>
                <a:path w="111690" h="120389">
                  <a:moveTo>
                    <a:pt x="21018" y="6088"/>
                  </a:moveTo>
                  <a:lnTo>
                    <a:pt x="21018" y="6088"/>
                  </a:lnTo>
                  <a:lnTo>
                    <a:pt x="74" y="326"/>
                  </a:lnTo>
                  <a:lnTo>
                    <a:pt x="0" y="130"/>
                  </a:lnTo>
                  <a:lnTo>
                    <a:pt x="656" y="0"/>
                  </a:lnTo>
                  <a:lnTo>
                    <a:pt x="43948" y="8599"/>
                  </a:lnTo>
                  <a:lnTo>
                    <a:pt x="89518" y="22524"/>
                  </a:lnTo>
                  <a:lnTo>
                    <a:pt x="106497" y="33149"/>
                  </a:lnTo>
                  <a:lnTo>
                    <a:pt x="110458" y="38945"/>
                  </a:lnTo>
                  <a:lnTo>
                    <a:pt x="111689" y="44926"/>
                  </a:lnTo>
                  <a:lnTo>
                    <a:pt x="108589" y="58627"/>
                  </a:lnTo>
                  <a:lnTo>
                    <a:pt x="83506" y="102987"/>
                  </a:lnTo>
                  <a:lnTo>
                    <a:pt x="71818" y="120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4" name="SMARTInkShape-Group530">
            <a:extLst>
              <a:ext uri="{FF2B5EF4-FFF2-40B4-BE49-F238E27FC236}">
                <a16:creationId xmlns:a16="http://schemas.microsoft.com/office/drawing/2014/main" xmlns="" id="{A291BA44-0244-4F7A-988B-274207411A02}"/>
              </a:ext>
            </a:extLst>
          </p:cNvPr>
          <p:cNvGrpSpPr/>
          <p:nvPr/>
        </p:nvGrpSpPr>
        <p:grpSpPr>
          <a:xfrm>
            <a:off x="7245350" y="1689100"/>
            <a:ext cx="869951" cy="169712"/>
            <a:chOff x="7245350" y="1689100"/>
            <a:chExt cx="869951" cy="169712"/>
          </a:xfrm>
        </p:grpSpPr>
        <p:sp>
          <p:nvSpPr>
            <p:cNvPr id="1864" name="SMARTInkShape-2886">
              <a:extLst>
                <a:ext uri="{FF2B5EF4-FFF2-40B4-BE49-F238E27FC236}">
                  <a16:creationId xmlns:a16="http://schemas.microsoft.com/office/drawing/2014/main" xmlns="" id="{7D37E3CD-798D-41D5-B619-40824D747BE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45350" y="17335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8102" y="216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2887">
              <a:extLst>
                <a:ext uri="{FF2B5EF4-FFF2-40B4-BE49-F238E27FC236}">
                  <a16:creationId xmlns:a16="http://schemas.microsoft.com/office/drawing/2014/main" xmlns="" id="{7AFF18DD-2D26-4A8B-8891-F9375D89B50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51700" y="17907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8282" y="4468"/>
                  </a:lnTo>
                  <a:lnTo>
                    <a:pt x="83840" y="8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2888">
              <a:extLst>
                <a:ext uri="{FF2B5EF4-FFF2-40B4-BE49-F238E27FC236}">
                  <a16:creationId xmlns:a16="http://schemas.microsoft.com/office/drawing/2014/main" xmlns="" id="{9E0CD94B-84C1-4AAB-830C-0A3DB6D48BF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425992" y="1690833"/>
              <a:ext cx="98168" cy="118276"/>
            </a:xfrm>
            <a:custGeom>
              <a:avLst/>
              <a:gdLst/>
              <a:ahLst/>
              <a:cxnLst/>
              <a:rect l="0" t="0" r="0" b="0"/>
              <a:pathLst>
                <a:path w="98168" h="118276">
                  <a:moveTo>
                    <a:pt x="73358" y="30017"/>
                  </a:moveTo>
                  <a:lnTo>
                    <a:pt x="73358" y="30017"/>
                  </a:lnTo>
                  <a:lnTo>
                    <a:pt x="63218" y="25653"/>
                  </a:lnTo>
                  <a:lnTo>
                    <a:pt x="40134" y="23928"/>
                  </a:lnTo>
                  <a:lnTo>
                    <a:pt x="28253" y="29428"/>
                  </a:lnTo>
                  <a:lnTo>
                    <a:pt x="16622" y="39633"/>
                  </a:lnTo>
                  <a:lnTo>
                    <a:pt x="6749" y="53576"/>
                  </a:lnTo>
                  <a:lnTo>
                    <a:pt x="0" y="80663"/>
                  </a:lnTo>
                  <a:lnTo>
                    <a:pt x="1371" y="104290"/>
                  </a:lnTo>
                  <a:lnTo>
                    <a:pt x="4906" y="109871"/>
                  </a:lnTo>
                  <a:lnTo>
                    <a:pt x="16358" y="117954"/>
                  </a:lnTo>
                  <a:lnTo>
                    <a:pt x="24774" y="118275"/>
                  </a:lnTo>
                  <a:lnTo>
                    <a:pt x="45414" y="112987"/>
                  </a:lnTo>
                  <a:lnTo>
                    <a:pt x="74094" y="94739"/>
                  </a:lnTo>
                  <a:lnTo>
                    <a:pt x="93723" y="68087"/>
                  </a:lnTo>
                  <a:lnTo>
                    <a:pt x="98167" y="46231"/>
                  </a:lnTo>
                  <a:lnTo>
                    <a:pt x="97084" y="24523"/>
                  </a:lnTo>
                  <a:lnTo>
                    <a:pt x="91901" y="7820"/>
                  </a:lnTo>
                  <a:lnTo>
                    <a:pt x="87130" y="3224"/>
                  </a:lnTo>
                  <a:lnTo>
                    <a:pt x="81128" y="866"/>
                  </a:lnTo>
                  <a:lnTo>
                    <a:pt x="74304" y="0"/>
                  </a:lnTo>
                  <a:lnTo>
                    <a:pt x="67639" y="2244"/>
                  </a:lnTo>
                  <a:lnTo>
                    <a:pt x="41608" y="23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2889">
              <a:extLst>
                <a:ext uri="{FF2B5EF4-FFF2-40B4-BE49-F238E27FC236}">
                  <a16:creationId xmlns:a16="http://schemas.microsoft.com/office/drawing/2014/main" xmlns="" id="{44A6179C-186E-4484-B9FA-D07C320A128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559479" y="1755292"/>
              <a:ext cx="5584" cy="60809"/>
            </a:xfrm>
            <a:custGeom>
              <a:avLst/>
              <a:gdLst/>
              <a:ahLst/>
              <a:cxnLst/>
              <a:rect l="0" t="0" r="0" b="0"/>
              <a:pathLst>
                <a:path w="5584" h="60809">
                  <a:moveTo>
                    <a:pt x="3371" y="3658"/>
                  </a:moveTo>
                  <a:lnTo>
                    <a:pt x="3371" y="3658"/>
                  </a:lnTo>
                  <a:lnTo>
                    <a:pt x="3371" y="287"/>
                  </a:lnTo>
                  <a:lnTo>
                    <a:pt x="2666" y="0"/>
                  </a:lnTo>
                  <a:lnTo>
                    <a:pt x="0" y="1562"/>
                  </a:lnTo>
                  <a:lnTo>
                    <a:pt x="418" y="3672"/>
                  </a:lnTo>
                  <a:lnTo>
                    <a:pt x="4645" y="9779"/>
                  </a:lnTo>
                  <a:lnTo>
                    <a:pt x="5583" y="20960"/>
                  </a:lnTo>
                  <a:lnTo>
                    <a:pt x="3371" y="60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2890">
              <a:extLst>
                <a:ext uri="{FF2B5EF4-FFF2-40B4-BE49-F238E27FC236}">
                  <a16:creationId xmlns:a16="http://schemas.microsoft.com/office/drawing/2014/main" xmlns="" id="{CA312B9F-01EF-42B3-9F97-17080B05884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616341" y="176530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2954" y="10844"/>
                  </a:lnTo>
                  <a:lnTo>
                    <a:pt x="0" y="26732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SMARTInkShape-2891">
              <a:extLst>
                <a:ext uri="{FF2B5EF4-FFF2-40B4-BE49-F238E27FC236}">
                  <a16:creationId xmlns:a16="http://schemas.microsoft.com/office/drawing/2014/main" xmlns="" id="{2CD9E4A1-A2EF-46F2-B2B4-9E4EF94AA7E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96200" y="1752992"/>
              <a:ext cx="63501" cy="5959"/>
            </a:xfrm>
            <a:custGeom>
              <a:avLst/>
              <a:gdLst/>
              <a:ahLst/>
              <a:cxnLst/>
              <a:rect l="0" t="0" r="0" b="0"/>
              <a:pathLst>
                <a:path w="63501" h="595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1411" y="1594"/>
                  </a:lnTo>
                  <a:lnTo>
                    <a:pt x="13815" y="0"/>
                  </a:lnTo>
                  <a:lnTo>
                    <a:pt x="22367" y="488"/>
                  </a:lnTo>
                  <a:lnTo>
                    <a:pt x="63500" y="5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2892">
              <a:extLst>
                <a:ext uri="{FF2B5EF4-FFF2-40B4-BE49-F238E27FC236}">
                  <a16:creationId xmlns:a16="http://schemas.microsoft.com/office/drawing/2014/main" xmlns="" id="{3575AFB4-4CD8-4D2B-A680-130DCC0AE02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749743" y="1708150"/>
              <a:ext cx="9958" cy="120651"/>
            </a:xfrm>
            <a:custGeom>
              <a:avLst/>
              <a:gdLst/>
              <a:ahLst/>
              <a:cxnLst/>
              <a:rect l="0" t="0" r="0" b="0"/>
              <a:pathLst>
                <a:path w="9958" h="120651">
                  <a:moveTo>
                    <a:pt x="9957" y="0"/>
                  </a:moveTo>
                  <a:lnTo>
                    <a:pt x="9957" y="0"/>
                  </a:lnTo>
                  <a:lnTo>
                    <a:pt x="6586" y="3371"/>
                  </a:lnTo>
                  <a:lnTo>
                    <a:pt x="4930" y="6908"/>
                  </a:lnTo>
                  <a:lnTo>
                    <a:pt x="0" y="50037"/>
                  </a:lnTo>
                  <a:lnTo>
                    <a:pt x="2992" y="91195"/>
                  </a:lnTo>
                  <a:lnTo>
                    <a:pt x="9957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2893">
              <a:extLst>
                <a:ext uri="{FF2B5EF4-FFF2-40B4-BE49-F238E27FC236}">
                  <a16:creationId xmlns:a16="http://schemas.microsoft.com/office/drawing/2014/main" xmlns="" id="{F42B96DC-4A04-4125-957F-924285C1477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831550" y="1689100"/>
              <a:ext cx="83406" cy="120101"/>
            </a:xfrm>
            <a:custGeom>
              <a:avLst/>
              <a:gdLst/>
              <a:ahLst/>
              <a:cxnLst/>
              <a:rect l="0" t="0" r="0" b="0"/>
              <a:pathLst>
                <a:path w="83406" h="120101">
                  <a:moveTo>
                    <a:pt x="55150" y="0"/>
                  </a:moveTo>
                  <a:lnTo>
                    <a:pt x="55150" y="0"/>
                  </a:lnTo>
                  <a:lnTo>
                    <a:pt x="51779" y="0"/>
                  </a:lnTo>
                  <a:lnTo>
                    <a:pt x="36199" y="6742"/>
                  </a:lnTo>
                  <a:lnTo>
                    <a:pt x="17079" y="24419"/>
                  </a:lnTo>
                  <a:lnTo>
                    <a:pt x="4751" y="47530"/>
                  </a:lnTo>
                  <a:lnTo>
                    <a:pt x="0" y="75623"/>
                  </a:lnTo>
                  <a:lnTo>
                    <a:pt x="5334" y="102919"/>
                  </a:lnTo>
                  <a:lnTo>
                    <a:pt x="13959" y="114651"/>
                  </a:lnTo>
                  <a:lnTo>
                    <a:pt x="19223" y="118767"/>
                  </a:lnTo>
                  <a:lnTo>
                    <a:pt x="24849" y="120100"/>
                  </a:lnTo>
                  <a:lnTo>
                    <a:pt x="36743" y="117819"/>
                  </a:lnTo>
                  <a:lnTo>
                    <a:pt x="58711" y="105230"/>
                  </a:lnTo>
                  <a:lnTo>
                    <a:pt x="71078" y="84634"/>
                  </a:lnTo>
                  <a:lnTo>
                    <a:pt x="82212" y="46949"/>
                  </a:lnTo>
                  <a:lnTo>
                    <a:pt x="83405" y="26510"/>
                  </a:lnTo>
                  <a:lnTo>
                    <a:pt x="79231" y="12723"/>
                  </a:lnTo>
                  <a:lnTo>
                    <a:pt x="74028" y="9893"/>
                  </a:lnTo>
                  <a:lnTo>
                    <a:pt x="58836" y="10512"/>
                  </a:lnTo>
                  <a:lnTo>
                    <a:pt x="45969" y="15490"/>
                  </a:lnTo>
                  <a:lnTo>
                    <a:pt x="2975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2894">
              <a:extLst>
                <a:ext uri="{FF2B5EF4-FFF2-40B4-BE49-F238E27FC236}">
                  <a16:creationId xmlns:a16="http://schemas.microsoft.com/office/drawing/2014/main" xmlns="" id="{6244C781-25D1-4CA9-8D55-814D72DE841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953522" y="1765300"/>
              <a:ext cx="9379" cy="88901"/>
            </a:xfrm>
            <a:custGeom>
              <a:avLst/>
              <a:gdLst/>
              <a:ahLst/>
              <a:cxnLst/>
              <a:rect l="0" t="0" r="0" b="0"/>
              <a:pathLst>
                <a:path w="9379" h="88901">
                  <a:moveTo>
                    <a:pt x="9378" y="0"/>
                  </a:moveTo>
                  <a:lnTo>
                    <a:pt x="9378" y="0"/>
                  </a:lnTo>
                  <a:lnTo>
                    <a:pt x="8673" y="10139"/>
                  </a:lnTo>
                  <a:lnTo>
                    <a:pt x="4352" y="29493"/>
                  </a:lnTo>
                  <a:lnTo>
                    <a:pt x="0" y="72797"/>
                  </a:lnTo>
                  <a:lnTo>
                    <a:pt x="3028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2895">
              <a:extLst>
                <a:ext uri="{FF2B5EF4-FFF2-40B4-BE49-F238E27FC236}">
                  <a16:creationId xmlns:a16="http://schemas.microsoft.com/office/drawing/2014/main" xmlns="" id="{DAC5DE37-40B3-4431-9AEC-BC4A705B687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020050" y="1760295"/>
              <a:ext cx="95251" cy="98517"/>
            </a:xfrm>
            <a:custGeom>
              <a:avLst/>
              <a:gdLst/>
              <a:ahLst/>
              <a:cxnLst/>
              <a:rect l="0" t="0" r="0" b="0"/>
              <a:pathLst>
                <a:path w="95251" h="98517">
                  <a:moveTo>
                    <a:pt x="0" y="11355"/>
                  </a:moveTo>
                  <a:lnTo>
                    <a:pt x="0" y="11355"/>
                  </a:lnTo>
                  <a:lnTo>
                    <a:pt x="0" y="5888"/>
                  </a:lnTo>
                  <a:lnTo>
                    <a:pt x="3370" y="1895"/>
                  </a:lnTo>
                  <a:lnTo>
                    <a:pt x="10670" y="95"/>
                  </a:lnTo>
                  <a:lnTo>
                    <a:pt x="20264" y="0"/>
                  </a:lnTo>
                  <a:lnTo>
                    <a:pt x="29232" y="2311"/>
                  </a:lnTo>
                  <a:lnTo>
                    <a:pt x="42214" y="10949"/>
                  </a:lnTo>
                  <a:lnTo>
                    <a:pt x="46984" y="22228"/>
                  </a:lnTo>
                  <a:lnTo>
                    <a:pt x="48256" y="29187"/>
                  </a:lnTo>
                  <a:lnTo>
                    <a:pt x="45907" y="42564"/>
                  </a:lnTo>
                  <a:lnTo>
                    <a:pt x="23222" y="88109"/>
                  </a:lnTo>
                  <a:lnTo>
                    <a:pt x="23244" y="91452"/>
                  </a:lnTo>
                  <a:lnTo>
                    <a:pt x="23961" y="94386"/>
                  </a:lnTo>
                  <a:lnTo>
                    <a:pt x="25147" y="96342"/>
                  </a:lnTo>
                  <a:lnTo>
                    <a:pt x="26643" y="97647"/>
                  </a:lnTo>
                  <a:lnTo>
                    <a:pt x="28345" y="98516"/>
                  </a:lnTo>
                  <a:lnTo>
                    <a:pt x="75642" y="94635"/>
                  </a:lnTo>
                  <a:lnTo>
                    <a:pt x="95250" y="9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7" name="SMARTInkShape-Group531">
            <a:extLst>
              <a:ext uri="{FF2B5EF4-FFF2-40B4-BE49-F238E27FC236}">
                <a16:creationId xmlns:a16="http://schemas.microsoft.com/office/drawing/2014/main" xmlns="" id="{934637D9-8260-4F25-831D-E701FE5B4243}"/>
              </a:ext>
            </a:extLst>
          </p:cNvPr>
          <p:cNvGrpSpPr/>
          <p:nvPr/>
        </p:nvGrpSpPr>
        <p:grpSpPr>
          <a:xfrm>
            <a:off x="6586715" y="2209800"/>
            <a:ext cx="284570" cy="158751"/>
            <a:chOff x="6586715" y="2209800"/>
            <a:chExt cx="284570" cy="158751"/>
          </a:xfrm>
        </p:grpSpPr>
        <p:sp>
          <p:nvSpPr>
            <p:cNvPr id="1875" name="SMARTInkShape-2896">
              <a:extLst>
                <a:ext uri="{FF2B5EF4-FFF2-40B4-BE49-F238E27FC236}">
                  <a16:creationId xmlns:a16="http://schemas.microsoft.com/office/drawing/2014/main" xmlns="" id="{7FC5BDE1-FB44-46DF-A24F-FBACE0B1968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586715" y="2260600"/>
              <a:ext cx="271286" cy="17907"/>
            </a:xfrm>
            <a:custGeom>
              <a:avLst/>
              <a:gdLst/>
              <a:ahLst/>
              <a:cxnLst/>
              <a:rect l="0" t="0" r="0" b="0"/>
              <a:pathLst>
                <a:path w="271286" h="17907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38650" y="13258"/>
                  </a:lnTo>
                  <a:lnTo>
                    <a:pt x="69819" y="16476"/>
                  </a:lnTo>
                  <a:lnTo>
                    <a:pt x="109543" y="17906"/>
                  </a:lnTo>
                  <a:lnTo>
                    <a:pt x="154949" y="16660"/>
                  </a:lnTo>
                  <a:lnTo>
                    <a:pt x="199824" y="13049"/>
                  </a:lnTo>
                  <a:lnTo>
                    <a:pt x="236232" y="6740"/>
                  </a:lnTo>
                  <a:lnTo>
                    <a:pt x="271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SMARTInkShape-2897">
              <a:extLst>
                <a:ext uri="{FF2B5EF4-FFF2-40B4-BE49-F238E27FC236}">
                  <a16:creationId xmlns:a16="http://schemas.microsoft.com/office/drawing/2014/main" xmlns="" id="{95017505-1038-40CE-8B84-8C2A05AAE21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771570" y="2209800"/>
              <a:ext cx="99715" cy="158751"/>
            </a:xfrm>
            <a:custGeom>
              <a:avLst/>
              <a:gdLst/>
              <a:ahLst/>
              <a:cxnLst/>
              <a:rect l="0" t="0" r="0" b="0"/>
              <a:pathLst>
                <a:path w="99715" h="158751">
                  <a:moveTo>
                    <a:pt x="16580" y="0"/>
                  </a:moveTo>
                  <a:lnTo>
                    <a:pt x="16580" y="0"/>
                  </a:lnTo>
                  <a:lnTo>
                    <a:pt x="177" y="0"/>
                  </a:lnTo>
                  <a:lnTo>
                    <a:pt x="0" y="706"/>
                  </a:lnTo>
                  <a:lnTo>
                    <a:pt x="1686" y="3371"/>
                  </a:lnTo>
                  <a:lnTo>
                    <a:pt x="41891" y="21654"/>
                  </a:lnTo>
                  <a:lnTo>
                    <a:pt x="76290" y="40753"/>
                  </a:lnTo>
                  <a:lnTo>
                    <a:pt x="86021" y="48335"/>
                  </a:lnTo>
                  <a:lnTo>
                    <a:pt x="96832" y="66167"/>
                  </a:lnTo>
                  <a:lnTo>
                    <a:pt x="99714" y="75862"/>
                  </a:lnTo>
                  <a:lnTo>
                    <a:pt x="97274" y="94159"/>
                  </a:lnTo>
                  <a:lnTo>
                    <a:pt x="83998" y="118445"/>
                  </a:lnTo>
                  <a:lnTo>
                    <a:pt x="4833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8" name="SMARTInkShape-Group532">
            <a:extLst>
              <a:ext uri="{FF2B5EF4-FFF2-40B4-BE49-F238E27FC236}">
                <a16:creationId xmlns:a16="http://schemas.microsoft.com/office/drawing/2014/main" xmlns="" id="{2086F751-555F-47BF-B715-DC59D8289126}"/>
              </a:ext>
            </a:extLst>
          </p:cNvPr>
          <p:cNvGrpSpPr/>
          <p:nvPr/>
        </p:nvGrpSpPr>
        <p:grpSpPr>
          <a:xfrm>
            <a:off x="7842250" y="2222500"/>
            <a:ext cx="1085851" cy="215901"/>
            <a:chOff x="7842250" y="2222500"/>
            <a:chExt cx="1085851" cy="215901"/>
          </a:xfrm>
        </p:grpSpPr>
        <p:sp>
          <p:nvSpPr>
            <p:cNvPr id="1878" name="SMARTInkShape-2898">
              <a:extLst>
                <a:ext uri="{FF2B5EF4-FFF2-40B4-BE49-F238E27FC236}">
                  <a16:creationId xmlns:a16="http://schemas.microsoft.com/office/drawing/2014/main" xmlns="" id="{7F57EFD5-4F6A-4BF0-8C18-9009A04C04F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842250" y="2261483"/>
              <a:ext cx="76201" cy="5468"/>
            </a:xfrm>
            <a:custGeom>
              <a:avLst/>
              <a:gdLst/>
              <a:ahLst/>
              <a:cxnLst/>
              <a:rect l="0" t="0" r="0" b="0"/>
              <a:pathLst>
                <a:path w="76201" h="5468">
                  <a:moveTo>
                    <a:pt x="0" y="5467"/>
                  </a:moveTo>
                  <a:lnTo>
                    <a:pt x="0" y="5467"/>
                  </a:lnTo>
                  <a:lnTo>
                    <a:pt x="10844" y="4761"/>
                  </a:lnTo>
                  <a:lnTo>
                    <a:pt x="38692" y="0"/>
                  </a:lnTo>
                  <a:lnTo>
                    <a:pt x="7620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2899">
              <a:extLst>
                <a:ext uri="{FF2B5EF4-FFF2-40B4-BE49-F238E27FC236}">
                  <a16:creationId xmlns:a16="http://schemas.microsoft.com/office/drawing/2014/main" xmlns="" id="{E82EE13C-FDB0-489B-8579-E6A04ECC76B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854950" y="23304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2645" y="76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2900">
              <a:extLst>
                <a:ext uri="{FF2B5EF4-FFF2-40B4-BE49-F238E27FC236}">
                  <a16:creationId xmlns:a16="http://schemas.microsoft.com/office/drawing/2014/main" xmlns="" id="{E866680B-4A10-40CF-952C-F010BEB756E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058065" y="2222500"/>
              <a:ext cx="120134" cy="145683"/>
            </a:xfrm>
            <a:custGeom>
              <a:avLst/>
              <a:gdLst/>
              <a:ahLst/>
              <a:cxnLst/>
              <a:rect l="0" t="0" r="0" b="0"/>
              <a:pathLst>
                <a:path w="120134" h="145683">
                  <a:moveTo>
                    <a:pt x="82635" y="19050"/>
                  </a:moveTo>
                  <a:lnTo>
                    <a:pt x="82635" y="19050"/>
                  </a:lnTo>
                  <a:lnTo>
                    <a:pt x="82635" y="15679"/>
                  </a:lnTo>
                  <a:lnTo>
                    <a:pt x="80753" y="12142"/>
                  </a:lnTo>
                  <a:lnTo>
                    <a:pt x="76859" y="8219"/>
                  </a:lnTo>
                  <a:lnTo>
                    <a:pt x="70425" y="4123"/>
                  </a:lnTo>
                  <a:lnTo>
                    <a:pt x="66734" y="3454"/>
                  </a:lnTo>
                  <a:lnTo>
                    <a:pt x="58869" y="4593"/>
                  </a:lnTo>
                  <a:lnTo>
                    <a:pt x="39766" y="15942"/>
                  </a:lnTo>
                  <a:lnTo>
                    <a:pt x="19603" y="36082"/>
                  </a:lnTo>
                  <a:lnTo>
                    <a:pt x="3593" y="63294"/>
                  </a:lnTo>
                  <a:lnTo>
                    <a:pt x="0" y="83399"/>
                  </a:lnTo>
                  <a:lnTo>
                    <a:pt x="2163" y="103389"/>
                  </a:lnTo>
                  <a:lnTo>
                    <a:pt x="10179" y="121680"/>
                  </a:lnTo>
                  <a:lnTo>
                    <a:pt x="22681" y="135454"/>
                  </a:lnTo>
                  <a:lnTo>
                    <a:pt x="29965" y="141103"/>
                  </a:lnTo>
                  <a:lnTo>
                    <a:pt x="47467" y="145498"/>
                  </a:lnTo>
                  <a:lnTo>
                    <a:pt x="57074" y="145682"/>
                  </a:lnTo>
                  <a:lnTo>
                    <a:pt x="75273" y="140242"/>
                  </a:lnTo>
                  <a:lnTo>
                    <a:pt x="92062" y="129357"/>
                  </a:lnTo>
                  <a:lnTo>
                    <a:pt x="106580" y="112761"/>
                  </a:lnTo>
                  <a:lnTo>
                    <a:pt x="119913" y="80212"/>
                  </a:lnTo>
                  <a:lnTo>
                    <a:pt x="120133" y="56111"/>
                  </a:lnTo>
                  <a:lnTo>
                    <a:pt x="112325" y="24387"/>
                  </a:lnTo>
                  <a:lnTo>
                    <a:pt x="105003" y="10838"/>
                  </a:lnTo>
                  <a:lnTo>
                    <a:pt x="889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2901">
              <a:extLst>
                <a:ext uri="{FF2B5EF4-FFF2-40B4-BE49-F238E27FC236}">
                  <a16:creationId xmlns:a16="http://schemas.microsoft.com/office/drawing/2014/main" xmlns="" id="{91568324-481E-4C27-8087-7D47DFD0B11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191500" y="2331672"/>
              <a:ext cx="95251" cy="93514"/>
            </a:xfrm>
            <a:custGeom>
              <a:avLst/>
              <a:gdLst/>
              <a:ahLst/>
              <a:cxnLst/>
              <a:rect l="0" t="0" r="0" b="0"/>
              <a:pathLst>
                <a:path w="95251" h="93514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5645" y="10920"/>
                  </a:lnTo>
                  <a:lnTo>
                    <a:pt x="32493" y="1527"/>
                  </a:lnTo>
                  <a:lnTo>
                    <a:pt x="44781" y="0"/>
                  </a:lnTo>
                  <a:lnTo>
                    <a:pt x="49609" y="1003"/>
                  </a:lnTo>
                  <a:lnTo>
                    <a:pt x="56856" y="5882"/>
                  </a:lnTo>
                  <a:lnTo>
                    <a:pt x="58364" y="10569"/>
                  </a:lnTo>
                  <a:lnTo>
                    <a:pt x="58159" y="23304"/>
                  </a:lnTo>
                  <a:lnTo>
                    <a:pt x="42932" y="62201"/>
                  </a:lnTo>
                  <a:lnTo>
                    <a:pt x="27589" y="88162"/>
                  </a:lnTo>
                  <a:lnTo>
                    <a:pt x="27565" y="90117"/>
                  </a:lnTo>
                  <a:lnTo>
                    <a:pt x="28254" y="91421"/>
                  </a:lnTo>
                  <a:lnTo>
                    <a:pt x="29420" y="92290"/>
                  </a:lnTo>
                  <a:lnTo>
                    <a:pt x="41173" y="93513"/>
                  </a:lnTo>
                  <a:lnTo>
                    <a:pt x="58061" y="90504"/>
                  </a:lnTo>
                  <a:lnTo>
                    <a:pt x="95250" y="74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2902">
              <a:extLst>
                <a:ext uri="{FF2B5EF4-FFF2-40B4-BE49-F238E27FC236}">
                  <a16:creationId xmlns:a16="http://schemas.microsoft.com/office/drawing/2014/main" xmlns="" id="{1C491638-4905-41FA-B19A-EAFA628B05C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331200" y="2362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3861" y="21048"/>
                  </a:lnTo>
                  <a:lnTo>
                    <a:pt x="150" y="6709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2903">
              <a:extLst>
                <a:ext uri="{FF2B5EF4-FFF2-40B4-BE49-F238E27FC236}">
                  <a16:creationId xmlns:a16="http://schemas.microsoft.com/office/drawing/2014/main" xmlns="" id="{74D8123D-4953-4067-A315-8DBA22FEFD0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382000" y="2299580"/>
              <a:ext cx="107951" cy="5471"/>
            </a:xfrm>
            <a:custGeom>
              <a:avLst/>
              <a:gdLst/>
              <a:ahLst/>
              <a:cxnLst/>
              <a:rect l="0" t="0" r="0" b="0"/>
              <a:pathLst>
                <a:path w="107951" h="5471">
                  <a:moveTo>
                    <a:pt x="0" y="5470"/>
                  </a:moveTo>
                  <a:lnTo>
                    <a:pt x="0" y="5470"/>
                  </a:lnTo>
                  <a:lnTo>
                    <a:pt x="0" y="2099"/>
                  </a:lnTo>
                  <a:lnTo>
                    <a:pt x="7526" y="444"/>
                  </a:lnTo>
                  <a:lnTo>
                    <a:pt x="44735" y="0"/>
                  </a:lnTo>
                  <a:lnTo>
                    <a:pt x="84566" y="4180"/>
                  </a:lnTo>
                  <a:lnTo>
                    <a:pt x="107950" y="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2904">
              <a:extLst>
                <a:ext uri="{FF2B5EF4-FFF2-40B4-BE49-F238E27FC236}">
                  <a16:creationId xmlns:a16="http://schemas.microsoft.com/office/drawing/2014/main" xmlns="" id="{9824825A-9C23-4528-974F-1FD468B74F7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457233" y="2254250"/>
              <a:ext cx="7318" cy="107951"/>
            </a:xfrm>
            <a:custGeom>
              <a:avLst/>
              <a:gdLst/>
              <a:ahLst/>
              <a:cxnLst/>
              <a:rect l="0" t="0" r="0" b="0"/>
              <a:pathLst>
                <a:path w="7318" h="107951">
                  <a:moveTo>
                    <a:pt x="7317" y="0"/>
                  </a:moveTo>
                  <a:lnTo>
                    <a:pt x="7317" y="0"/>
                  </a:lnTo>
                  <a:lnTo>
                    <a:pt x="0" y="44920"/>
                  </a:lnTo>
                  <a:lnTo>
                    <a:pt x="4523" y="86766"/>
                  </a:lnTo>
                  <a:lnTo>
                    <a:pt x="7317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2905">
              <a:extLst>
                <a:ext uri="{FF2B5EF4-FFF2-40B4-BE49-F238E27FC236}">
                  <a16:creationId xmlns:a16="http://schemas.microsoft.com/office/drawing/2014/main" xmlns="" id="{94595DB9-2502-4798-88DA-ABD1AA89BC4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580213" y="2229733"/>
              <a:ext cx="74422" cy="128796"/>
            </a:xfrm>
            <a:custGeom>
              <a:avLst/>
              <a:gdLst/>
              <a:ahLst/>
              <a:cxnLst/>
              <a:rect l="0" t="0" r="0" b="0"/>
              <a:pathLst>
                <a:path w="74422" h="128796">
                  <a:moveTo>
                    <a:pt x="62137" y="5467"/>
                  </a:moveTo>
                  <a:lnTo>
                    <a:pt x="62137" y="5467"/>
                  </a:lnTo>
                  <a:lnTo>
                    <a:pt x="58766" y="2096"/>
                  </a:lnTo>
                  <a:lnTo>
                    <a:pt x="46557" y="0"/>
                  </a:lnTo>
                  <a:lnTo>
                    <a:pt x="33576" y="5154"/>
                  </a:lnTo>
                  <a:lnTo>
                    <a:pt x="26162" y="9491"/>
                  </a:lnTo>
                  <a:lnTo>
                    <a:pt x="14162" y="23718"/>
                  </a:lnTo>
                  <a:lnTo>
                    <a:pt x="5537" y="42507"/>
                  </a:lnTo>
                  <a:lnTo>
                    <a:pt x="0" y="87180"/>
                  </a:lnTo>
                  <a:lnTo>
                    <a:pt x="654" y="106695"/>
                  </a:lnTo>
                  <a:lnTo>
                    <a:pt x="5648" y="120072"/>
                  </a:lnTo>
                  <a:lnTo>
                    <a:pt x="10367" y="124204"/>
                  </a:lnTo>
                  <a:lnTo>
                    <a:pt x="23136" y="128795"/>
                  </a:lnTo>
                  <a:lnTo>
                    <a:pt x="29786" y="127902"/>
                  </a:lnTo>
                  <a:lnTo>
                    <a:pt x="42819" y="121266"/>
                  </a:lnTo>
                  <a:lnTo>
                    <a:pt x="62057" y="102259"/>
                  </a:lnTo>
                  <a:lnTo>
                    <a:pt x="74421" y="72011"/>
                  </a:lnTo>
                  <a:lnTo>
                    <a:pt x="72536" y="52211"/>
                  </a:lnTo>
                  <a:lnTo>
                    <a:pt x="69068" y="42979"/>
                  </a:lnTo>
                  <a:lnTo>
                    <a:pt x="63935" y="36120"/>
                  </a:lnTo>
                  <a:lnTo>
                    <a:pt x="36737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2906">
              <a:extLst>
                <a:ext uri="{FF2B5EF4-FFF2-40B4-BE49-F238E27FC236}">
                  <a16:creationId xmlns:a16="http://schemas.microsoft.com/office/drawing/2014/main" xmlns="" id="{AD403C9F-ACE2-4A1C-959A-E3381D9FD11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655050" y="2337216"/>
              <a:ext cx="107951" cy="82135"/>
            </a:xfrm>
            <a:custGeom>
              <a:avLst/>
              <a:gdLst/>
              <a:ahLst/>
              <a:cxnLst/>
              <a:rect l="0" t="0" r="0" b="0"/>
              <a:pathLst>
                <a:path w="107951" h="82135">
                  <a:moveTo>
                    <a:pt x="0" y="18634"/>
                  </a:moveTo>
                  <a:lnTo>
                    <a:pt x="0" y="18634"/>
                  </a:lnTo>
                  <a:lnTo>
                    <a:pt x="13814" y="6701"/>
                  </a:lnTo>
                  <a:lnTo>
                    <a:pt x="21661" y="2747"/>
                  </a:lnTo>
                  <a:lnTo>
                    <a:pt x="42398" y="0"/>
                  </a:lnTo>
                  <a:lnTo>
                    <a:pt x="48947" y="1651"/>
                  </a:lnTo>
                  <a:lnTo>
                    <a:pt x="51683" y="3078"/>
                  </a:lnTo>
                  <a:lnTo>
                    <a:pt x="52093" y="8264"/>
                  </a:lnTo>
                  <a:lnTo>
                    <a:pt x="48788" y="25314"/>
                  </a:lnTo>
                  <a:lnTo>
                    <a:pt x="40733" y="39477"/>
                  </a:lnTo>
                  <a:lnTo>
                    <a:pt x="18693" y="64601"/>
                  </a:lnTo>
                  <a:lnTo>
                    <a:pt x="15363" y="73401"/>
                  </a:lnTo>
                  <a:lnTo>
                    <a:pt x="15178" y="76312"/>
                  </a:lnTo>
                  <a:lnTo>
                    <a:pt x="15766" y="78252"/>
                  </a:lnTo>
                  <a:lnTo>
                    <a:pt x="16859" y="79546"/>
                  </a:lnTo>
                  <a:lnTo>
                    <a:pt x="28513" y="81367"/>
                  </a:lnTo>
                  <a:lnTo>
                    <a:pt x="73257" y="82033"/>
                  </a:lnTo>
                  <a:lnTo>
                    <a:pt x="107950" y="82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2907">
              <a:extLst>
                <a:ext uri="{FF2B5EF4-FFF2-40B4-BE49-F238E27FC236}">
                  <a16:creationId xmlns:a16="http://schemas.microsoft.com/office/drawing/2014/main" xmlns="" id="{27861550-65DF-42BB-9D5F-6AF371864FB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792847" y="2337683"/>
              <a:ext cx="135254" cy="100718"/>
            </a:xfrm>
            <a:custGeom>
              <a:avLst/>
              <a:gdLst/>
              <a:ahLst/>
              <a:cxnLst/>
              <a:rect l="0" t="0" r="0" b="0"/>
              <a:pathLst>
                <a:path w="135254" h="100718">
                  <a:moveTo>
                    <a:pt x="8253" y="5467"/>
                  </a:moveTo>
                  <a:lnTo>
                    <a:pt x="8253" y="5467"/>
                  </a:lnTo>
                  <a:lnTo>
                    <a:pt x="11623" y="2096"/>
                  </a:lnTo>
                  <a:lnTo>
                    <a:pt x="15160" y="441"/>
                  </a:lnTo>
                  <a:lnTo>
                    <a:pt x="17090" y="0"/>
                  </a:lnTo>
                  <a:lnTo>
                    <a:pt x="26550" y="2750"/>
                  </a:lnTo>
                  <a:lnTo>
                    <a:pt x="38289" y="8033"/>
                  </a:lnTo>
                  <a:lnTo>
                    <a:pt x="50706" y="20809"/>
                  </a:lnTo>
                  <a:lnTo>
                    <a:pt x="50666" y="26278"/>
                  </a:lnTo>
                  <a:lnTo>
                    <a:pt x="43095" y="38000"/>
                  </a:lnTo>
                  <a:lnTo>
                    <a:pt x="1329" y="82178"/>
                  </a:lnTo>
                  <a:lnTo>
                    <a:pt x="108" y="84830"/>
                  </a:lnTo>
                  <a:lnTo>
                    <a:pt x="0" y="87303"/>
                  </a:lnTo>
                  <a:lnTo>
                    <a:pt x="634" y="89658"/>
                  </a:lnTo>
                  <a:lnTo>
                    <a:pt x="3879" y="90522"/>
                  </a:lnTo>
                  <a:lnTo>
                    <a:pt x="50927" y="92694"/>
                  </a:lnTo>
                  <a:lnTo>
                    <a:pt x="98056" y="95918"/>
                  </a:lnTo>
                  <a:lnTo>
                    <a:pt x="135253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3" name="SMARTInkShape-Group533">
            <a:extLst>
              <a:ext uri="{FF2B5EF4-FFF2-40B4-BE49-F238E27FC236}">
                <a16:creationId xmlns:a16="http://schemas.microsoft.com/office/drawing/2014/main" xmlns="" id="{37E47F7C-13F4-4A10-A6BB-94CDED64500B}"/>
              </a:ext>
            </a:extLst>
          </p:cNvPr>
          <p:cNvGrpSpPr/>
          <p:nvPr/>
        </p:nvGrpSpPr>
        <p:grpSpPr>
          <a:xfrm>
            <a:off x="7576433" y="2889250"/>
            <a:ext cx="1686644" cy="292101"/>
            <a:chOff x="7576433" y="2889250"/>
            <a:chExt cx="1686644" cy="292101"/>
          </a:xfrm>
        </p:grpSpPr>
        <p:sp>
          <p:nvSpPr>
            <p:cNvPr id="1889" name="SMARTInkShape-2908">
              <a:extLst>
                <a:ext uri="{FF2B5EF4-FFF2-40B4-BE49-F238E27FC236}">
                  <a16:creationId xmlns:a16="http://schemas.microsoft.com/office/drawing/2014/main" xmlns="" id="{7F0A0795-8FA4-4AB7-8847-FD98B2258B1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76433" y="3042974"/>
              <a:ext cx="119768" cy="5027"/>
            </a:xfrm>
            <a:custGeom>
              <a:avLst/>
              <a:gdLst/>
              <a:ahLst/>
              <a:cxnLst/>
              <a:rect l="0" t="0" r="0" b="0"/>
              <a:pathLst>
                <a:path w="119768" h="5027">
                  <a:moveTo>
                    <a:pt x="5467" y="5026"/>
                  </a:moveTo>
                  <a:lnTo>
                    <a:pt x="5467" y="5026"/>
                  </a:lnTo>
                  <a:lnTo>
                    <a:pt x="0" y="5026"/>
                  </a:lnTo>
                  <a:lnTo>
                    <a:pt x="47485" y="0"/>
                  </a:lnTo>
                  <a:lnTo>
                    <a:pt x="82827" y="950"/>
                  </a:lnTo>
                  <a:lnTo>
                    <a:pt x="119767" y="5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SMARTInkShape-2909">
              <a:extLst>
                <a:ext uri="{FF2B5EF4-FFF2-40B4-BE49-F238E27FC236}">
                  <a16:creationId xmlns:a16="http://schemas.microsoft.com/office/drawing/2014/main" xmlns="" id="{4CD12A3E-3CD9-4531-ABB2-6CE3071ED44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14533" y="3117850"/>
              <a:ext cx="100718" cy="9421"/>
            </a:xfrm>
            <a:custGeom>
              <a:avLst/>
              <a:gdLst/>
              <a:ahLst/>
              <a:cxnLst/>
              <a:rect l="0" t="0" r="0" b="0"/>
              <a:pathLst>
                <a:path w="100718" h="942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16" y="9420"/>
                  </a:lnTo>
                  <a:lnTo>
                    <a:pt x="42520" y="600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SMARTInkShape-2910">
              <a:extLst>
                <a:ext uri="{FF2B5EF4-FFF2-40B4-BE49-F238E27FC236}">
                  <a16:creationId xmlns:a16="http://schemas.microsoft.com/office/drawing/2014/main" xmlns="" id="{1A4D486B-4453-4AC6-8158-692FD906B93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96079" y="2947283"/>
              <a:ext cx="9978" cy="208668"/>
            </a:xfrm>
            <a:custGeom>
              <a:avLst/>
              <a:gdLst/>
              <a:ahLst/>
              <a:cxnLst/>
              <a:rect l="0" t="0" r="0" b="0"/>
              <a:pathLst>
                <a:path w="9978" h="208668">
                  <a:moveTo>
                    <a:pt x="4921" y="5467"/>
                  </a:moveTo>
                  <a:lnTo>
                    <a:pt x="4921" y="5467"/>
                  </a:lnTo>
                  <a:lnTo>
                    <a:pt x="4921" y="0"/>
                  </a:lnTo>
                  <a:lnTo>
                    <a:pt x="8291" y="6120"/>
                  </a:lnTo>
                  <a:lnTo>
                    <a:pt x="9977" y="41814"/>
                  </a:lnTo>
                  <a:lnTo>
                    <a:pt x="6733" y="81539"/>
                  </a:lnTo>
                  <a:lnTo>
                    <a:pt x="4751" y="123884"/>
                  </a:lnTo>
                  <a:lnTo>
                    <a:pt x="0" y="170832"/>
                  </a:lnTo>
                  <a:lnTo>
                    <a:pt x="876" y="192283"/>
                  </a:lnTo>
                  <a:lnTo>
                    <a:pt x="4921" y="208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2911">
              <a:extLst>
                <a:ext uri="{FF2B5EF4-FFF2-40B4-BE49-F238E27FC236}">
                  <a16:creationId xmlns:a16="http://schemas.microsoft.com/office/drawing/2014/main" xmlns="" id="{566AB9A4-EBC4-4AD1-822F-5C827F0E892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085018" y="2932512"/>
              <a:ext cx="11233" cy="198039"/>
            </a:xfrm>
            <a:custGeom>
              <a:avLst/>
              <a:gdLst/>
              <a:ahLst/>
              <a:cxnLst/>
              <a:rect l="0" t="0" r="0" b="0"/>
              <a:pathLst>
                <a:path w="11233" h="198039">
                  <a:moveTo>
                    <a:pt x="11232" y="20238"/>
                  </a:moveTo>
                  <a:lnTo>
                    <a:pt x="11232" y="20238"/>
                  </a:lnTo>
                  <a:lnTo>
                    <a:pt x="11232" y="0"/>
                  </a:lnTo>
                  <a:lnTo>
                    <a:pt x="6163" y="38519"/>
                  </a:lnTo>
                  <a:lnTo>
                    <a:pt x="1106" y="81002"/>
                  </a:lnTo>
                  <a:lnTo>
                    <a:pt x="0" y="121027"/>
                  </a:lnTo>
                  <a:lnTo>
                    <a:pt x="3826" y="158286"/>
                  </a:lnTo>
                  <a:lnTo>
                    <a:pt x="11232" y="198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SMARTInkShape-2912">
              <a:extLst>
                <a:ext uri="{FF2B5EF4-FFF2-40B4-BE49-F238E27FC236}">
                  <a16:creationId xmlns:a16="http://schemas.microsoft.com/office/drawing/2014/main" xmlns="" id="{6EA5BEB6-B279-401E-A2C7-D30CA9FE4E9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908441" y="3011905"/>
              <a:ext cx="302110" cy="14354"/>
            </a:xfrm>
            <a:custGeom>
              <a:avLst/>
              <a:gdLst/>
              <a:ahLst/>
              <a:cxnLst/>
              <a:rect l="0" t="0" r="0" b="0"/>
              <a:pathLst>
                <a:path w="302110" h="14354">
                  <a:moveTo>
                    <a:pt x="3659" y="10695"/>
                  </a:moveTo>
                  <a:lnTo>
                    <a:pt x="3659" y="10695"/>
                  </a:lnTo>
                  <a:lnTo>
                    <a:pt x="0" y="10695"/>
                  </a:lnTo>
                  <a:lnTo>
                    <a:pt x="37190" y="14353"/>
                  </a:lnTo>
                  <a:lnTo>
                    <a:pt x="73360" y="12791"/>
                  </a:lnTo>
                  <a:lnTo>
                    <a:pt x="96693" y="10681"/>
                  </a:lnTo>
                  <a:lnTo>
                    <a:pt x="122832" y="7863"/>
                  </a:lnTo>
                  <a:lnTo>
                    <a:pt x="150840" y="4574"/>
                  </a:lnTo>
                  <a:lnTo>
                    <a:pt x="177274" y="2381"/>
                  </a:lnTo>
                  <a:lnTo>
                    <a:pt x="202658" y="919"/>
                  </a:lnTo>
                  <a:lnTo>
                    <a:pt x="246619" y="0"/>
                  </a:lnTo>
                  <a:lnTo>
                    <a:pt x="302109" y="4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SMARTInkShape-2913">
              <a:extLst>
                <a:ext uri="{FF2B5EF4-FFF2-40B4-BE49-F238E27FC236}">
                  <a16:creationId xmlns:a16="http://schemas.microsoft.com/office/drawing/2014/main" xmlns="" id="{1FABE6AE-9F1A-4EBD-B581-C0FB5809279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50200" y="306070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2994" y="23353"/>
                  </a:lnTo>
                  <a:lnTo>
                    <a:pt x="75553" y="16729"/>
                  </a:lnTo>
                  <a:lnTo>
                    <a:pt x="113542" y="11434"/>
                  </a:lnTo>
                  <a:lnTo>
                    <a:pt x="155826" y="672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SMARTInkShape-2914">
              <a:extLst>
                <a:ext uri="{FF2B5EF4-FFF2-40B4-BE49-F238E27FC236}">
                  <a16:creationId xmlns:a16="http://schemas.microsoft.com/office/drawing/2014/main" xmlns="" id="{AED4EF9A-80B8-4973-B758-048470FFC56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267700" y="29273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7249" y="39345"/>
                  </a:lnTo>
                  <a:lnTo>
                    <a:pt x="74202" y="83345"/>
                  </a:lnTo>
                  <a:lnTo>
                    <a:pt x="112861" y="128621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SMARTInkShape-2915">
              <a:extLst>
                <a:ext uri="{FF2B5EF4-FFF2-40B4-BE49-F238E27FC236}">
                  <a16:creationId xmlns:a16="http://schemas.microsoft.com/office/drawing/2014/main" xmlns="" id="{8C76CCE6-5584-43F3-B3A1-9EA2E24B5BE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286750" y="2927350"/>
              <a:ext cx="158751" cy="254001"/>
            </a:xfrm>
            <a:custGeom>
              <a:avLst/>
              <a:gdLst/>
              <a:ahLst/>
              <a:cxnLst/>
              <a:rect l="0" t="0" r="0" b="0"/>
              <a:pathLst>
                <a:path w="158751" h="254001">
                  <a:moveTo>
                    <a:pt x="158750" y="0"/>
                  </a:moveTo>
                  <a:lnTo>
                    <a:pt x="158750" y="0"/>
                  </a:lnTo>
                  <a:lnTo>
                    <a:pt x="122775" y="42716"/>
                  </a:lnTo>
                  <a:lnTo>
                    <a:pt x="98859" y="80939"/>
                  </a:lnTo>
                  <a:lnTo>
                    <a:pt x="67156" y="123544"/>
                  </a:lnTo>
                  <a:lnTo>
                    <a:pt x="37693" y="170818"/>
                  </a:lnTo>
                  <a:lnTo>
                    <a:pt x="14461" y="210460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2916">
              <a:extLst>
                <a:ext uri="{FF2B5EF4-FFF2-40B4-BE49-F238E27FC236}">
                  <a16:creationId xmlns:a16="http://schemas.microsoft.com/office/drawing/2014/main" xmlns="" id="{42836F22-12A7-411D-9913-79961AF277D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475055" y="3071273"/>
              <a:ext cx="103796" cy="84678"/>
            </a:xfrm>
            <a:custGeom>
              <a:avLst/>
              <a:gdLst/>
              <a:ahLst/>
              <a:cxnLst/>
              <a:rect l="0" t="0" r="0" b="0"/>
              <a:pathLst>
                <a:path w="103796" h="84678">
                  <a:moveTo>
                    <a:pt x="65695" y="27527"/>
                  </a:moveTo>
                  <a:lnTo>
                    <a:pt x="65695" y="27527"/>
                  </a:lnTo>
                  <a:lnTo>
                    <a:pt x="56906" y="13712"/>
                  </a:lnTo>
                  <a:lnTo>
                    <a:pt x="45922" y="3678"/>
                  </a:lnTo>
                  <a:lnTo>
                    <a:pt x="41929" y="1044"/>
                  </a:lnTo>
                  <a:lnTo>
                    <a:pt x="29968" y="0"/>
                  </a:lnTo>
                  <a:lnTo>
                    <a:pt x="22826" y="709"/>
                  </a:lnTo>
                  <a:lnTo>
                    <a:pt x="13011" y="5260"/>
                  </a:lnTo>
                  <a:lnTo>
                    <a:pt x="6296" y="12691"/>
                  </a:lnTo>
                  <a:lnTo>
                    <a:pt x="960" y="23050"/>
                  </a:lnTo>
                  <a:lnTo>
                    <a:pt x="0" y="32828"/>
                  </a:lnTo>
                  <a:lnTo>
                    <a:pt x="733" y="37411"/>
                  </a:lnTo>
                  <a:lnTo>
                    <a:pt x="3336" y="41172"/>
                  </a:lnTo>
                  <a:lnTo>
                    <a:pt x="11873" y="47232"/>
                  </a:lnTo>
                  <a:lnTo>
                    <a:pt x="31952" y="51240"/>
                  </a:lnTo>
                  <a:lnTo>
                    <a:pt x="45759" y="46533"/>
                  </a:lnTo>
                  <a:lnTo>
                    <a:pt x="75879" y="29962"/>
                  </a:lnTo>
                  <a:lnTo>
                    <a:pt x="78834" y="29150"/>
                  </a:lnTo>
                  <a:lnTo>
                    <a:pt x="81510" y="29315"/>
                  </a:lnTo>
                  <a:lnTo>
                    <a:pt x="86364" y="31379"/>
                  </a:lnTo>
                  <a:lnTo>
                    <a:pt x="87941" y="34328"/>
                  </a:lnTo>
                  <a:lnTo>
                    <a:pt x="103795" y="84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SMARTInkShape-2917">
              <a:extLst>
                <a:ext uri="{FF2B5EF4-FFF2-40B4-BE49-F238E27FC236}">
                  <a16:creationId xmlns:a16="http://schemas.microsoft.com/office/drawing/2014/main" xmlns="" id="{09B8A2B2-3823-4DC9-AF03-9FD6CADA243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24900" y="30353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12958" y="7631"/>
                  </a:lnTo>
                  <a:lnTo>
                    <a:pt x="57123" y="1716"/>
                  </a:lnTo>
                  <a:lnTo>
                    <a:pt x="103475" y="509"/>
                  </a:lnTo>
                  <a:lnTo>
                    <a:pt x="145428" y="15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SMARTInkShape-2918">
              <a:extLst>
                <a:ext uri="{FF2B5EF4-FFF2-40B4-BE49-F238E27FC236}">
                  <a16:creationId xmlns:a16="http://schemas.microsoft.com/office/drawing/2014/main" xmlns="" id="{B4BDEFA1-0C73-43B9-81F1-BF9E6391D18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827794" y="2952750"/>
              <a:ext cx="30457" cy="152401"/>
            </a:xfrm>
            <a:custGeom>
              <a:avLst/>
              <a:gdLst/>
              <a:ahLst/>
              <a:cxnLst/>
              <a:rect l="0" t="0" r="0" b="0"/>
              <a:pathLst>
                <a:path w="30457" h="1524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8018"/>
                  </a:lnTo>
                  <a:lnTo>
                    <a:pt x="5730" y="54568"/>
                  </a:lnTo>
                  <a:lnTo>
                    <a:pt x="13655" y="98973"/>
                  </a:lnTo>
                  <a:lnTo>
                    <a:pt x="30456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SMARTInkShape-2919">
              <a:extLst>
                <a:ext uri="{FF2B5EF4-FFF2-40B4-BE49-F238E27FC236}">
                  <a16:creationId xmlns:a16="http://schemas.microsoft.com/office/drawing/2014/main" xmlns="" id="{7F78018B-890E-4DFC-A35A-133A859355E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981591" y="2923692"/>
              <a:ext cx="168760" cy="175109"/>
            </a:xfrm>
            <a:custGeom>
              <a:avLst/>
              <a:gdLst/>
              <a:ahLst/>
              <a:cxnLst/>
              <a:rect l="0" t="0" r="0" b="0"/>
              <a:pathLst>
                <a:path w="168760" h="1751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31264" y="42198"/>
                  </a:lnTo>
                  <a:lnTo>
                    <a:pt x="70834" y="86844"/>
                  </a:lnTo>
                  <a:lnTo>
                    <a:pt x="116803" y="128484"/>
                  </a:lnTo>
                  <a:lnTo>
                    <a:pt x="168759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SMARTInkShape-2920">
              <a:extLst>
                <a:ext uri="{FF2B5EF4-FFF2-40B4-BE49-F238E27FC236}">
                  <a16:creationId xmlns:a16="http://schemas.microsoft.com/office/drawing/2014/main" xmlns="" id="{32CDE1FF-A8F7-48B6-86C4-63BCCB0C46D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997950" y="2889250"/>
              <a:ext cx="158751" cy="266701"/>
            </a:xfrm>
            <a:custGeom>
              <a:avLst/>
              <a:gdLst/>
              <a:ahLst/>
              <a:cxnLst/>
              <a:rect l="0" t="0" r="0" b="0"/>
              <a:pathLst>
                <a:path w="158751" h="266701">
                  <a:moveTo>
                    <a:pt x="158750" y="0"/>
                  </a:moveTo>
                  <a:lnTo>
                    <a:pt x="158750" y="0"/>
                  </a:lnTo>
                  <a:lnTo>
                    <a:pt x="117930" y="21048"/>
                  </a:lnTo>
                  <a:lnTo>
                    <a:pt x="84547" y="65123"/>
                  </a:lnTo>
                  <a:lnTo>
                    <a:pt x="59937" y="107647"/>
                  </a:lnTo>
                  <a:lnTo>
                    <a:pt x="45688" y="139330"/>
                  </a:lnTo>
                  <a:lnTo>
                    <a:pt x="30419" y="172226"/>
                  </a:lnTo>
                  <a:lnTo>
                    <a:pt x="11600" y="21683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2921">
              <a:extLst>
                <a:ext uri="{FF2B5EF4-FFF2-40B4-BE49-F238E27FC236}">
                  <a16:creationId xmlns:a16="http://schemas.microsoft.com/office/drawing/2014/main" xmlns="" id="{23A1F4B0-521B-4A48-90E0-B9708E02C4A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150350" y="3041650"/>
              <a:ext cx="112727" cy="134825"/>
            </a:xfrm>
            <a:custGeom>
              <a:avLst/>
              <a:gdLst/>
              <a:ahLst/>
              <a:cxnLst/>
              <a:rect l="0" t="0" r="0" b="0"/>
              <a:pathLst>
                <a:path w="112727" h="134825">
                  <a:moveTo>
                    <a:pt x="44450" y="0"/>
                  </a:moveTo>
                  <a:lnTo>
                    <a:pt x="44450" y="0"/>
                  </a:lnTo>
                  <a:lnTo>
                    <a:pt x="46331" y="20722"/>
                  </a:lnTo>
                  <a:lnTo>
                    <a:pt x="48106" y="33199"/>
                  </a:lnTo>
                  <a:lnTo>
                    <a:pt x="41700" y="72436"/>
                  </a:lnTo>
                  <a:lnTo>
                    <a:pt x="26788" y="119711"/>
                  </a:lnTo>
                  <a:lnTo>
                    <a:pt x="26016" y="123760"/>
                  </a:lnTo>
                  <a:lnTo>
                    <a:pt x="25812" y="123429"/>
                  </a:lnTo>
                  <a:lnTo>
                    <a:pt x="25582" y="119298"/>
                  </a:lnTo>
                  <a:lnTo>
                    <a:pt x="32194" y="105668"/>
                  </a:lnTo>
                  <a:lnTo>
                    <a:pt x="60726" y="78487"/>
                  </a:lnTo>
                  <a:lnTo>
                    <a:pt x="71440" y="73689"/>
                  </a:lnTo>
                  <a:lnTo>
                    <a:pt x="88822" y="70608"/>
                  </a:lnTo>
                  <a:lnTo>
                    <a:pt x="100088" y="73445"/>
                  </a:lnTo>
                  <a:lnTo>
                    <a:pt x="106335" y="80620"/>
                  </a:lnTo>
                  <a:lnTo>
                    <a:pt x="110761" y="90159"/>
                  </a:lnTo>
                  <a:lnTo>
                    <a:pt x="112726" y="99102"/>
                  </a:lnTo>
                  <a:lnTo>
                    <a:pt x="110462" y="115441"/>
                  </a:lnTo>
                  <a:lnTo>
                    <a:pt x="106805" y="120000"/>
                  </a:lnTo>
                  <a:lnTo>
                    <a:pt x="95210" y="126946"/>
                  </a:lnTo>
                  <a:lnTo>
                    <a:pt x="66076" y="134824"/>
                  </a:lnTo>
                  <a:lnTo>
                    <a:pt x="27260" y="13151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8" name="SMARTInkShape-Group534">
            <a:extLst>
              <a:ext uri="{FF2B5EF4-FFF2-40B4-BE49-F238E27FC236}">
                <a16:creationId xmlns:a16="http://schemas.microsoft.com/office/drawing/2014/main" xmlns="" id="{89A28B48-3D1B-4314-AFF0-45C6BB44F5D7}"/>
              </a:ext>
            </a:extLst>
          </p:cNvPr>
          <p:cNvGrpSpPr/>
          <p:nvPr/>
        </p:nvGrpSpPr>
        <p:grpSpPr>
          <a:xfrm>
            <a:off x="7580933" y="3416300"/>
            <a:ext cx="2245327" cy="361951"/>
            <a:chOff x="7580933" y="3416300"/>
            <a:chExt cx="2245327" cy="361951"/>
          </a:xfrm>
        </p:grpSpPr>
        <p:sp>
          <p:nvSpPr>
            <p:cNvPr id="1904" name="SMARTInkShape-2922">
              <a:extLst>
                <a:ext uri="{FF2B5EF4-FFF2-40B4-BE49-F238E27FC236}">
                  <a16:creationId xmlns:a16="http://schemas.microsoft.com/office/drawing/2014/main" xmlns="" id="{C79D5ECA-DE1C-4EDE-9122-E768E6ECFDE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80933" y="3511550"/>
              <a:ext cx="229568" cy="11556"/>
            </a:xfrm>
            <a:custGeom>
              <a:avLst/>
              <a:gdLst/>
              <a:ahLst/>
              <a:cxnLst/>
              <a:rect l="0" t="0" r="0" b="0"/>
              <a:pathLst>
                <a:path w="229568" h="11556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7" y="6907"/>
                  </a:lnTo>
                  <a:lnTo>
                    <a:pt x="3125" y="8838"/>
                  </a:lnTo>
                  <a:lnTo>
                    <a:pt x="26300" y="11555"/>
                  </a:lnTo>
                  <a:lnTo>
                    <a:pt x="70092" y="8990"/>
                  </a:lnTo>
                  <a:lnTo>
                    <a:pt x="106949" y="7524"/>
                  </a:lnTo>
                  <a:lnTo>
                    <a:pt x="144731" y="6871"/>
                  </a:lnTo>
                  <a:lnTo>
                    <a:pt x="190948" y="6504"/>
                  </a:lnTo>
                  <a:lnTo>
                    <a:pt x="22956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SMARTInkShape-2923">
              <a:extLst>
                <a:ext uri="{FF2B5EF4-FFF2-40B4-BE49-F238E27FC236}">
                  <a16:creationId xmlns:a16="http://schemas.microsoft.com/office/drawing/2014/main" xmlns="" id="{22547E49-BB6F-4A69-BB7D-9DAFA7B792A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57133" y="3606800"/>
              <a:ext cx="159718" cy="12439"/>
            </a:xfrm>
            <a:custGeom>
              <a:avLst/>
              <a:gdLst/>
              <a:ahLst/>
              <a:cxnLst/>
              <a:rect l="0" t="0" r="0" b="0"/>
              <a:pathLst>
                <a:path w="159718" h="12439">
                  <a:moveTo>
                    <a:pt x="7317" y="6350"/>
                  </a:moveTo>
                  <a:lnTo>
                    <a:pt x="7317" y="6350"/>
                  </a:lnTo>
                  <a:lnTo>
                    <a:pt x="575" y="9721"/>
                  </a:lnTo>
                  <a:lnTo>
                    <a:pt x="0" y="10714"/>
                  </a:lnTo>
                  <a:lnTo>
                    <a:pt x="1027" y="11376"/>
                  </a:lnTo>
                  <a:lnTo>
                    <a:pt x="22930" y="12438"/>
                  </a:lnTo>
                  <a:lnTo>
                    <a:pt x="67995" y="9251"/>
                  </a:lnTo>
                  <a:lnTo>
                    <a:pt x="104135" y="5758"/>
                  </a:lnTo>
                  <a:lnTo>
                    <a:pt x="159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SMARTInkShape-2924">
              <a:extLst>
                <a:ext uri="{FF2B5EF4-FFF2-40B4-BE49-F238E27FC236}">
                  <a16:creationId xmlns:a16="http://schemas.microsoft.com/office/drawing/2014/main" xmlns="" id="{FC0C72BD-543E-4624-AB2A-B025D263B18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010881" y="3532017"/>
              <a:ext cx="282220" cy="8305"/>
            </a:xfrm>
            <a:custGeom>
              <a:avLst/>
              <a:gdLst/>
              <a:ahLst/>
              <a:cxnLst/>
              <a:rect l="0" t="0" r="0" b="0"/>
              <a:pathLst>
                <a:path w="282220" h="8305">
                  <a:moveTo>
                    <a:pt x="21869" y="4933"/>
                  </a:moveTo>
                  <a:lnTo>
                    <a:pt x="21869" y="4933"/>
                  </a:lnTo>
                  <a:lnTo>
                    <a:pt x="0" y="4933"/>
                  </a:lnTo>
                  <a:lnTo>
                    <a:pt x="10999" y="8304"/>
                  </a:lnTo>
                  <a:lnTo>
                    <a:pt x="55729" y="7029"/>
                  </a:lnTo>
                  <a:lnTo>
                    <a:pt x="78309" y="5625"/>
                  </a:lnTo>
                  <a:lnTo>
                    <a:pt x="103945" y="3983"/>
                  </a:lnTo>
                  <a:lnTo>
                    <a:pt x="131620" y="2183"/>
                  </a:lnTo>
                  <a:lnTo>
                    <a:pt x="157830" y="983"/>
                  </a:lnTo>
                  <a:lnTo>
                    <a:pt x="183065" y="183"/>
                  </a:lnTo>
                  <a:lnTo>
                    <a:pt x="226862" y="0"/>
                  </a:lnTo>
                  <a:lnTo>
                    <a:pt x="282219" y="4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SMARTInkShape-2925">
              <a:extLst>
                <a:ext uri="{FF2B5EF4-FFF2-40B4-BE49-F238E27FC236}">
                  <a16:creationId xmlns:a16="http://schemas.microsoft.com/office/drawing/2014/main" xmlns="" id="{B21C766C-B7E9-4B28-A337-96AEC71118A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58150" y="3600450"/>
              <a:ext cx="184151" cy="17727"/>
            </a:xfrm>
            <a:custGeom>
              <a:avLst/>
              <a:gdLst/>
              <a:ahLst/>
              <a:cxnLst/>
              <a:rect l="0" t="0" r="0" b="0"/>
              <a:pathLst>
                <a:path w="184151" h="1772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7726"/>
                  </a:lnTo>
                  <a:lnTo>
                    <a:pt x="45465" y="15417"/>
                  </a:lnTo>
                  <a:lnTo>
                    <a:pt x="77828" y="10145"/>
                  </a:lnTo>
                  <a:lnTo>
                    <a:pt x="114319" y="4509"/>
                  </a:lnTo>
                  <a:lnTo>
                    <a:pt x="160950" y="133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SMARTInkShape-2926">
              <a:extLst>
                <a:ext uri="{FF2B5EF4-FFF2-40B4-BE49-F238E27FC236}">
                  <a16:creationId xmlns:a16="http://schemas.microsoft.com/office/drawing/2014/main" xmlns="" id="{EB096C97-ACA9-46C6-8E4B-A3637E57AF7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394698" y="3416300"/>
              <a:ext cx="107953" cy="120651"/>
            </a:xfrm>
            <a:custGeom>
              <a:avLst/>
              <a:gdLst/>
              <a:ahLst/>
              <a:cxnLst/>
              <a:rect l="0" t="0" r="0" b="0"/>
              <a:pathLst>
                <a:path w="107953" h="1206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6623" y="21675"/>
                  </a:lnTo>
                  <a:lnTo>
                    <a:pt x="62459" y="66633"/>
                  </a:lnTo>
                  <a:lnTo>
                    <a:pt x="107952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9" name="SMARTInkShape-2927">
              <a:extLst>
                <a:ext uri="{FF2B5EF4-FFF2-40B4-BE49-F238E27FC236}">
                  <a16:creationId xmlns:a16="http://schemas.microsoft.com/office/drawing/2014/main" xmlns="" id="{83951B23-DE90-47F6-A458-41AC409B282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512508" y="3441961"/>
              <a:ext cx="85393" cy="228340"/>
            </a:xfrm>
            <a:custGeom>
              <a:avLst/>
              <a:gdLst/>
              <a:ahLst/>
              <a:cxnLst/>
              <a:rect l="0" t="0" r="0" b="0"/>
              <a:pathLst>
                <a:path w="85393" h="228340">
                  <a:moveTo>
                    <a:pt x="85392" y="6089"/>
                  </a:moveTo>
                  <a:lnTo>
                    <a:pt x="85392" y="6089"/>
                  </a:lnTo>
                  <a:lnTo>
                    <a:pt x="82021" y="2718"/>
                  </a:lnTo>
                  <a:lnTo>
                    <a:pt x="76603" y="1063"/>
                  </a:lnTo>
                  <a:lnTo>
                    <a:pt x="64997" y="0"/>
                  </a:lnTo>
                  <a:lnTo>
                    <a:pt x="60335" y="1737"/>
                  </a:lnTo>
                  <a:lnTo>
                    <a:pt x="27518" y="32349"/>
                  </a:lnTo>
                  <a:lnTo>
                    <a:pt x="8330" y="72141"/>
                  </a:lnTo>
                  <a:lnTo>
                    <a:pt x="0" y="102095"/>
                  </a:lnTo>
                  <a:lnTo>
                    <a:pt x="556" y="147192"/>
                  </a:lnTo>
                  <a:lnTo>
                    <a:pt x="7460" y="190386"/>
                  </a:lnTo>
                  <a:lnTo>
                    <a:pt x="15542" y="228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SMARTInkShape-2928">
              <a:extLst>
                <a:ext uri="{FF2B5EF4-FFF2-40B4-BE49-F238E27FC236}">
                  <a16:creationId xmlns:a16="http://schemas.microsoft.com/office/drawing/2014/main" xmlns="" id="{69D1CB5A-C811-4847-8B96-AD3DEAB3828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15203" y="3616846"/>
              <a:ext cx="116048" cy="98309"/>
            </a:xfrm>
            <a:custGeom>
              <a:avLst/>
              <a:gdLst/>
              <a:ahLst/>
              <a:cxnLst/>
              <a:rect l="0" t="0" r="0" b="0"/>
              <a:pathLst>
                <a:path w="116048" h="98309">
                  <a:moveTo>
                    <a:pt x="52547" y="34404"/>
                  </a:moveTo>
                  <a:lnTo>
                    <a:pt x="52547" y="34404"/>
                  </a:lnTo>
                  <a:lnTo>
                    <a:pt x="65412" y="19657"/>
                  </a:lnTo>
                  <a:lnTo>
                    <a:pt x="69765" y="10279"/>
                  </a:lnTo>
                  <a:lnTo>
                    <a:pt x="70375" y="7737"/>
                  </a:lnTo>
                  <a:lnTo>
                    <a:pt x="70077" y="5338"/>
                  </a:lnTo>
                  <a:lnTo>
                    <a:pt x="67865" y="789"/>
                  </a:lnTo>
                  <a:lnTo>
                    <a:pt x="64170" y="0"/>
                  </a:lnTo>
                  <a:lnTo>
                    <a:pt x="52538" y="1004"/>
                  </a:lnTo>
                  <a:lnTo>
                    <a:pt x="30122" y="8907"/>
                  </a:lnTo>
                  <a:lnTo>
                    <a:pt x="17651" y="20015"/>
                  </a:lnTo>
                  <a:lnTo>
                    <a:pt x="8108" y="34358"/>
                  </a:lnTo>
                  <a:lnTo>
                    <a:pt x="1518" y="50141"/>
                  </a:lnTo>
                  <a:lnTo>
                    <a:pt x="0" y="64682"/>
                  </a:lnTo>
                  <a:lnTo>
                    <a:pt x="580" y="71522"/>
                  </a:lnTo>
                  <a:lnTo>
                    <a:pt x="3792" y="77494"/>
                  </a:lnTo>
                  <a:lnTo>
                    <a:pt x="14885" y="87893"/>
                  </a:lnTo>
                  <a:lnTo>
                    <a:pt x="36998" y="98308"/>
                  </a:lnTo>
                  <a:lnTo>
                    <a:pt x="55042" y="97848"/>
                  </a:lnTo>
                  <a:lnTo>
                    <a:pt x="102265" y="83655"/>
                  </a:lnTo>
                  <a:lnTo>
                    <a:pt x="116047" y="78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SMARTInkShape-2929">
              <a:extLst>
                <a:ext uri="{FF2B5EF4-FFF2-40B4-BE49-F238E27FC236}">
                  <a16:creationId xmlns:a16="http://schemas.microsoft.com/office/drawing/2014/main" xmlns="" id="{1EB68B1E-1CFF-48EB-81E8-B553B4E86C4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877300" y="35877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2770" y="2103"/>
                  </a:lnTo>
                  <a:lnTo>
                    <a:pt x="92933" y="5483"/>
                  </a:lnTo>
                  <a:lnTo>
                    <a:pt x="135064" y="11065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SMARTInkShape-2930">
              <a:extLst>
                <a:ext uri="{FF2B5EF4-FFF2-40B4-BE49-F238E27FC236}">
                  <a16:creationId xmlns:a16="http://schemas.microsoft.com/office/drawing/2014/main" xmlns="" id="{40DBB156-DACD-4D55-BA52-2AD1EC1F687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960733" y="3498850"/>
              <a:ext cx="30868" cy="152401"/>
            </a:xfrm>
            <a:custGeom>
              <a:avLst/>
              <a:gdLst/>
              <a:ahLst/>
              <a:cxnLst/>
              <a:rect l="0" t="0" r="0" b="0"/>
              <a:pathLst>
                <a:path w="308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11167" y="66759"/>
                  </a:lnTo>
                  <a:lnTo>
                    <a:pt x="20155" y="108202"/>
                  </a:lnTo>
                  <a:lnTo>
                    <a:pt x="3086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SMARTInkShape-2931">
              <a:extLst>
                <a:ext uri="{FF2B5EF4-FFF2-40B4-BE49-F238E27FC236}">
                  <a16:creationId xmlns:a16="http://schemas.microsoft.com/office/drawing/2014/main" xmlns="" id="{E7A3008D-CE01-48CD-96D9-5CBE4878B03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213850" y="3536950"/>
              <a:ext cx="196851" cy="5468"/>
            </a:xfrm>
            <a:custGeom>
              <a:avLst/>
              <a:gdLst/>
              <a:ahLst/>
              <a:cxnLst/>
              <a:rect l="0" t="0" r="0" b="0"/>
              <a:pathLst>
                <a:path w="196851" h="5468">
                  <a:moveTo>
                    <a:pt x="0" y="0"/>
                  </a:moveTo>
                  <a:lnTo>
                    <a:pt x="0" y="0"/>
                  </a:lnTo>
                  <a:lnTo>
                    <a:pt x="39706" y="4364"/>
                  </a:lnTo>
                  <a:lnTo>
                    <a:pt x="75973" y="5467"/>
                  </a:lnTo>
                  <a:lnTo>
                    <a:pt x="112318" y="4076"/>
                  </a:lnTo>
                  <a:lnTo>
                    <a:pt x="158868" y="120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SMARTInkShape-2932">
              <a:extLst>
                <a:ext uri="{FF2B5EF4-FFF2-40B4-BE49-F238E27FC236}">
                  <a16:creationId xmlns:a16="http://schemas.microsoft.com/office/drawing/2014/main" xmlns="" id="{01E5B26F-613F-4755-B515-E4591668E2F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226550" y="35877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44056" y="29633"/>
                  </a:lnTo>
                  <a:lnTo>
                    <a:pt x="75317" y="21637"/>
                  </a:lnTo>
                  <a:lnTo>
                    <a:pt x="110379" y="1290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5" name="SMARTInkShape-2933">
              <a:extLst>
                <a:ext uri="{FF2B5EF4-FFF2-40B4-BE49-F238E27FC236}">
                  <a16:creationId xmlns:a16="http://schemas.microsoft.com/office/drawing/2014/main" xmlns="" id="{9045184A-414C-4A95-B44B-D5BE8CC256C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550400" y="34353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29886" y="24419"/>
                  </a:lnTo>
                  <a:lnTo>
                    <a:pt x="55370" y="55676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SMARTInkShape-2934">
              <a:extLst>
                <a:ext uri="{FF2B5EF4-FFF2-40B4-BE49-F238E27FC236}">
                  <a16:creationId xmlns:a16="http://schemas.microsoft.com/office/drawing/2014/main" xmlns="" id="{E358458E-3CFC-47F5-ABE6-912FF30427F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575800" y="3452972"/>
              <a:ext cx="133351" cy="223679"/>
            </a:xfrm>
            <a:custGeom>
              <a:avLst/>
              <a:gdLst/>
              <a:ahLst/>
              <a:cxnLst/>
              <a:rect l="0" t="0" r="0" b="0"/>
              <a:pathLst>
                <a:path w="133351" h="223679">
                  <a:moveTo>
                    <a:pt x="133350" y="14128"/>
                  </a:moveTo>
                  <a:lnTo>
                    <a:pt x="133350" y="14128"/>
                  </a:lnTo>
                  <a:lnTo>
                    <a:pt x="129979" y="10757"/>
                  </a:lnTo>
                  <a:lnTo>
                    <a:pt x="129691" y="8353"/>
                  </a:lnTo>
                  <a:lnTo>
                    <a:pt x="131254" y="1918"/>
                  </a:lnTo>
                  <a:lnTo>
                    <a:pt x="129835" y="344"/>
                  </a:lnTo>
                  <a:lnTo>
                    <a:pt x="126773" y="0"/>
                  </a:lnTo>
                  <a:lnTo>
                    <a:pt x="122615" y="475"/>
                  </a:lnTo>
                  <a:lnTo>
                    <a:pt x="103278" y="11259"/>
                  </a:lnTo>
                  <a:lnTo>
                    <a:pt x="86417" y="31230"/>
                  </a:lnTo>
                  <a:lnTo>
                    <a:pt x="73147" y="69037"/>
                  </a:lnTo>
                  <a:lnTo>
                    <a:pt x="59969" y="114658"/>
                  </a:lnTo>
                  <a:lnTo>
                    <a:pt x="37402" y="157849"/>
                  </a:lnTo>
                  <a:lnTo>
                    <a:pt x="13165" y="202161"/>
                  </a:lnTo>
                  <a:lnTo>
                    <a:pt x="0" y="223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2935">
              <a:extLst>
                <a:ext uri="{FF2B5EF4-FFF2-40B4-BE49-F238E27FC236}">
                  <a16:creationId xmlns:a16="http://schemas.microsoft.com/office/drawing/2014/main" xmlns="" id="{C4FB5727-D8A2-4881-82DC-04300102716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633448" y="3509974"/>
              <a:ext cx="192812" cy="268277"/>
            </a:xfrm>
            <a:custGeom>
              <a:avLst/>
              <a:gdLst/>
              <a:ahLst/>
              <a:cxnLst/>
              <a:rect l="0" t="0" r="0" b="0"/>
              <a:pathLst>
                <a:path w="192812" h="268277">
                  <a:moveTo>
                    <a:pt x="50302" y="198426"/>
                  </a:moveTo>
                  <a:lnTo>
                    <a:pt x="50302" y="198426"/>
                  </a:lnTo>
                  <a:lnTo>
                    <a:pt x="55371" y="192651"/>
                  </a:lnTo>
                  <a:lnTo>
                    <a:pt x="71501" y="162300"/>
                  </a:lnTo>
                  <a:lnTo>
                    <a:pt x="71489" y="158820"/>
                  </a:lnTo>
                  <a:lnTo>
                    <a:pt x="70074" y="155794"/>
                  </a:lnTo>
                  <a:lnTo>
                    <a:pt x="67716" y="153071"/>
                  </a:lnTo>
                  <a:lnTo>
                    <a:pt x="54285" y="145868"/>
                  </a:lnTo>
                  <a:lnTo>
                    <a:pt x="41017" y="147080"/>
                  </a:lnTo>
                  <a:lnTo>
                    <a:pt x="33530" y="149379"/>
                  </a:lnTo>
                  <a:lnTo>
                    <a:pt x="19565" y="161340"/>
                  </a:lnTo>
                  <a:lnTo>
                    <a:pt x="12876" y="169468"/>
                  </a:lnTo>
                  <a:lnTo>
                    <a:pt x="93" y="207877"/>
                  </a:lnTo>
                  <a:lnTo>
                    <a:pt x="0" y="227556"/>
                  </a:lnTo>
                  <a:lnTo>
                    <a:pt x="1949" y="234779"/>
                  </a:lnTo>
                  <a:lnTo>
                    <a:pt x="4664" y="239595"/>
                  </a:lnTo>
                  <a:lnTo>
                    <a:pt x="7882" y="242805"/>
                  </a:lnTo>
                  <a:lnTo>
                    <a:pt x="11437" y="244945"/>
                  </a:lnTo>
                  <a:lnTo>
                    <a:pt x="16632" y="244255"/>
                  </a:lnTo>
                  <a:lnTo>
                    <a:pt x="29928" y="237845"/>
                  </a:lnTo>
                  <a:lnTo>
                    <a:pt x="71599" y="194087"/>
                  </a:lnTo>
                  <a:lnTo>
                    <a:pt x="95750" y="158868"/>
                  </a:lnTo>
                  <a:lnTo>
                    <a:pt x="126239" y="114052"/>
                  </a:lnTo>
                  <a:lnTo>
                    <a:pt x="157430" y="67793"/>
                  </a:lnTo>
                  <a:lnTo>
                    <a:pt x="180698" y="30770"/>
                  </a:lnTo>
                  <a:lnTo>
                    <a:pt x="191041" y="9142"/>
                  </a:lnTo>
                  <a:lnTo>
                    <a:pt x="192811" y="2386"/>
                  </a:lnTo>
                  <a:lnTo>
                    <a:pt x="189758" y="0"/>
                  </a:lnTo>
                  <a:lnTo>
                    <a:pt x="175078" y="2992"/>
                  </a:lnTo>
                  <a:lnTo>
                    <a:pt x="146381" y="30061"/>
                  </a:lnTo>
                  <a:lnTo>
                    <a:pt x="127813" y="61273"/>
                  </a:lnTo>
                  <a:lnTo>
                    <a:pt x="110150" y="99369"/>
                  </a:lnTo>
                  <a:lnTo>
                    <a:pt x="92894" y="142171"/>
                  </a:lnTo>
                  <a:lnTo>
                    <a:pt x="79580" y="179538"/>
                  </a:lnTo>
                  <a:lnTo>
                    <a:pt x="66032" y="226461"/>
                  </a:lnTo>
                  <a:lnTo>
                    <a:pt x="56652" y="268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1" name="SMARTInkShape-Group535">
            <a:extLst>
              <a:ext uri="{FF2B5EF4-FFF2-40B4-BE49-F238E27FC236}">
                <a16:creationId xmlns:a16="http://schemas.microsoft.com/office/drawing/2014/main" xmlns="" id="{F5066B48-D1C9-4AA3-BC31-59487A86F2CC}"/>
              </a:ext>
            </a:extLst>
          </p:cNvPr>
          <p:cNvGrpSpPr/>
          <p:nvPr/>
        </p:nvGrpSpPr>
        <p:grpSpPr>
          <a:xfrm>
            <a:off x="8096250" y="3427179"/>
            <a:ext cx="114301" cy="281222"/>
            <a:chOff x="8096250" y="3427179"/>
            <a:chExt cx="114301" cy="281222"/>
          </a:xfrm>
        </p:grpSpPr>
        <p:sp>
          <p:nvSpPr>
            <p:cNvPr id="1919" name="SMARTInkShape-2936">
              <a:extLst>
                <a:ext uri="{FF2B5EF4-FFF2-40B4-BE49-F238E27FC236}">
                  <a16:creationId xmlns:a16="http://schemas.microsoft.com/office/drawing/2014/main" xmlns="" id="{7CA25124-C858-48E8-81EE-FD119D23C18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96250" y="3441700"/>
              <a:ext cx="12194" cy="266701"/>
            </a:xfrm>
            <a:custGeom>
              <a:avLst/>
              <a:gdLst/>
              <a:ahLst/>
              <a:cxnLst/>
              <a:rect l="0" t="0" r="0" b="0"/>
              <a:pathLst>
                <a:path w="12194" h="266701">
                  <a:moveTo>
                    <a:pt x="0" y="0"/>
                  </a:moveTo>
                  <a:lnTo>
                    <a:pt x="0" y="0"/>
                  </a:lnTo>
                  <a:lnTo>
                    <a:pt x="5069" y="38988"/>
                  </a:lnTo>
                  <a:lnTo>
                    <a:pt x="10125" y="82421"/>
                  </a:lnTo>
                  <a:lnTo>
                    <a:pt x="11556" y="117065"/>
                  </a:lnTo>
                  <a:lnTo>
                    <a:pt x="12193" y="151747"/>
                  </a:lnTo>
                  <a:lnTo>
                    <a:pt x="10668" y="199243"/>
                  </a:lnTo>
                  <a:lnTo>
                    <a:pt x="7203" y="246476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SMARTInkShape-2937">
              <a:extLst>
                <a:ext uri="{FF2B5EF4-FFF2-40B4-BE49-F238E27FC236}">
                  <a16:creationId xmlns:a16="http://schemas.microsoft.com/office/drawing/2014/main" xmlns="" id="{71294171-99BF-44BD-8D69-1BE6C410B05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98732" y="3427179"/>
              <a:ext cx="11819" cy="230422"/>
            </a:xfrm>
            <a:custGeom>
              <a:avLst/>
              <a:gdLst/>
              <a:ahLst/>
              <a:cxnLst/>
              <a:rect l="0" t="0" r="0" b="0"/>
              <a:pathLst>
                <a:path w="11819" h="230422">
                  <a:moveTo>
                    <a:pt x="5468" y="8171"/>
                  </a:moveTo>
                  <a:lnTo>
                    <a:pt x="5468" y="8171"/>
                  </a:lnTo>
                  <a:lnTo>
                    <a:pt x="5466" y="0"/>
                  </a:lnTo>
                  <a:lnTo>
                    <a:pt x="4763" y="3834"/>
                  </a:lnTo>
                  <a:lnTo>
                    <a:pt x="0" y="47180"/>
                  </a:lnTo>
                  <a:lnTo>
                    <a:pt x="2750" y="88011"/>
                  </a:lnTo>
                  <a:lnTo>
                    <a:pt x="4663" y="134760"/>
                  </a:lnTo>
                  <a:lnTo>
                    <a:pt x="8600" y="177618"/>
                  </a:lnTo>
                  <a:lnTo>
                    <a:pt x="11818" y="230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4" name="SMARTInkShape-Group536">
            <a:extLst>
              <a:ext uri="{FF2B5EF4-FFF2-40B4-BE49-F238E27FC236}">
                <a16:creationId xmlns:a16="http://schemas.microsoft.com/office/drawing/2014/main" xmlns="" id="{B9F42D40-A6B1-4AC3-A30A-E539E05C9710}"/>
              </a:ext>
            </a:extLst>
          </p:cNvPr>
          <p:cNvGrpSpPr/>
          <p:nvPr/>
        </p:nvGrpSpPr>
        <p:grpSpPr>
          <a:xfrm>
            <a:off x="9258300" y="3441700"/>
            <a:ext cx="107951" cy="215901"/>
            <a:chOff x="9258300" y="3441700"/>
            <a:chExt cx="107951" cy="215901"/>
          </a:xfrm>
        </p:grpSpPr>
        <p:sp>
          <p:nvSpPr>
            <p:cNvPr id="1922" name="SMARTInkShape-2938">
              <a:extLst>
                <a:ext uri="{FF2B5EF4-FFF2-40B4-BE49-F238E27FC236}">
                  <a16:creationId xmlns:a16="http://schemas.microsoft.com/office/drawing/2014/main" xmlns="" id="{8ADCAA03-00DF-40A2-B8FD-69814F80A59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258300" y="3473450"/>
              <a:ext cx="11938" cy="184151"/>
            </a:xfrm>
            <a:custGeom>
              <a:avLst/>
              <a:gdLst/>
              <a:ahLst/>
              <a:cxnLst/>
              <a:rect l="0" t="0" r="0" b="0"/>
              <a:pathLst>
                <a:path w="11938" h="184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7" y="15580"/>
                  </a:lnTo>
                  <a:lnTo>
                    <a:pt x="11937" y="55288"/>
                  </a:lnTo>
                  <a:lnTo>
                    <a:pt x="11767" y="98540"/>
                  </a:lnTo>
                  <a:lnTo>
                    <a:pt x="7563" y="13738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SMARTInkShape-2939">
              <a:extLst>
                <a:ext uri="{FF2B5EF4-FFF2-40B4-BE49-F238E27FC236}">
                  <a16:creationId xmlns:a16="http://schemas.microsoft.com/office/drawing/2014/main" xmlns="" id="{88721F8C-0FB2-48E1-B793-8957B00515D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321800" y="344170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087" y="2117"/>
                  </a:lnTo>
                  <a:lnTo>
                    <a:pt x="31619" y="43369"/>
                  </a:lnTo>
                  <a:lnTo>
                    <a:pt x="20500" y="88972"/>
                  </a:lnTo>
                  <a:lnTo>
                    <a:pt x="15011" y="131490"/>
                  </a:lnTo>
                  <a:lnTo>
                    <a:pt x="8086" y="17800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9" name="SMARTInkShape-Group537">
            <a:extLst>
              <a:ext uri="{FF2B5EF4-FFF2-40B4-BE49-F238E27FC236}">
                <a16:creationId xmlns:a16="http://schemas.microsoft.com/office/drawing/2014/main" xmlns="" id="{23265859-D5FE-402D-8F7B-BE90DFAB84BE}"/>
              </a:ext>
            </a:extLst>
          </p:cNvPr>
          <p:cNvGrpSpPr/>
          <p:nvPr/>
        </p:nvGrpSpPr>
        <p:grpSpPr>
          <a:xfrm>
            <a:off x="2813444" y="5803977"/>
            <a:ext cx="475823" cy="431724"/>
            <a:chOff x="2813444" y="5803977"/>
            <a:chExt cx="475823" cy="431724"/>
          </a:xfrm>
        </p:grpSpPr>
        <p:sp>
          <p:nvSpPr>
            <p:cNvPr id="1925" name="SMARTInkShape-2940">
              <a:extLst>
                <a:ext uri="{FF2B5EF4-FFF2-40B4-BE49-F238E27FC236}">
                  <a16:creationId xmlns:a16="http://schemas.microsoft.com/office/drawing/2014/main" xmlns="" id="{9F906C8F-2B3E-438A-93BC-2FD9C9DBD5D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813444" y="5803977"/>
              <a:ext cx="196457" cy="320068"/>
            </a:xfrm>
            <a:custGeom>
              <a:avLst/>
              <a:gdLst/>
              <a:ahLst/>
              <a:cxnLst/>
              <a:rect l="0" t="0" r="0" b="0"/>
              <a:pathLst>
                <a:path w="196457" h="320068">
                  <a:moveTo>
                    <a:pt x="196456" y="6273"/>
                  </a:moveTo>
                  <a:lnTo>
                    <a:pt x="196456" y="6273"/>
                  </a:lnTo>
                  <a:lnTo>
                    <a:pt x="186317" y="1909"/>
                  </a:lnTo>
                  <a:lnTo>
                    <a:pt x="139752" y="0"/>
                  </a:lnTo>
                  <a:lnTo>
                    <a:pt x="104470" y="1814"/>
                  </a:lnTo>
                  <a:lnTo>
                    <a:pt x="87592" y="8715"/>
                  </a:lnTo>
                  <a:lnTo>
                    <a:pt x="62925" y="23689"/>
                  </a:lnTo>
                  <a:lnTo>
                    <a:pt x="54089" y="33769"/>
                  </a:lnTo>
                  <a:lnTo>
                    <a:pt x="42667" y="60858"/>
                  </a:lnTo>
                  <a:lnTo>
                    <a:pt x="38686" y="99161"/>
                  </a:lnTo>
                  <a:lnTo>
                    <a:pt x="36018" y="146760"/>
                  </a:lnTo>
                  <a:lnTo>
                    <a:pt x="30856" y="186188"/>
                  </a:lnTo>
                  <a:lnTo>
                    <a:pt x="22976" y="225387"/>
                  </a:lnTo>
                  <a:lnTo>
                    <a:pt x="11043" y="266866"/>
                  </a:lnTo>
                  <a:lnTo>
                    <a:pt x="0" y="312287"/>
                  </a:lnTo>
                  <a:lnTo>
                    <a:pt x="1280" y="314705"/>
                  </a:lnTo>
                  <a:lnTo>
                    <a:pt x="6465" y="319272"/>
                  </a:lnTo>
                  <a:lnTo>
                    <a:pt x="9823" y="320067"/>
                  </a:lnTo>
                  <a:lnTo>
                    <a:pt x="55387" y="312614"/>
                  </a:lnTo>
                  <a:lnTo>
                    <a:pt x="98819" y="308007"/>
                  </a:lnTo>
                  <a:lnTo>
                    <a:pt x="137501" y="302325"/>
                  </a:lnTo>
                  <a:lnTo>
                    <a:pt x="177494" y="299860"/>
                  </a:lnTo>
                  <a:lnTo>
                    <a:pt x="196456" y="304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SMARTInkShape-2941">
              <a:extLst>
                <a:ext uri="{FF2B5EF4-FFF2-40B4-BE49-F238E27FC236}">
                  <a16:creationId xmlns:a16="http://schemas.microsoft.com/office/drawing/2014/main" xmlns="" id="{2550F915-BB1A-450D-8208-41DE468CB84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57500" y="596900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1113" y="41454"/>
                  </a:lnTo>
                  <a:lnTo>
                    <a:pt x="87206" y="24511"/>
                  </a:lnTo>
                  <a:lnTo>
                    <a:pt x="121308" y="13715"/>
                  </a:lnTo>
                  <a:lnTo>
                    <a:pt x="163335" y="437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SMARTInkShape-2942">
              <a:extLst>
                <a:ext uri="{FF2B5EF4-FFF2-40B4-BE49-F238E27FC236}">
                  <a16:creationId xmlns:a16="http://schemas.microsoft.com/office/drawing/2014/main" xmlns="" id="{B57BBCFD-E165-4DA1-AEAA-1C6EF062226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87700" y="6096000"/>
              <a:ext cx="12061" cy="139701"/>
            </a:xfrm>
            <a:custGeom>
              <a:avLst/>
              <a:gdLst/>
              <a:ahLst/>
              <a:cxnLst/>
              <a:rect l="0" t="0" r="0" b="0"/>
              <a:pathLst>
                <a:path w="12061" h="139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6741"/>
                  </a:lnTo>
                  <a:lnTo>
                    <a:pt x="12060" y="28142"/>
                  </a:lnTo>
                  <a:lnTo>
                    <a:pt x="9245" y="75002"/>
                  </a:lnTo>
                  <a:lnTo>
                    <a:pt x="1705" y="11833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SMARTInkShape-2943">
              <a:extLst>
                <a:ext uri="{FF2B5EF4-FFF2-40B4-BE49-F238E27FC236}">
                  <a16:creationId xmlns:a16="http://schemas.microsoft.com/office/drawing/2014/main" xmlns="" id="{E1D72D2D-869F-41D3-9E9B-BB91E028C9B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282950" y="6096000"/>
              <a:ext cx="6317" cy="127001"/>
            </a:xfrm>
            <a:custGeom>
              <a:avLst/>
              <a:gdLst/>
              <a:ahLst/>
              <a:cxnLst/>
              <a:rect l="0" t="0" r="0" b="0"/>
              <a:pathLst>
                <a:path w="6317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761" y="6479"/>
                  </a:lnTo>
                  <a:lnTo>
                    <a:pt x="6316" y="53618"/>
                  </a:lnTo>
                  <a:lnTo>
                    <a:pt x="5640" y="9831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2" name="SMARTInkShape-Group538">
            <a:extLst>
              <a:ext uri="{FF2B5EF4-FFF2-40B4-BE49-F238E27FC236}">
                <a16:creationId xmlns:a16="http://schemas.microsoft.com/office/drawing/2014/main" xmlns="" id="{1A170F52-4CC2-4FEC-A638-FB281C43320A}"/>
              </a:ext>
            </a:extLst>
          </p:cNvPr>
          <p:cNvGrpSpPr/>
          <p:nvPr/>
        </p:nvGrpSpPr>
        <p:grpSpPr>
          <a:xfrm>
            <a:off x="3670300" y="5937260"/>
            <a:ext cx="241301" cy="101591"/>
            <a:chOff x="3670300" y="5937260"/>
            <a:chExt cx="241301" cy="101591"/>
          </a:xfrm>
        </p:grpSpPr>
        <p:sp>
          <p:nvSpPr>
            <p:cNvPr id="1930" name="SMARTInkShape-2944">
              <a:extLst>
                <a:ext uri="{FF2B5EF4-FFF2-40B4-BE49-F238E27FC236}">
                  <a16:creationId xmlns:a16="http://schemas.microsoft.com/office/drawing/2014/main" xmlns="" id="{026F90BF-5DAE-4A55-A201-F322118702F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96583" y="5937260"/>
              <a:ext cx="170568" cy="6341"/>
            </a:xfrm>
            <a:custGeom>
              <a:avLst/>
              <a:gdLst/>
              <a:ahLst/>
              <a:cxnLst/>
              <a:rect l="0" t="0" r="0" b="0"/>
              <a:pathLst>
                <a:path w="170568" h="6341">
                  <a:moveTo>
                    <a:pt x="5467" y="6340"/>
                  </a:moveTo>
                  <a:lnTo>
                    <a:pt x="5467" y="6340"/>
                  </a:lnTo>
                  <a:lnTo>
                    <a:pt x="0" y="873"/>
                  </a:lnTo>
                  <a:lnTo>
                    <a:pt x="6120" y="252"/>
                  </a:lnTo>
                  <a:lnTo>
                    <a:pt x="51248" y="24"/>
                  </a:lnTo>
                  <a:lnTo>
                    <a:pt x="92880" y="0"/>
                  </a:lnTo>
                  <a:lnTo>
                    <a:pt x="132026" y="1874"/>
                  </a:lnTo>
                  <a:lnTo>
                    <a:pt x="170567" y="6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1" name="SMARTInkShape-2945">
              <a:extLst>
                <a:ext uri="{FF2B5EF4-FFF2-40B4-BE49-F238E27FC236}">
                  <a16:creationId xmlns:a16="http://schemas.microsoft.com/office/drawing/2014/main" xmlns="" id="{2A55EC93-3A99-48B6-BEBC-4A87450E644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670300" y="60071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4206" y="27987"/>
                  </a:lnTo>
                  <a:lnTo>
                    <a:pt x="78103" y="17935"/>
                  </a:lnTo>
                  <a:lnTo>
                    <a:pt x="114440" y="10794"/>
                  </a:lnTo>
                  <a:lnTo>
                    <a:pt x="149405" y="5267"/>
                  </a:lnTo>
                  <a:lnTo>
                    <a:pt x="185641" y="234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2" name="SMARTInkShape-Group539">
            <a:extLst>
              <a:ext uri="{FF2B5EF4-FFF2-40B4-BE49-F238E27FC236}">
                <a16:creationId xmlns:a16="http://schemas.microsoft.com/office/drawing/2014/main" xmlns="" id="{043F2DB4-0D2E-44AF-920A-0D356888F0D8}"/>
              </a:ext>
            </a:extLst>
          </p:cNvPr>
          <p:cNvGrpSpPr/>
          <p:nvPr/>
        </p:nvGrpSpPr>
        <p:grpSpPr>
          <a:xfrm>
            <a:off x="4343400" y="5670550"/>
            <a:ext cx="869951" cy="660401"/>
            <a:chOff x="4343400" y="5670550"/>
            <a:chExt cx="869951" cy="660401"/>
          </a:xfrm>
        </p:grpSpPr>
        <p:sp>
          <p:nvSpPr>
            <p:cNvPr id="1933" name="SMARTInkShape-2946">
              <a:extLst>
                <a:ext uri="{FF2B5EF4-FFF2-40B4-BE49-F238E27FC236}">
                  <a16:creationId xmlns:a16="http://schemas.microsoft.com/office/drawing/2014/main" xmlns="" id="{D101B60E-0759-47F0-8BCA-90D7F97D380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19600" y="5702561"/>
              <a:ext cx="12701" cy="260090"/>
            </a:xfrm>
            <a:custGeom>
              <a:avLst/>
              <a:gdLst/>
              <a:ahLst/>
              <a:cxnLst/>
              <a:rect l="0" t="0" r="0" b="0"/>
              <a:pathLst>
                <a:path w="12701" h="260090">
                  <a:moveTo>
                    <a:pt x="12700" y="6089"/>
                  </a:moveTo>
                  <a:lnTo>
                    <a:pt x="12700" y="6089"/>
                  </a:lnTo>
                  <a:lnTo>
                    <a:pt x="12700" y="0"/>
                  </a:lnTo>
                  <a:lnTo>
                    <a:pt x="9042" y="21480"/>
                  </a:lnTo>
                  <a:lnTo>
                    <a:pt x="9887" y="68788"/>
                  </a:lnTo>
                  <a:lnTo>
                    <a:pt x="7398" y="115683"/>
                  </a:lnTo>
                  <a:lnTo>
                    <a:pt x="6816" y="148636"/>
                  </a:lnTo>
                  <a:lnTo>
                    <a:pt x="6557" y="182096"/>
                  </a:lnTo>
                  <a:lnTo>
                    <a:pt x="3040" y="222555"/>
                  </a:lnTo>
                  <a:lnTo>
                    <a:pt x="0" y="260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2947">
              <a:extLst>
                <a:ext uri="{FF2B5EF4-FFF2-40B4-BE49-F238E27FC236}">
                  <a16:creationId xmlns:a16="http://schemas.microsoft.com/office/drawing/2014/main" xmlns="" id="{4BEB41C7-4CE3-497E-B0E8-DDDDDE44F65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33934" y="5670550"/>
              <a:ext cx="6317" cy="285751"/>
            </a:xfrm>
            <a:custGeom>
              <a:avLst/>
              <a:gdLst/>
              <a:ahLst/>
              <a:cxnLst/>
              <a:rect l="0" t="0" r="0" b="0"/>
              <a:pathLst>
                <a:path w="6317" h="285751">
                  <a:moveTo>
                    <a:pt x="6316" y="0"/>
                  </a:moveTo>
                  <a:lnTo>
                    <a:pt x="6316" y="0"/>
                  </a:lnTo>
                  <a:lnTo>
                    <a:pt x="1290" y="35156"/>
                  </a:lnTo>
                  <a:lnTo>
                    <a:pt x="358" y="80972"/>
                  </a:lnTo>
                  <a:lnTo>
                    <a:pt x="140" y="115715"/>
                  </a:lnTo>
                  <a:lnTo>
                    <a:pt x="44" y="149972"/>
                  </a:lnTo>
                  <a:lnTo>
                    <a:pt x="0" y="184012"/>
                  </a:lnTo>
                  <a:lnTo>
                    <a:pt x="1857" y="229264"/>
                  </a:lnTo>
                  <a:lnTo>
                    <a:pt x="5729" y="274863"/>
                  </a:lnTo>
                  <a:lnTo>
                    <a:pt x="6316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SMARTInkShape-2948">
              <a:extLst>
                <a:ext uri="{FF2B5EF4-FFF2-40B4-BE49-F238E27FC236}">
                  <a16:creationId xmlns:a16="http://schemas.microsoft.com/office/drawing/2014/main" xmlns="" id="{34355AA2-6ECD-429A-AE01-ECBAD9637C0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43400" y="5802042"/>
              <a:ext cx="292101" cy="39959"/>
            </a:xfrm>
            <a:custGeom>
              <a:avLst/>
              <a:gdLst/>
              <a:ahLst/>
              <a:cxnLst/>
              <a:rect l="0" t="0" r="0" b="0"/>
              <a:pathLst>
                <a:path w="292101" h="39959">
                  <a:moveTo>
                    <a:pt x="0" y="39958"/>
                  </a:moveTo>
                  <a:lnTo>
                    <a:pt x="0" y="39958"/>
                  </a:lnTo>
                  <a:lnTo>
                    <a:pt x="0" y="36587"/>
                  </a:lnTo>
                  <a:lnTo>
                    <a:pt x="5645" y="33051"/>
                  </a:lnTo>
                  <a:lnTo>
                    <a:pt x="51230" y="22246"/>
                  </a:lnTo>
                  <a:lnTo>
                    <a:pt x="88150" y="15387"/>
                  </a:lnTo>
                  <a:lnTo>
                    <a:pt x="130430" y="9517"/>
                  </a:lnTo>
                  <a:lnTo>
                    <a:pt x="174385" y="4556"/>
                  </a:lnTo>
                  <a:lnTo>
                    <a:pt x="217439" y="0"/>
                  </a:lnTo>
                  <a:lnTo>
                    <a:pt x="264490" y="210"/>
                  </a:lnTo>
                  <a:lnTo>
                    <a:pt x="292100" y="1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SMARTInkShape-2949">
              <a:extLst>
                <a:ext uri="{FF2B5EF4-FFF2-40B4-BE49-F238E27FC236}">
                  <a16:creationId xmlns:a16="http://schemas.microsoft.com/office/drawing/2014/main" xmlns="" id="{E580BEE2-64CD-48C5-82C4-4BDECF450CA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349750" y="5871587"/>
              <a:ext cx="292101" cy="40264"/>
            </a:xfrm>
            <a:custGeom>
              <a:avLst/>
              <a:gdLst/>
              <a:ahLst/>
              <a:cxnLst/>
              <a:rect l="0" t="0" r="0" b="0"/>
              <a:pathLst>
                <a:path w="292101" h="40264">
                  <a:moveTo>
                    <a:pt x="0" y="40263"/>
                  </a:moveTo>
                  <a:lnTo>
                    <a:pt x="0" y="40263"/>
                  </a:lnTo>
                  <a:lnTo>
                    <a:pt x="15580" y="28054"/>
                  </a:lnTo>
                  <a:lnTo>
                    <a:pt x="49458" y="19869"/>
                  </a:lnTo>
                  <a:lnTo>
                    <a:pt x="85011" y="13324"/>
                  </a:lnTo>
                  <a:lnTo>
                    <a:pt x="125977" y="6419"/>
                  </a:lnTo>
                  <a:lnTo>
                    <a:pt x="167703" y="996"/>
                  </a:lnTo>
                  <a:lnTo>
                    <a:pt x="206003" y="0"/>
                  </a:lnTo>
                  <a:lnTo>
                    <a:pt x="239723" y="1201"/>
                  </a:lnTo>
                  <a:lnTo>
                    <a:pt x="292100" y="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SMARTInkShape-2950">
              <a:extLst>
                <a:ext uri="{FF2B5EF4-FFF2-40B4-BE49-F238E27FC236}">
                  <a16:creationId xmlns:a16="http://schemas.microsoft.com/office/drawing/2014/main" xmlns="" id="{7F610473-B314-413E-A970-B4DAABC50B1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724400" y="5704992"/>
              <a:ext cx="247651" cy="244959"/>
            </a:xfrm>
            <a:custGeom>
              <a:avLst/>
              <a:gdLst/>
              <a:ahLst/>
              <a:cxnLst/>
              <a:rect l="0" t="0" r="0" b="0"/>
              <a:pathLst>
                <a:path w="247651" h="244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1"/>
                  </a:lnTo>
                  <a:lnTo>
                    <a:pt x="41113" y="32893"/>
                  </a:lnTo>
                  <a:lnTo>
                    <a:pt x="85324" y="67589"/>
                  </a:lnTo>
                  <a:lnTo>
                    <a:pt x="132291" y="113616"/>
                  </a:lnTo>
                  <a:lnTo>
                    <a:pt x="171842" y="161122"/>
                  </a:lnTo>
                  <a:lnTo>
                    <a:pt x="201435" y="200832"/>
                  </a:lnTo>
                  <a:lnTo>
                    <a:pt x="234456" y="240506"/>
                  </a:lnTo>
                  <a:lnTo>
                    <a:pt x="238149" y="242695"/>
                  </a:lnTo>
                  <a:lnTo>
                    <a:pt x="247650" y="24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SMARTInkShape-2951">
              <a:extLst>
                <a:ext uri="{FF2B5EF4-FFF2-40B4-BE49-F238E27FC236}">
                  <a16:creationId xmlns:a16="http://schemas.microsoft.com/office/drawing/2014/main" xmlns="" id="{A7A443F5-1646-473D-8A60-6CF2D35305C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03089" y="5692291"/>
              <a:ext cx="156262" cy="232260"/>
            </a:xfrm>
            <a:custGeom>
              <a:avLst/>
              <a:gdLst/>
              <a:ahLst/>
              <a:cxnLst/>
              <a:rect l="0" t="0" r="0" b="0"/>
              <a:pathLst>
                <a:path w="156262" h="232260">
                  <a:moveTo>
                    <a:pt x="156261" y="3659"/>
                  </a:moveTo>
                  <a:lnTo>
                    <a:pt x="156261" y="3659"/>
                  </a:lnTo>
                  <a:lnTo>
                    <a:pt x="156261" y="0"/>
                  </a:lnTo>
                  <a:lnTo>
                    <a:pt x="156261" y="1563"/>
                  </a:lnTo>
                  <a:lnTo>
                    <a:pt x="152890" y="13151"/>
                  </a:lnTo>
                  <a:lnTo>
                    <a:pt x="130222" y="51238"/>
                  </a:lnTo>
                  <a:lnTo>
                    <a:pt x="105351" y="87841"/>
                  </a:lnTo>
                  <a:lnTo>
                    <a:pt x="72503" y="128947"/>
                  </a:lnTo>
                  <a:lnTo>
                    <a:pt x="40819" y="166841"/>
                  </a:lnTo>
                  <a:lnTo>
                    <a:pt x="5914" y="211145"/>
                  </a:lnTo>
                  <a:lnTo>
                    <a:pt x="0" y="224906"/>
                  </a:lnTo>
                  <a:lnTo>
                    <a:pt x="582" y="227357"/>
                  </a:lnTo>
                  <a:lnTo>
                    <a:pt x="2380" y="228991"/>
                  </a:lnTo>
                  <a:lnTo>
                    <a:pt x="10211" y="232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2952">
              <a:extLst>
                <a:ext uri="{FF2B5EF4-FFF2-40B4-BE49-F238E27FC236}">
                  <a16:creationId xmlns:a16="http://schemas.microsoft.com/office/drawing/2014/main" xmlns="" id="{17586C12-41BE-41E1-A05D-E38D1331A53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71997" y="5884712"/>
              <a:ext cx="141354" cy="90639"/>
            </a:xfrm>
            <a:custGeom>
              <a:avLst/>
              <a:gdLst/>
              <a:ahLst/>
              <a:cxnLst/>
              <a:rect l="0" t="0" r="0" b="0"/>
              <a:pathLst>
                <a:path w="141354" h="90639">
                  <a:moveTo>
                    <a:pt x="58803" y="39838"/>
                  </a:moveTo>
                  <a:lnTo>
                    <a:pt x="58803" y="39838"/>
                  </a:lnTo>
                  <a:lnTo>
                    <a:pt x="58097" y="28994"/>
                  </a:lnTo>
                  <a:lnTo>
                    <a:pt x="53734" y="14517"/>
                  </a:lnTo>
                  <a:lnTo>
                    <a:pt x="49965" y="7888"/>
                  </a:lnTo>
                  <a:lnTo>
                    <a:pt x="40505" y="189"/>
                  </a:lnTo>
                  <a:lnTo>
                    <a:pt x="36726" y="0"/>
                  </a:lnTo>
                  <a:lnTo>
                    <a:pt x="28765" y="3553"/>
                  </a:lnTo>
                  <a:lnTo>
                    <a:pt x="12979" y="23599"/>
                  </a:lnTo>
                  <a:lnTo>
                    <a:pt x="1638" y="48510"/>
                  </a:lnTo>
                  <a:lnTo>
                    <a:pt x="0" y="63448"/>
                  </a:lnTo>
                  <a:lnTo>
                    <a:pt x="551" y="70395"/>
                  </a:lnTo>
                  <a:lnTo>
                    <a:pt x="3034" y="75732"/>
                  </a:lnTo>
                  <a:lnTo>
                    <a:pt x="11439" y="83542"/>
                  </a:lnTo>
                  <a:lnTo>
                    <a:pt x="17350" y="84496"/>
                  </a:lnTo>
                  <a:lnTo>
                    <a:pt x="31443" y="81794"/>
                  </a:lnTo>
                  <a:lnTo>
                    <a:pt x="71802" y="57724"/>
                  </a:lnTo>
                  <a:lnTo>
                    <a:pt x="98687" y="39998"/>
                  </a:lnTo>
                  <a:lnTo>
                    <a:pt x="102325" y="38534"/>
                  </a:lnTo>
                  <a:lnTo>
                    <a:pt x="104751" y="38264"/>
                  </a:lnTo>
                  <a:lnTo>
                    <a:pt x="106368" y="38788"/>
                  </a:lnTo>
                  <a:lnTo>
                    <a:pt x="141353" y="90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SMARTInkShape-2953">
              <a:extLst>
                <a:ext uri="{FF2B5EF4-FFF2-40B4-BE49-F238E27FC236}">
                  <a16:creationId xmlns:a16="http://schemas.microsoft.com/office/drawing/2014/main" xmlns="" id="{16AA483D-EBB4-46CC-8908-AFC278D357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495800" y="6070600"/>
              <a:ext cx="711201" cy="48108"/>
            </a:xfrm>
            <a:custGeom>
              <a:avLst/>
              <a:gdLst/>
              <a:ahLst/>
              <a:cxnLst/>
              <a:rect l="0" t="0" r="0" b="0"/>
              <a:pathLst>
                <a:path w="711201" h="48108">
                  <a:moveTo>
                    <a:pt x="0" y="44450"/>
                  </a:moveTo>
                  <a:lnTo>
                    <a:pt x="0" y="44450"/>
                  </a:lnTo>
                  <a:lnTo>
                    <a:pt x="40412" y="48107"/>
                  </a:lnTo>
                  <a:lnTo>
                    <a:pt x="79344" y="46544"/>
                  </a:lnTo>
                  <a:lnTo>
                    <a:pt x="107224" y="44436"/>
                  </a:lnTo>
                  <a:lnTo>
                    <a:pt x="139922" y="41620"/>
                  </a:lnTo>
                  <a:lnTo>
                    <a:pt x="175831" y="38329"/>
                  </a:lnTo>
                  <a:lnTo>
                    <a:pt x="218820" y="34725"/>
                  </a:lnTo>
                  <a:lnTo>
                    <a:pt x="266530" y="30911"/>
                  </a:lnTo>
                  <a:lnTo>
                    <a:pt x="317387" y="26957"/>
                  </a:lnTo>
                  <a:lnTo>
                    <a:pt x="368930" y="22911"/>
                  </a:lnTo>
                  <a:lnTo>
                    <a:pt x="420931" y="18800"/>
                  </a:lnTo>
                  <a:lnTo>
                    <a:pt x="473237" y="14651"/>
                  </a:lnTo>
                  <a:lnTo>
                    <a:pt x="517986" y="11179"/>
                  </a:lnTo>
                  <a:lnTo>
                    <a:pt x="557696" y="8158"/>
                  </a:lnTo>
                  <a:lnTo>
                    <a:pt x="594047" y="5439"/>
                  </a:lnTo>
                  <a:lnTo>
                    <a:pt x="622515" y="3626"/>
                  </a:lnTo>
                  <a:lnTo>
                    <a:pt x="665434" y="1611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SMARTInkShape-2954">
              <a:extLst>
                <a:ext uri="{FF2B5EF4-FFF2-40B4-BE49-F238E27FC236}">
                  <a16:creationId xmlns:a16="http://schemas.microsoft.com/office/drawing/2014/main" xmlns="" id="{4143122E-DC7F-4490-A232-5CFA5C45D31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89500" y="6207350"/>
              <a:ext cx="152401" cy="123601"/>
            </a:xfrm>
            <a:custGeom>
              <a:avLst/>
              <a:gdLst/>
              <a:ahLst/>
              <a:cxnLst/>
              <a:rect l="0" t="0" r="0" b="0"/>
              <a:pathLst>
                <a:path w="152401" h="123601">
                  <a:moveTo>
                    <a:pt x="0" y="22000"/>
                  </a:moveTo>
                  <a:lnTo>
                    <a:pt x="0" y="22000"/>
                  </a:lnTo>
                  <a:lnTo>
                    <a:pt x="0" y="13161"/>
                  </a:lnTo>
                  <a:lnTo>
                    <a:pt x="705" y="11874"/>
                  </a:lnTo>
                  <a:lnTo>
                    <a:pt x="1882" y="11016"/>
                  </a:lnTo>
                  <a:lnTo>
                    <a:pt x="3371" y="10444"/>
                  </a:lnTo>
                  <a:lnTo>
                    <a:pt x="5069" y="11474"/>
                  </a:lnTo>
                  <a:lnTo>
                    <a:pt x="8838" y="16380"/>
                  </a:lnTo>
                  <a:lnTo>
                    <a:pt x="16301" y="46943"/>
                  </a:lnTo>
                  <a:lnTo>
                    <a:pt x="18507" y="87370"/>
                  </a:lnTo>
                  <a:lnTo>
                    <a:pt x="18978" y="110754"/>
                  </a:lnTo>
                  <a:lnTo>
                    <a:pt x="19018" y="108248"/>
                  </a:lnTo>
                  <a:lnTo>
                    <a:pt x="32861" y="68618"/>
                  </a:lnTo>
                  <a:lnTo>
                    <a:pt x="52274" y="27916"/>
                  </a:lnTo>
                  <a:lnTo>
                    <a:pt x="66916" y="8074"/>
                  </a:lnTo>
                  <a:lnTo>
                    <a:pt x="75836" y="1699"/>
                  </a:lnTo>
                  <a:lnTo>
                    <a:pt x="80191" y="0"/>
                  </a:lnTo>
                  <a:lnTo>
                    <a:pt x="85916" y="983"/>
                  </a:lnTo>
                  <a:lnTo>
                    <a:pt x="99804" y="7721"/>
                  </a:lnTo>
                  <a:lnTo>
                    <a:pt x="123488" y="30155"/>
                  </a:lnTo>
                  <a:lnTo>
                    <a:pt x="141639" y="59143"/>
                  </a:lnTo>
                  <a:lnTo>
                    <a:pt x="149211" y="83335"/>
                  </a:lnTo>
                  <a:lnTo>
                    <a:pt x="152400" y="123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8" name="SMARTInkShape-Group540">
            <a:extLst>
              <a:ext uri="{FF2B5EF4-FFF2-40B4-BE49-F238E27FC236}">
                <a16:creationId xmlns:a16="http://schemas.microsoft.com/office/drawing/2014/main" xmlns="" id="{35C4806D-D38D-45C4-AF6F-3ACDB99ADAFE}"/>
              </a:ext>
            </a:extLst>
          </p:cNvPr>
          <p:cNvGrpSpPr/>
          <p:nvPr/>
        </p:nvGrpSpPr>
        <p:grpSpPr>
          <a:xfrm>
            <a:off x="5441950" y="5710317"/>
            <a:ext cx="730251" cy="455534"/>
            <a:chOff x="5441950" y="5710317"/>
            <a:chExt cx="730251" cy="455534"/>
          </a:xfrm>
        </p:grpSpPr>
        <p:sp>
          <p:nvSpPr>
            <p:cNvPr id="1943" name="SMARTInkShape-2955">
              <a:extLst>
                <a:ext uri="{FF2B5EF4-FFF2-40B4-BE49-F238E27FC236}">
                  <a16:creationId xmlns:a16="http://schemas.microsoft.com/office/drawing/2014/main" xmlns="" id="{99BAA7AE-9AAD-41B9-B7B1-1278166728D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41950" y="59436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1"/>
                  </a:lnTo>
                  <a:lnTo>
                    <a:pt x="49745" y="54278"/>
                  </a:lnTo>
                  <a:lnTo>
                    <a:pt x="82411" y="100638"/>
                  </a:lnTo>
                  <a:lnTo>
                    <a:pt x="112401" y="143763"/>
                  </a:lnTo>
                  <a:lnTo>
                    <a:pt x="127487" y="170998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SMARTInkShape-2956">
              <a:extLst>
                <a:ext uri="{FF2B5EF4-FFF2-40B4-BE49-F238E27FC236}">
                  <a16:creationId xmlns:a16="http://schemas.microsoft.com/office/drawing/2014/main" xmlns="" id="{2B8EA440-AF09-455D-A39C-C837568040A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41950" y="598170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3841" y="6741"/>
                  </a:lnTo>
                  <a:lnTo>
                    <a:pt x="97715" y="54273"/>
                  </a:lnTo>
                  <a:lnTo>
                    <a:pt x="70188" y="89929"/>
                  </a:lnTo>
                  <a:lnTo>
                    <a:pt x="43061" y="127305"/>
                  </a:lnTo>
                  <a:lnTo>
                    <a:pt x="10766" y="17108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SMARTInkShape-2957">
              <a:extLst>
                <a:ext uri="{FF2B5EF4-FFF2-40B4-BE49-F238E27FC236}">
                  <a16:creationId xmlns:a16="http://schemas.microsoft.com/office/drawing/2014/main" xmlns="" id="{4690EDB0-CBCE-4F79-A8ED-031A67033F6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91200" y="5734389"/>
              <a:ext cx="114301" cy="139362"/>
            </a:xfrm>
            <a:custGeom>
              <a:avLst/>
              <a:gdLst/>
              <a:ahLst/>
              <a:cxnLst/>
              <a:rect l="0" t="0" r="0" b="0"/>
              <a:pathLst>
                <a:path w="114301" h="1393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0" y="6503"/>
                  </a:lnTo>
                  <a:lnTo>
                    <a:pt x="3763" y="13521"/>
                  </a:lnTo>
                  <a:lnTo>
                    <a:pt x="36595" y="54270"/>
                  </a:lnTo>
                  <a:lnTo>
                    <a:pt x="69652" y="95133"/>
                  </a:lnTo>
                  <a:lnTo>
                    <a:pt x="96504" y="126429"/>
                  </a:lnTo>
                  <a:lnTo>
                    <a:pt x="114300" y="139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SMARTInkShape-2958">
              <a:extLst>
                <a:ext uri="{FF2B5EF4-FFF2-40B4-BE49-F238E27FC236}">
                  <a16:creationId xmlns:a16="http://schemas.microsoft.com/office/drawing/2014/main" xmlns="" id="{7C85B923-FC97-42BE-8658-C06C6C80966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18877" y="5710317"/>
              <a:ext cx="113624" cy="334884"/>
            </a:xfrm>
            <a:custGeom>
              <a:avLst/>
              <a:gdLst/>
              <a:ahLst/>
              <a:cxnLst/>
              <a:rect l="0" t="0" r="0" b="0"/>
              <a:pathLst>
                <a:path w="113624" h="334884">
                  <a:moveTo>
                    <a:pt x="113623" y="23733"/>
                  </a:moveTo>
                  <a:lnTo>
                    <a:pt x="113623" y="23733"/>
                  </a:lnTo>
                  <a:lnTo>
                    <a:pt x="113621" y="3960"/>
                  </a:lnTo>
                  <a:lnTo>
                    <a:pt x="112918" y="2084"/>
                  </a:lnTo>
                  <a:lnTo>
                    <a:pt x="111741" y="834"/>
                  </a:lnTo>
                  <a:lnTo>
                    <a:pt x="110252" y="0"/>
                  </a:lnTo>
                  <a:lnTo>
                    <a:pt x="108554" y="856"/>
                  </a:lnTo>
                  <a:lnTo>
                    <a:pt x="65908" y="45906"/>
                  </a:lnTo>
                  <a:lnTo>
                    <a:pt x="28365" y="89046"/>
                  </a:lnTo>
                  <a:lnTo>
                    <a:pt x="10899" y="115459"/>
                  </a:lnTo>
                  <a:lnTo>
                    <a:pt x="4468" y="121650"/>
                  </a:lnTo>
                  <a:lnTo>
                    <a:pt x="1609" y="126754"/>
                  </a:lnTo>
                  <a:lnTo>
                    <a:pt x="0" y="133593"/>
                  </a:lnTo>
                  <a:lnTo>
                    <a:pt x="481" y="135778"/>
                  </a:lnTo>
                  <a:lnTo>
                    <a:pt x="3821" y="142930"/>
                  </a:lnTo>
                  <a:lnTo>
                    <a:pt x="11068" y="184237"/>
                  </a:lnTo>
                  <a:lnTo>
                    <a:pt x="16198" y="222758"/>
                  </a:lnTo>
                  <a:lnTo>
                    <a:pt x="21457" y="270250"/>
                  </a:lnTo>
                  <a:lnTo>
                    <a:pt x="24436" y="315176"/>
                  </a:lnTo>
                  <a:lnTo>
                    <a:pt x="24638" y="327946"/>
                  </a:lnTo>
                  <a:lnTo>
                    <a:pt x="25372" y="330258"/>
                  </a:lnTo>
                  <a:lnTo>
                    <a:pt x="26566" y="331800"/>
                  </a:lnTo>
                  <a:lnTo>
                    <a:pt x="31073" y="334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2959">
              <a:extLst>
                <a:ext uri="{FF2B5EF4-FFF2-40B4-BE49-F238E27FC236}">
                  <a16:creationId xmlns:a16="http://schemas.microsoft.com/office/drawing/2014/main" xmlns="" id="{87B97771-C0CA-48DA-A51F-1BF46EDA093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04706" y="6007491"/>
              <a:ext cx="167495" cy="120049"/>
            </a:xfrm>
            <a:custGeom>
              <a:avLst/>
              <a:gdLst/>
              <a:ahLst/>
              <a:cxnLst/>
              <a:rect l="0" t="0" r="0" b="0"/>
              <a:pathLst>
                <a:path w="167495" h="120049">
                  <a:moveTo>
                    <a:pt x="65894" y="31359"/>
                  </a:moveTo>
                  <a:lnTo>
                    <a:pt x="65894" y="31359"/>
                  </a:lnTo>
                  <a:lnTo>
                    <a:pt x="65892" y="27988"/>
                  </a:lnTo>
                  <a:lnTo>
                    <a:pt x="71851" y="6302"/>
                  </a:lnTo>
                  <a:lnTo>
                    <a:pt x="71982" y="4071"/>
                  </a:lnTo>
                  <a:lnTo>
                    <a:pt x="71364" y="2584"/>
                  </a:lnTo>
                  <a:lnTo>
                    <a:pt x="70246" y="1592"/>
                  </a:lnTo>
                  <a:lnTo>
                    <a:pt x="67123" y="490"/>
                  </a:lnTo>
                  <a:lnTo>
                    <a:pt x="63383" y="0"/>
                  </a:lnTo>
                  <a:lnTo>
                    <a:pt x="50569" y="6467"/>
                  </a:lnTo>
                  <a:lnTo>
                    <a:pt x="22911" y="32138"/>
                  </a:lnTo>
                  <a:lnTo>
                    <a:pt x="4945" y="58950"/>
                  </a:lnTo>
                  <a:lnTo>
                    <a:pt x="0" y="73960"/>
                  </a:lnTo>
                  <a:lnTo>
                    <a:pt x="588" y="97682"/>
                  </a:lnTo>
                  <a:lnTo>
                    <a:pt x="5423" y="104503"/>
                  </a:lnTo>
                  <a:lnTo>
                    <a:pt x="22085" y="115842"/>
                  </a:lnTo>
                  <a:lnTo>
                    <a:pt x="65379" y="120048"/>
                  </a:lnTo>
                  <a:lnTo>
                    <a:pt x="103999" y="116403"/>
                  </a:lnTo>
                  <a:lnTo>
                    <a:pt x="167494" y="107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1" name="SMARTInkShape-Group541">
            <a:extLst>
              <a:ext uri="{FF2B5EF4-FFF2-40B4-BE49-F238E27FC236}">
                <a16:creationId xmlns:a16="http://schemas.microsoft.com/office/drawing/2014/main" xmlns="" id="{0C00A7C7-475D-4ED6-9FE1-8EC14373F4AE}"/>
              </a:ext>
            </a:extLst>
          </p:cNvPr>
          <p:cNvGrpSpPr/>
          <p:nvPr/>
        </p:nvGrpSpPr>
        <p:grpSpPr>
          <a:xfrm>
            <a:off x="6838950" y="6047893"/>
            <a:ext cx="152401" cy="130658"/>
            <a:chOff x="6838950" y="6047893"/>
            <a:chExt cx="152401" cy="130658"/>
          </a:xfrm>
        </p:grpSpPr>
        <p:sp>
          <p:nvSpPr>
            <p:cNvPr id="1949" name="SMARTInkShape-2960">
              <a:extLst>
                <a:ext uri="{FF2B5EF4-FFF2-40B4-BE49-F238E27FC236}">
                  <a16:creationId xmlns:a16="http://schemas.microsoft.com/office/drawing/2014/main" xmlns="" id="{D276EBB8-8848-464F-AB90-113C8BBF358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38950" y="6047893"/>
              <a:ext cx="133351" cy="10008"/>
            </a:xfrm>
            <a:custGeom>
              <a:avLst/>
              <a:gdLst/>
              <a:ahLst/>
              <a:cxnLst/>
              <a:rect l="0" t="0" r="0" b="0"/>
              <a:pathLst>
                <a:path w="133351" h="10008">
                  <a:moveTo>
                    <a:pt x="0" y="3657"/>
                  </a:moveTo>
                  <a:lnTo>
                    <a:pt x="0" y="3657"/>
                  </a:lnTo>
                  <a:lnTo>
                    <a:pt x="43351" y="0"/>
                  </a:lnTo>
                  <a:lnTo>
                    <a:pt x="85360" y="2964"/>
                  </a:lnTo>
                  <a:lnTo>
                    <a:pt x="133350" y="10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" name="SMARTInkShape-2961">
              <a:extLst>
                <a:ext uri="{FF2B5EF4-FFF2-40B4-BE49-F238E27FC236}">
                  <a16:creationId xmlns:a16="http://schemas.microsoft.com/office/drawing/2014/main" xmlns="" id="{540A5509-7FFE-473C-A2C5-147EE8CB61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51650" y="61658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5793"/>
                  </a:lnTo>
                  <a:lnTo>
                    <a:pt x="91283" y="171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8" name="SMARTInkShape-Group542">
            <a:extLst>
              <a:ext uri="{FF2B5EF4-FFF2-40B4-BE49-F238E27FC236}">
                <a16:creationId xmlns:a16="http://schemas.microsoft.com/office/drawing/2014/main" xmlns="" id="{8E29C8F4-30FE-43B0-88AF-E83D6C2AAEF1}"/>
              </a:ext>
            </a:extLst>
          </p:cNvPr>
          <p:cNvGrpSpPr/>
          <p:nvPr/>
        </p:nvGrpSpPr>
        <p:grpSpPr>
          <a:xfrm>
            <a:off x="7321793" y="5804578"/>
            <a:ext cx="1574558" cy="666073"/>
            <a:chOff x="7321793" y="5804578"/>
            <a:chExt cx="1574558" cy="666073"/>
          </a:xfrm>
        </p:grpSpPr>
        <p:sp>
          <p:nvSpPr>
            <p:cNvPr id="1952" name="SMARTInkShape-2962">
              <a:extLst>
                <a:ext uri="{FF2B5EF4-FFF2-40B4-BE49-F238E27FC236}">
                  <a16:creationId xmlns:a16="http://schemas.microsoft.com/office/drawing/2014/main" xmlns="" id="{0323B528-354E-4609-AACF-857807D63CB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21793" y="5804578"/>
              <a:ext cx="120408" cy="278723"/>
            </a:xfrm>
            <a:custGeom>
              <a:avLst/>
              <a:gdLst/>
              <a:ahLst/>
              <a:cxnLst/>
              <a:rect l="0" t="0" r="0" b="0"/>
              <a:pathLst>
                <a:path w="120408" h="278723">
                  <a:moveTo>
                    <a:pt x="120407" y="24722"/>
                  </a:moveTo>
                  <a:lnTo>
                    <a:pt x="120407" y="24722"/>
                  </a:lnTo>
                  <a:lnTo>
                    <a:pt x="119702" y="14583"/>
                  </a:lnTo>
                  <a:lnTo>
                    <a:pt x="117036" y="7046"/>
                  </a:lnTo>
                  <a:lnTo>
                    <a:pt x="113926" y="4471"/>
                  </a:lnTo>
                  <a:lnTo>
                    <a:pt x="104827" y="1611"/>
                  </a:lnTo>
                  <a:lnTo>
                    <a:pt x="87804" y="0"/>
                  </a:lnTo>
                  <a:lnTo>
                    <a:pt x="73696" y="7149"/>
                  </a:lnTo>
                  <a:lnTo>
                    <a:pt x="46124" y="34568"/>
                  </a:lnTo>
                  <a:lnTo>
                    <a:pt x="26009" y="63670"/>
                  </a:lnTo>
                  <a:lnTo>
                    <a:pt x="12366" y="97770"/>
                  </a:lnTo>
                  <a:lnTo>
                    <a:pt x="3479" y="132212"/>
                  </a:lnTo>
                  <a:lnTo>
                    <a:pt x="0" y="165629"/>
                  </a:lnTo>
                  <a:lnTo>
                    <a:pt x="5509" y="196943"/>
                  </a:lnTo>
                  <a:lnTo>
                    <a:pt x="23882" y="235598"/>
                  </a:lnTo>
                  <a:lnTo>
                    <a:pt x="75957" y="278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SMARTInkShape-2963">
              <a:extLst>
                <a:ext uri="{FF2B5EF4-FFF2-40B4-BE49-F238E27FC236}">
                  <a16:creationId xmlns:a16="http://schemas.microsoft.com/office/drawing/2014/main" xmlns="" id="{AFDC0A7A-9B2F-441D-9DEA-508148CA7CD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85366" y="5882889"/>
              <a:ext cx="121289" cy="161039"/>
            </a:xfrm>
            <a:custGeom>
              <a:avLst/>
              <a:gdLst/>
              <a:ahLst/>
              <a:cxnLst/>
              <a:rect l="0" t="0" r="0" b="0"/>
              <a:pathLst>
                <a:path w="121289" h="161039">
                  <a:moveTo>
                    <a:pt x="64784" y="9911"/>
                  </a:moveTo>
                  <a:lnTo>
                    <a:pt x="64784" y="9911"/>
                  </a:lnTo>
                  <a:lnTo>
                    <a:pt x="50479" y="1072"/>
                  </a:lnTo>
                  <a:lnTo>
                    <a:pt x="47486" y="491"/>
                  </a:lnTo>
                  <a:lnTo>
                    <a:pt x="40398" y="1726"/>
                  </a:lnTo>
                  <a:lnTo>
                    <a:pt x="25103" y="16501"/>
                  </a:lnTo>
                  <a:lnTo>
                    <a:pt x="10536" y="42124"/>
                  </a:lnTo>
                  <a:lnTo>
                    <a:pt x="654" y="75430"/>
                  </a:lnTo>
                  <a:lnTo>
                    <a:pt x="0" y="112109"/>
                  </a:lnTo>
                  <a:lnTo>
                    <a:pt x="8239" y="133414"/>
                  </a:lnTo>
                  <a:lnTo>
                    <a:pt x="14388" y="143046"/>
                  </a:lnTo>
                  <a:lnTo>
                    <a:pt x="32508" y="155630"/>
                  </a:lnTo>
                  <a:lnTo>
                    <a:pt x="43267" y="159974"/>
                  </a:lnTo>
                  <a:lnTo>
                    <a:pt x="64628" y="161038"/>
                  </a:lnTo>
                  <a:lnTo>
                    <a:pt x="75262" y="159345"/>
                  </a:lnTo>
                  <a:lnTo>
                    <a:pt x="94606" y="146176"/>
                  </a:lnTo>
                  <a:lnTo>
                    <a:pt x="103715" y="136737"/>
                  </a:lnTo>
                  <a:lnTo>
                    <a:pt x="115719" y="111199"/>
                  </a:lnTo>
                  <a:lnTo>
                    <a:pt x="121288" y="80327"/>
                  </a:lnTo>
                  <a:lnTo>
                    <a:pt x="119059" y="45441"/>
                  </a:lnTo>
                  <a:lnTo>
                    <a:pt x="111484" y="20058"/>
                  </a:lnTo>
                  <a:lnTo>
                    <a:pt x="106501" y="10326"/>
                  </a:lnTo>
                  <a:lnTo>
                    <a:pt x="100356" y="4543"/>
                  </a:lnTo>
                  <a:lnTo>
                    <a:pt x="93437" y="1393"/>
                  </a:lnTo>
                  <a:lnTo>
                    <a:pt x="86003" y="0"/>
                  </a:lnTo>
                  <a:lnTo>
                    <a:pt x="70218" y="4096"/>
                  </a:lnTo>
                  <a:lnTo>
                    <a:pt x="62054" y="8148"/>
                  </a:lnTo>
                  <a:lnTo>
                    <a:pt x="51107" y="20182"/>
                  </a:lnTo>
                  <a:lnTo>
                    <a:pt x="39384" y="41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SMARTInkShape-2964">
              <a:extLst>
                <a:ext uri="{FF2B5EF4-FFF2-40B4-BE49-F238E27FC236}">
                  <a16:creationId xmlns:a16="http://schemas.microsoft.com/office/drawing/2014/main" xmlns="" id="{CD755BDB-207C-4C6E-BA11-45B20EF0395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96200" y="6007983"/>
              <a:ext cx="12701" cy="88018"/>
            </a:xfrm>
            <a:custGeom>
              <a:avLst/>
              <a:gdLst/>
              <a:ahLst/>
              <a:cxnLst/>
              <a:rect l="0" t="0" r="0" b="0"/>
              <a:pathLst>
                <a:path w="12701" h="88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0136"/>
                  </a:lnTo>
                  <a:lnTo>
                    <a:pt x="7840" y="55216"/>
                  </a:lnTo>
                  <a:lnTo>
                    <a:pt x="12700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SMARTInkShape-2965">
              <a:extLst>
                <a:ext uri="{FF2B5EF4-FFF2-40B4-BE49-F238E27FC236}">
                  <a16:creationId xmlns:a16="http://schemas.microsoft.com/office/drawing/2014/main" xmlns="" id="{8BBBA4C6-F15B-4E1D-A786-921D69C7008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72400" y="6013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4468" y="12553"/>
                  </a:lnTo>
                  <a:lnTo>
                    <a:pt x="392" y="5769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SMARTInkShape-2966">
              <a:extLst>
                <a:ext uri="{FF2B5EF4-FFF2-40B4-BE49-F238E27FC236}">
                  <a16:creationId xmlns:a16="http://schemas.microsoft.com/office/drawing/2014/main" xmlns="" id="{C4490297-237D-4486-AA97-902ED94EF6E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29550" y="59753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6" y="1986"/>
                  </a:lnTo>
                  <a:lnTo>
                    <a:pt x="44044" y="175"/>
                  </a:lnTo>
                  <a:lnTo>
                    <a:pt x="81411" y="5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SMARTInkShape-2967">
              <a:extLst>
                <a:ext uri="{FF2B5EF4-FFF2-40B4-BE49-F238E27FC236}">
                  <a16:creationId xmlns:a16="http://schemas.microsoft.com/office/drawing/2014/main" xmlns="" id="{A4B37DAB-C569-4793-8DF8-5C100256D4C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08441" y="5886450"/>
              <a:ext cx="35410" cy="152401"/>
            </a:xfrm>
            <a:custGeom>
              <a:avLst/>
              <a:gdLst/>
              <a:ahLst/>
              <a:cxnLst/>
              <a:rect l="0" t="0" r="0" b="0"/>
              <a:pathLst>
                <a:path w="35410" h="1524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9780" y="10113"/>
                  </a:lnTo>
                  <a:lnTo>
                    <a:pt x="21152" y="36628"/>
                  </a:lnTo>
                  <a:lnTo>
                    <a:pt x="28202" y="82809"/>
                  </a:lnTo>
                  <a:lnTo>
                    <a:pt x="33776" y="124751"/>
                  </a:lnTo>
                  <a:lnTo>
                    <a:pt x="35409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8" name="SMARTInkShape-2968">
              <a:extLst>
                <a:ext uri="{FF2B5EF4-FFF2-40B4-BE49-F238E27FC236}">
                  <a16:creationId xmlns:a16="http://schemas.microsoft.com/office/drawing/2014/main" xmlns="" id="{1C5FB9AB-EDE3-4DE1-B8C8-2BEE3253831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067828" y="5892800"/>
              <a:ext cx="96558" cy="138377"/>
            </a:xfrm>
            <a:custGeom>
              <a:avLst/>
              <a:gdLst/>
              <a:ahLst/>
              <a:cxnLst/>
              <a:rect l="0" t="0" r="0" b="0"/>
              <a:pathLst>
                <a:path w="96558" h="138377">
                  <a:moveTo>
                    <a:pt x="47472" y="19050"/>
                  </a:moveTo>
                  <a:lnTo>
                    <a:pt x="47472" y="19050"/>
                  </a:lnTo>
                  <a:lnTo>
                    <a:pt x="42446" y="7117"/>
                  </a:lnTo>
                  <a:lnTo>
                    <a:pt x="41384" y="1406"/>
                  </a:lnTo>
                  <a:lnTo>
                    <a:pt x="37474" y="2507"/>
                  </a:lnTo>
                  <a:lnTo>
                    <a:pt x="34457" y="3787"/>
                  </a:lnTo>
                  <a:lnTo>
                    <a:pt x="7905" y="44850"/>
                  </a:lnTo>
                  <a:lnTo>
                    <a:pt x="0" y="78199"/>
                  </a:lnTo>
                  <a:lnTo>
                    <a:pt x="1029" y="108150"/>
                  </a:lnTo>
                  <a:lnTo>
                    <a:pt x="9663" y="124267"/>
                  </a:lnTo>
                  <a:lnTo>
                    <a:pt x="15916" y="131528"/>
                  </a:lnTo>
                  <a:lnTo>
                    <a:pt x="22201" y="135664"/>
                  </a:lnTo>
                  <a:lnTo>
                    <a:pt x="34829" y="138376"/>
                  </a:lnTo>
                  <a:lnTo>
                    <a:pt x="49379" y="131586"/>
                  </a:lnTo>
                  <a:lnTo>
                    <a:pt x="64548" y="117749"/>
                  </a:lnTo>
                  <a:lnTo>
                    <a:pt x="84281" y="84748"/>
                  </a:lnTo>
                  <a:lnTo>
                    <a:pt x="96557" y="42671"/>
                  </a:lnTo>
                  <a:lnTo>
                    <a:pt x="94923" y="20847"/>
                  </a:lnTo>
                  <a:lnTo>
                    <a:pt x="91100" y="13898"/>
                  </a:lnTo>
                  <a:lnTo>
                    <a:pt x="85730" y="9265"/>
                  </a:lnTo>
                  <a:lnTo>
                    <a:pt x="665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" name="SMARTInkShape-2969">
              <a:extLst>
                <a:ext uri="{FF2B5EF4-FFF2-40B4-BE49-F238E27FC236}">
                  <a16:creationId xmlns:a16="http://schemas.microsoft.com/office/drawing/2014/main" xmlns="" id="{21B17C78-6837-4BB2-BD0A-6FEEE823F64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24800" y="5975348"/>
              <a:ext cx="69851" cy="3"/>
            </a:xfrm>
            <a:custGeom>
              <a:avLst/>
              <a:gdLst/>
              <a:ahLst/>
              <a:cxnLst/>
              <a:rect l="0" t="0" r="0" b="0"/>
              <a:pathLst>
                <a:path w="69851" h="3">
                  <a:moveTo>
                    <a:pt x="0" y="2"/>
                  </a:moveTo>
                  <a:lnTo>
                    <a:pt x="0" y="2"/>
                  </a:lnTo>
                  <a:lnTo>
                    <a:pt x="41427" y="0"/>
                  </a:lnTo>
                  <a:lnTo>
                    <a:pt x="69850" y="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SMARTInkShape-2970">
              <a:extLst>
                <a:ext uri="{FF2B5EF4-FFF2-40B4-BE49-F238E27FC236}">
                  <a16:creationId xmlns:a16="http://schemas.microsoft.com/office/drawing/2014/main" xmlns="" id="{06C43249-63AD-4C72-9C9B-BE1A78A0CD6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97850" y="6020967"/>
              <a:ext cx="107951" cy="68184"/>
            </a:xfrm>
            <a:custGeom>
              <a:avLst/>
              <a:gdLst/>
              <a:ahLst/>
              <a:cxnLst/>
              <a:rect l="0" t="0" r="0" b="0"/>
              <a:pathLst>
                <a:path w="107951" h="68184">
                  <a:moveTo>
                    <a:pt x="0" y="17883"/>
                  </a:moveTo>
                  <a:lnTo>
                    <a:pt x="0" y="17883"/>
                  </a:lnTo>
                  <a:lnTo>
                    <a:pt x="0" y="8423"/>
                  </a:lnTo>
                  <a:lnTo>
                    <a:pt x="3763" y="4742"/>
                  </a:lnTo>
                  <a:lnTo>
                    <a:pt x="6742" y="2773"/>
                  </a:lnTo>
                  <a:lnTo>
                    <a:pt x="21048" y="0"/>
                  </a:lnTo>
                  <a:lnTo>
                    <a:pt x="28875" y="1234"/>
                  </a:lnTo>
                  <a:lnTo>
                    <a:pt x="35410" y="4838"/>
                  </a:lnTo>
                  <a:lnTo>
                    <a:pt x="43019" y="11144"/>
                  </a:lnTo>
                  <a:lnTo>
                    <a:pt x="44202" y="14802"/>
                  </a:lnTo>
                  <a:lnTo>
                    <a:pt x="43580" y="18650"/>
                  </a:lnTo>
                  <a:lnTo>
                    <a:pt x="28683" y="43515"/>
                  </a:lnTo>
                  <a:lnTo>
                    <a:pt x="17356" y="56130"/>
                  </a:lnTo>
                  <a:lnTo>
                    <a:pt x="9924" y="61200"/>
                  </a:lnTo>
                  <a:lnTo>
                    <a:pt x="7939" y="64886"/>
                  </a:lnTo>
                  <a:lnTo>
                    <a:pt x="9527" y="66151"/>
                  </a:lnTo>
                  <a:lnTo>
                    <a:pt x="29163" y="68183"/>
                  </a:lnTo>
                  <a:lnTo>
                    <a:pt x="72593" y="63548"/>
                  </a:lnTo>
                  <a:lnTo>
                    <a:pt x="107950" y="55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SMARTInkShape-2971">
              <a:extLst>
                <a:ext uri="{FF2B5EF4-FFF2-40B4-BE49-F238E27FC236}">
                  <a16:creationId xmlns:a16="http://schemas.microsoft.com/office/drawing/2014/main" xmlns="" id="{1F977C84-F8B6-4B10-8AA3-90D0ED64315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43900" y="60198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16010" y="22605"/>
                  </a:lnTo>
                  <a:lnTo>
                    <a:pt x="25690" y="70162"/>
                  </a:lnTo>
                  <a:lnTo>
                    <a:pt x="317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SMARTInkShape-2972">
              <a:extLst>
                <a:ext uri="{FF2B5EF4-FFF2-40B4-BE49-F238E27FC236}">
                  <a16:creationId xmlns:a16="http://schemas.microsoft.com/office/drawing/2014/main" xmlns="" id="{287EBAA9-0729-4B9F-B038-D690631549E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26450" y="5870379"/>
              <a:ext cx="119687" cy="301822"/>
            </a:xfrm>
            <a:custGeom>
              <a:avLst/>
              <a:gdLst/>
              <a:ahLst/>
              <a:cxnLst/>
              <a:rect l="0" t="0" r="0" b="0"/>
              <a:pathLst>
                <a:path w="119687" h="301822">
                  <a:moveTo>
                    <a:pt x="19050" y="3371"/>
                  </a:moveTo>
                  <a:lnTo>
                    <a:pt x="19050" y="3371"/>
                  </a:lnTo>
                  <a:lnTo>
                    <a:pt x="22420" y="0"/>
                  </a:lnTo>
                  <a:lnTo>
                    <a:pt x="41372" y="4647"/>
                  </a:lnTo>
                  <a:lnTo>
                    <a:pt x="69329" y="25072"/>
                  </a:lnTo>
                  <a:lnTo>
                    <a:pt x="93214" y="60209"/>
                  </a:lnTo>
                  <a:lnTo>
                    <a:pt x="107045" y="91426"/>
                  </a:lnTo>
                  <a:lnTo>
                    <a:pt x="117424" y="126469"/>
                  </a:lnTo>
                  <a:lnTo>
                    <a:pt x="119686" y="163208"/>
                  </a:lnTo>
                  <a:lnTo>
                    <a:pt x="114578" y="196941"/>
                  </a:lnTo>
                  <a:lnTo>
                    <a:pt x="110251" y="212851"/>
                  </a:lnTo>
                  <a:lnTo>
                    <a:pt x="92275" y="239935"/>
                  </a:lnTo>
                  <a:lnTo>
                    <a:pt x="66411" y="263027"/>
                  </a:lnTo>
                  <a:lnTo>
                    <a:pt x="22499" y="289073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SMARTInkShape-2973">
              <a:extLst>
                <a:ext uri="{FF2B5EF4-FFF2-40B4-BE49-F238E27FC236}">
                  <a16:creationId xmlns:a16="http://schemas.microsoft.com/office/drawing/2014/main" xmlns="" id="{A15FB46D-0A0C-43A0-92EE-65F8C02BC58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05700" y="6262350"/>
              <a:ext cx="774701" cy="27522"/>
            </a:xfrm>
            <a:custGeom>
              <a:avLst/>
              <a:gdLst/>
              <a:ahLst/>
              <a:cxnLst/>
              <a:rect l="0" t="0" r="0" b="0"/>
              <a:pathLst>
                <a:path w="774701" h="27522">
                  <a:moveTo>
                    <a:pt x="0" y="24150"/>
                  </a:moveTo>
                  <a:lnTo>
                    <a:pt x="0" y="24150"/>
                  </a:lnTo>
                  <a:lnTo>
                    <a:pt x="10113" y="27521"/>
                  </a:lnTo>
                  <a:lnTo>
                    <a:pt x="39999" y="26244"/>
                  </a:lnTo>
                  <a:lnTo>
                    <a:pt x="81276" y="23200"/>
                  </a:lnTo>
                  <a:lnTo>
                    <a:pt x="107100" y="21400"/>
                  </a:lnTo>
                  <a:lnTo>
                    <a:pt x="139133" y="19494"/>
                  </a:lnTo>
                  <a:lnTo>
                    <a:pt x="175306" y="17517"/>
                  </a:lnTo>
                  <a:lnTo>
                    <a:pt x="214237" y="15496"/>
                  </a:lnTo>
                  <a:lnTo>
                    <a:pt x="256420" y="13442"/>
                  </a:lnTo>
                  <a:lnTo>
                    <a:pt x="300768" y="11367"/>
                  </a:lnTo>
                  <a:lnTo>
                    <a:pt x="346563" y="9278"/>
                  </a:lnTo>
                  <a:lnTo>
                    <a:pt x="392613" y="7180"/>
                  </a:lnTo>
                  <a:lnTo>
                    <a:pt x="438837" y="5077"/>
                  </a:lnTo>
                  <a:lnTo>
                    <a:pt x="485175" y="2968"/>
                  </a:lnTo>
                  <a:lnTo>
                    <a:pt x="528765" y="1561"/>
                  </a:lnTo>
                  <a:lnTo>
                    <a:pt x="570527" y="624"/>
                  </a:lnTo>
                  <a:lnTo>
                    <a:pt x="611068" y="0"/>
                  </a:lnTo>
                  <a:lnTo>
                    <a:pt x="647267" y="289"/>
                  </a:lnTo>
                  <a:lnTo>
                    <a:pt x="680573" y="1186"/>
                  </a:lnTo>
                  <a:lnTo>
                    <a:pt x="711949" y="2491"/>
                  </a:lnTo>
                  <a:lnTo>
                    <a:pt x="774700" y="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" name="SMARTInkShape-2974">
              <a:extLst>
                <a:ext uri="{FF2B5EF4-FFF2-40B4-BE49-F238E27FC236}">
                  <a16:creationId xmlns:a16="http://schemas.microsoft.com/office/drawing/2014/main" xmlns="" id="{7EDE1D49-6EFB-47D3-8CE6-B2701DD1493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21145" y="6371778"/>
              <a:ext cx="149706" cy="98873"/>
            </a:xfrm>
            <a:custGeom>
              <a:avLst/>
              <a:gdLst/>
              <a:ahLst/>
              <a:cxnLst/>
              <a:rect l="0" t="0" r="0" b="0"/>
              <a:pathLst>
                <a:path w="149706" h="98873">
                  <a:moveTo>
                    <a:pt x="10005" y="9972"/>
                  </a:moveTo>
                  <a:lnTo>
                    <a:pt x="10005" y="9972"/>
                  </a:lnTo>
                  <a:lnTo>
                    <a:pt x="6634" y="13343"/>
                  </a:lnTo>
                  <a:lnTo>
                    <a:pt x="4978" y="18761"/>
                  </a:lnTo>
                  <a:lnTo>
                    <a:pt x="3732" y="63775"/>
                  </a:lnTo>
                  <a:lnTo>
                    <a:pt x="2964" y="85380"/>
                  </a:lnTo>
                  <a:lnTo>
                    <a:pt x="1784" y="87760"/>
                  </a:lnTo>
                  <a:lnTo>
                    <a:pt x="0" y="89700"/>
                  </a:lnTo>
                  <a:lnTo>
                    <a:pt x="1561" y="88210"/>
                  </a:lnTo>
                  <a:lnTo>
                    <a:pt x="21147" y="47627"/>
                  </a:lnTo>
                  <a:lnTo>
                    <a:pt x="38337" y="18193"/>
                  </a:lnTo>
                  <a:lnTo>
                    <a:pt x="49409" y="7512"/>
                  </a:lnTo>
                  <a:lnTo>
                    <a:pt x="61384" y="1822"/>
                  </a:lnTo>
                  <a:lnTo>
                    <a:pt x="75173" y="0"/>
                  </a:lnTo>
                  <a:lnTo>
                    <a:pt x="93061" y="1543"/>
                  </a:lnTo>
                  <a:lnTo>
                    <a:pt x="109008" y="10224"/>
                  </a:lnTo>
                  <a:lnTo>
                    <a:pt x="122445" y="24196"/>
                  </a:lnTo>
                  <a:lnTo>
                    <a:pt x="143694" y="65371"/>
                  </a:lnTo>
                  <a:lnTo>
                    <a:pt x="149705" y="98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SMARTInkShape-2975">
              <a:extLst>
                <a:ext uri="{FF2B5EF4-FFF2-40B4-BE49-F238E27FC236}">
                  <a16:creationId xmlns:a16="http://schemas.microsoft.com/office/drawing/2014/main" xmlns="" id="{0CB41196-52D4-4884-AD42-0838CAFC513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718550" y="620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SMARTInkShape-2976">
              <a:extLst>
                <a:ext uri="{FF2B5EF4-FFF2-40B4-BE49-F238E27FC236}">
                  <a16:creationId xmlns:a16="http://schemas.microsoft.com/office/drawing/2014/main" xmlns="" id="{B17C1248-9BAD-4B37-B91F-7F3D6DBDD34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31250" y="6159601"/>
              <a:ext cx="127001" cy="120550"/>
            </a:xfrm>
            <a:custGeom>
              <a:avLst/>
              <a:gdLst/>
              <a:ahLst/>
              <a:cxnLst/>
              <a:rect l="0" t="0" r="0" b="0"/>
              <a:pathLst>
                <a:path w="127001" h="120550">
                  <a:moveTo>
                    <a:pt x="0" y="12599"/>
                  </a:moveTo>
                  <a:lnTo>
                    <a:pt x="0" y="12599"/>
                  </a:lnTo>
                  <a:lnTo>
                    <a:pt x="0" y="0"/>
                  </a:lnTo>
                  <a:lnTo>
                    <a:pt x="38691" y="41965"/>
                  </a:lnTo>
                  <a:lnTo>
                    <a:pt x="79623" y="87708"/>
                  </a:lnTo>
                  <a:lnTo>
                    <a:pt x="127000" y="120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SMARTInkShape-2977">
              <a:extLst>
                <a:ext uri="{FF2B5EF4-FFF2-40B4-BE49-F238E27FC236}">
                  <a16:creationId xmlns:a16="http://schemas.microsoft.com/office/drawing/2014/main" xmlns="" id="{E537455F-3BB8-433E-8F9C-CBABECA6A9F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751233" y="6146798"/>
              <a:ext cx="145118" cy="152403"/>
            </a:xfrm>
            <a:custGeom>
              <a:avLst/>
              <a:gdLst/>
              <a:ahLst/>
              <a:cxnLst/>
              <a:rect l="0" t="0" r="0" b="0"/>
              <a:pathLst>
                <a:path w="145118" h="152403">
                  <a:moveTo>
                    <a:pt x="145117" y="2"/>
                  </a:moveTo>
                  <a:lnTo>
                    <a:pt x="145117" y="2"/>
                  </a:lnTo>
                  <a:lnTo>
                    <a:pt x="141746" y="0"/>
                  </a:lnTo>
                  <a:lnTo>
                    <a:pt x="129215" y="10142"/>
                  </a:lnTo>
                  <a:lnTo>
                    <a:pt x="111269" y="31376"/>
                  </a:lnTo>
                  <a:lnTo>
                    <a:pt x="97618" y="48518"/>
                  </a:lnTo>
                  <a:lnTo>
                    <a:pt x="54361" y="84401"/>
                  </a:lnTo>
                  <a:lnTo>
                    <a:pt x="9091" y="124867"/>
                  </a:lnTo>
                  <a:lnTo>
                    <a:pt x="465" y="135694"/>
                  </a:lnTo>
                  <a:lnTo>
                    <a:pt x="0" y="139854"/>
                  </a:lnTo>
                  <a:lnTo>
                    <a:pt x="1805" y="143330"/>
                  </a:lnTo>
                  <a:lnTo>
                    <a:pt x="11767" y="152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9" name="SMARTInkShape-Group543">
            <a:extLst>
              <a:ext uri="{FF2B5EF4-FFF2-40B4-BE49-F238E27FC236}">
                <a16:creationId xmlns:a16="http://schemas.microsoft.com/office/drawing/2014/main" xmlns="" id="{1278241C-5C8C-49B8-9472-7AD71CBA8482}"/>
              </a:ext>
            </a:extLst>
          </p:cNvPr>
          <p:cNvGrpSpPr/>
          <p:nvPr/>
        </p:nvGrpSpPr>
        <p:grpSpPr>
          <a:xfrm>
            <a:off x="9161849" y="5944016"/>
            <a:ext cx="1113246" cy="304385"/>
            <a:chOff x="9161849" y="5944016"/>
            <a:chExt cx="1113246" cy="304385"/>
          </a:xfrm>
        </p:grpSpPr>
        <p:sp>
          <p:nvSpPr>
            <p:cNvPr id="1969" name="SMARTInkShape-2978">
              <a:extLst>
                <a:ext uri="{FF2B5EF4-FFF2-40B4-BE49-F238E27FC236}">
                  <a16:creationId xmlns:a16="http://schemas.microsoft.com/office/drawing/2014/main" xmlns="" id="{D98B9B90-3684-4B58-A4D1-2A1A522C4F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61849" y="5944016"/>
              <a:ext cx="109152" cy="234535"/>
            </a:xfrm>
            <a:custGeom>
              <a:avLst/>
              <a:gdLst/>
              <a:ahLst/>
              <a:cxnLst/>
              <a:rect l="0" t="0" r="0" b="0"/>
              <a:pathLst>
                <a:path w="109152" h="234535">
                  <a:moveTo>
                    <a:pt x="109151" y="18634"/>
                  </a:moveTo>
                  <a:lnTo>
                    <a:pt x="109151" y="18634"/>
                  </a:lnTo>
                  <a:lnTo>
                    <a:pt x="109149" y="990"/>
                  </a:lnTo>
                  <a:lnTo>
                    <a:pt x="108446" y="521"/>
                  </a:lnTo>
                  <a:lnTo>
                    <a:pt x="105780" y="0"/>
                  </a:lnTo>
                  <a:lnTo>
                    <a:pt x="93571" y="3080"/>
                  </a:lnTo>
                  <a:lnTo>
                    <a:pt x="55533" y="40095"/>
                  </a:lnTo>
                  <a:lnTo>
                    <a:pt x="29530" y="73910"/>
                  </a:lnTo>
                  <a:lnTo>
                    <a:pt x="12181" y="115210"/>
                  </a:lnTo>
                  <a:lnTo>
                    <a:pt x="2572" y="154964"/>
                  </a:lnTo>
                  <a:lnTo>
                    <a:pt x="0" y="166670"/>
                  </a:lnTo>
                  <a:lnTo>
                    <a:pt x="2783" y="187204"/>
                  </a:lnTo>
                  <a:lnTo>
                    <a:pt x="11783" y="205032"/>
                  </a:lnTo>
                  <a:lnTo>
                    <a:pt x="39301" y="234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SMARTInkShape-2979">
              <a:extLst>
                <a:ext uri="{FF2B5EF4-FFF2-40B4-BE49-F238E27FC236}">
                  <a16:creationId xmlns:a16="http://schemas.microsoft.com/office/drawing/2014/main" xmlns="" id="{7F902C38-2404-4A12-8618-3EB874827EF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315181" y="5998261"/>
              <a:ext cx="110071" cy="148067"/>
            </a:xfrm>
            <a:custGeom>
              <a:avLst/>
              <a:gdLst/>
              <a:ahLst/>
              <a:cxnLst/>
              <a:rect l="0" t="0" r="0" b="0"/>
              <a:pathLst>
                <a:path w="110071" h="148067">
                  <a:moveTo>
                    <a:pt x="82819" y="8839"/>
                  </a:moveTo>
                  <a:lnTo>
                    <a:pt x="82819" y="8839"/>
                  </a:lnTo>
                  <a:lnTo>
                    <a:pt x="65142" y="0"/>
                  </a:lnTo>
                  <a:lnTo>
                    <a:pt x="60451" y="124"/>
                  </a:lnTo>
                  <a:lnTo>
                    <a:pt x="49595" y="4025"/>
                  </a:lnTo>
                  <a:lnTo>
                    <a:pt x="28209" y="24267"/>
                  </a:lnTo>
                  <a:lnTo>
                    <a:pt x="10743" y="55979"/>
                  </a:lnTo>
                  <a:lnTo>
                    <a:pt x="0" y="92185"/>
                  </a:lnTo>
                  <a:lnTo>
                    <a:pt x="384" y="113380"/>
                  </a:lnTo>
                  <a:lnTo>
                    <a:pt x="5965" y="130796"/>
                  </a:lnTo>
                  <a:lnTo>
                    <a:pt x="15501" y="143240"/>
                  </a:lnTo>
                  <a:lnTo>
                    <a:pt x="23123" y="146417"/>
                  </a:lnTo>
                  <a:lnTo>
                    <a:pt x="42881" y="148066"/>
                  </a:lnTo>
                  <a:lnTo>
                    <a:pt x="63893" y="138922"/>
                  </a:lnTo>
                  <a:lnTo>
                    <a:pt x="83579" y="122392"/>
                  </a:lnTo>
                  <a:lnTo>
                    <a:pt x="99385" y="100935"/>
                  </a:lnTo>
                  <a:lnTo>
                    <a:pt x="110070" y="58310"/>
                  </a:lnTo>
                  <a:lnTo>
                    <a:pt x="108807" y="33885"/>
                  </a:lnTo>
                  <a:lnTo>
                    <a:pt x="106494" y="23420"/>
                  </a:lnTo>
                  <a:lnTo>
                    <a:pt x="102127" y="16443"/>
                  </a:lnTo>
                  <a:lnTo>
                    <a:pt x="96397" y="11792"/>
                  </a:lnTo>
                  <a:lnTo>
                    <a:pt x="89755" y="8690"/>
                  </a:lnTo>
                  <a:lnTo>
                    <a:pt x="74848" y="9008"/>
                  </a:lnTo>
                  <a:lnTo>
                    <a:pt x="51069" y="15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SMARTInkShape-2980">
              <a:extLst>
                <a:ext uri="{FF2B5EF4-FFF2-40B4-BE49-F238E27FC236}">
                  <a16:creationId xmlns:a16="http://schemas.microsoft.com/office/drawing/2014/main" xmlns="" id="{C42B1923-1970-4B6E-8AF1-B9BD25D91A3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475083" y="61087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6" y="49855"/>
                  </a:lnTo>
                  <a:lnTo>
                    <a:pt x="5467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SMARTInkShape-2981">
              <a:extLst>
                <a:ext uri="{FF2B5EF4-FFF2-40B4-BE49-F238E27FC236}">
                  <a16:creationId xmlns:a16="http://schemas.microsoft.com/office/drawing/2014/main" xmlns="" id="{7D653C0F-E4AC-4B84-AF43-B6D7C8062A5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537700" y="61214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SMARTInkShape-2982">
              <a:extLst>
                <a:ext uri="{FF2B5EF4-FFF2-40B4-BE49-F238E27FC236}">
                  <a16:creationId xmlns:a16="http://schemas.microsoft.com/office/drawing/2014/main" xmlns="" id="{983BEBEE-B219-4A03-8D85-F249C883C03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639300" y="6073579"/>
              <a:ext cx="101601" cy="9722"/>
            </a:xfrm>
            <a:custGeom>
              <a:avLst/>
              <a:gdLst/>
              <a:ahLst/>
              <a:cxnLst/>
              <a:rect l="0" t="0" r="0" b="0"/>
              <a:pathLst>
                <a:path w="101601" h="97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5696" y="226"/>
                  </a:lnTo>
                  <a:lnTo>
                    <a:pt x="59348" y="7320"/>
                  </a:lnTo>
                  <a:lnTo>
                    <a:pt x="101600" y="9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SMARTInkShape-2983">
              <a:extLst>
                <a:ext uri="{FF2B5EF4-FFF2-40B4-BE49-F238E27FC236}">
                  <a16:creationId xmlns:a16="http://schemas.microsoft.com/office/drawing/2014/main" xmlns="" id="{5A8AA3BC-F5A9-46FA-A86B-073319202D5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677400" y="60198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6907" y="47385"/>
                  </a:lnTo>
                  <a:lnTo>
                    <a:pt x="13348" y="92684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SMARTInkShape-2984">
              <a:extLst>
                <a:ext uri="{FF2B5EF4-FFF2-40B4-BE49-F238E27FC236}">
                  <a16:creationId xmlns:a16="http://schemas.microsoft.com/office/drawing/2014/main" xmlns="" id="{5699CFD0-D734-4031-8371-3042E02DB65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833845" y="6002156"/>
              <a:ext cx="93374" cy="120023"/>
            </a:xfrm>
            <a:custGeom>
              <a:avLst/>
              <a:gdLst/>
              <a:ahLst/>
              <a:cxnLst/>
              <a:rect l="0" t="0" r="0" b="0"/>
              <a:pathLst>
                <a:path w="93374" h="120023">
                  <a:moveTo>
                    <a:pt x="72155" y="17644"/>
                  </a:moveTo>
                  <a:lnTo>
                    <a:pt x="72155" y="17644"/>
                  </a:lnTo>
                  <a:lnTo>
                    <a:pt x="72155" y="10903"/>
                  </a:lnTo>
                  <a:lnTo>
                    <a:pt x="70274" y="5711"/>
                  </a:lnTo>
                  <a:lnTo>
                    <a:pt x="68784" y="3339"/>
                  </a:lnTo>
                  <a:lnTo>
                    <a:pt x="66379" y="1757"/>
                  </a:lnTo>
                  <a:lnTo>
                    <a:pt x="59945" y="0"/>
                  </a:lnTo>
                  <a:lnTo>
                    <a:pt x="41648" y="2381"/>
                  </a:lnTo>
                  <a:lnTo>
                    <a:pt x="28258" y="11330"/>
                  </a:lnTo>
                  <a:lnTo>
                    <a:pt x="16661" y="25422"/>
                  </a:lnTo>
                  <a:lnTo>
                    <a:pt x="3468" y="63212"/>
                  </a:lnTo>
                  <a:lnTo>
                    <a:pt x="0" y="83052"/>
                  </a:lnTo>
                  <a:lnTo>
                    <a:pt x="811" y="101277"/>
                  </a:lnTo>
                  <a:lnTo>
                    <a:pt x="3425" y="107972"/>
                  </a:lnTo>
                  <a:lnTo>
                    <a:pt x="11975" y="117291"/>
                  </a:lnTo>
                  <a:lnTo>
                    <a:pt x="26593" y="120022"/>
                  </a:lnTo>
                  <a:lnTo>
                    <a:pt x="35429" y="119763"/>
                  </a:lnTo>
                  <a:lnTo>
                    <a:pt x="52774" y="113830"/>
                  </a:lnTo>
                  <a:lnTo>
                    <a:pt x="69185" y="102726"/>
                  </a:lnTo>
                  <a:lnTo>
                    <a:pt x="83536" y="86032"/>
                  </a:lnTo>
                  <a:lnTo>
                    <a:pt x="91325" y="63090"/>
                  </a:lnTo>
                  <a:lnTo>
                    <a:pt x="93373" y="38547"/>
                  </a:lnTo>
                  <a:lnTo>
                    <a:pt x="89583" y="18232"/>
                  </a:lnTo>
                  <a:lnTo>
                    <a:pt x="85184" y="11685"/>
                  </a:lnTo>
                  <a:lnTo>
                    <a:pt x="79430" y="7323"/>
                  </a:lnTo>
                  <a:lnTo>
                    <a:pt x="72771" y="4413"/>
                  </a:lnTo>
                  <a:lnTo>
                    <a:pt x="66217" y="3884"/>
                  </a:lnTo>
                  <a:lnTo>
                    <a:pt x="40405" y="11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SMARTInkShape-2985">
              <a:extLst>
                <a:ext uri="{FF2B5EF4-FFF2-40B4-BE49-F238E27FC236}">
                  <a16:creationId xmlns:a16="http://schemas.microsoft.com/office/drawing/2014/main" xmlns="" id="{E69434A4-1A71-4170-9A71-E8C917226F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75850" y="6115050"/>
              <a:ext cx="6236" cy="107951"/>
            </a:xfrm>
            <a:custGeom>
              <a:avLst/>
              <a:gdLst/>
              <a:ahLst/>
              <a:cxnLst/>
              <a:rect l="0" t="0" r="0" b="0"/>
              <a:pathLst>
                <a:path w="6236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5" y="8789"/>
                  </a:lnTo>
                  <a:lnTo>
                    <a:pt x="6235" y="50804"/>
                  </a:lnTo>
                  <a:lnTo>
                    <a:pt x="1970" y="9467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SMARTInkShape-2986">
              <a:extLst>
                <a:ext uri="{FF2B5EF4-FFF2-40B4-BE49-F238E27FC236}">
                  <a16:creationId xmlns:a16="http://schemas.microsoft.com/office/drawing/2014/main" xmlns="" id="{1BFDFB47-FEEA-49BB-8F44-6A9A1007643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033000" y="6116456"/>
              <a:ext cx="107951" cy="93845"/>
            </a:xfrm>
            <a:custGeom>
              <a:avLst/>
              <a:gdLst/>
              <a:ahLst/>
              <a:cxnLst/>
              <a:rect l="0" t="0" r="0" b="0"/>
              <a:pathLst>
                <a:path w="107951" h="93845">
                  <a:moveTo>
                    <a:pt x="0" y="17644"/>
                  </a:moveTo>
                  <a:lnTo>
                    <a:pt x="0" y="17644"/>
                  </a:lnTo>
                  <a:lnTo>
                    <a:pt x="8839" y="3339"/>
                  </a:lnTo>
                  <a:lnTo>
                    <a:pt x="12865" y="704"/>
                  </a:lnTo>
                  <a:lnTo>
                    <a:pt x="14927" y="0"/>
                  </a:lnTo>
                  <a:lnTo>
                    <a:pt x="17713" y="942"/>
                  </a:lnTo>
                  <a:lnTo>
                    <a:pt x="36364" y="16394"/>
                  </a:lnTo>
                  <a:lnTo>
                    <a:pt x="40856" y="26260"/>
                  </a:lnTo>
                  <a:lnTo>
                    <a:pt x="42147" y="37701"/>
                  </a:lnTo>
                  <a:lnTo>
                    <a:pt x="40370" y="49842"/>
                  </a:lnTo>
                  <a:lnTo>
                    <a:pt x="35344" y="60412"/>
                  </a:lnTo>
                  <a:lnTo>
                    <a:pt x="28348" y="72414"/>
                  </a:lnTo>
                  <a:lnTo>
                    <a:pt x="27365" y="75323"/>
                  </a:lnTo>
                  <a:lnTo>
                    <a:pt x="27416" y="77971"/>
                  </a:lnTo>
                  <a:lnTo>
                    <a:pt x="29353" y="82792"/>
                  </a:lnTo>
                  <a:lnTo>
                    <a:pt x="31562" y="84358"/>
                  </a:lnTo>
                  <a:lnTo>
                    <a:pt x="64822" y="91583"/>
                  </a:lnTo>
                  <a:lnTo>
                    <a:pt x="107950" y="9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" name="SMARTInkShape-2987">
              <a:extLst>
                <a:ext uri="{FF2B5EF4-FFF2-40B4-BE49-F238E27FC236}">
                  <a16:creationId xmlns:a16="http://schemas.microsoft.com/office/drawing/2014/main" xmlns="" id="{831D7663-6624-4FC0-B582-A55935F911E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66350" y="6007100"/>
              <a:ext cx="108745" cy="241301"/>
            </a:xfrm>
            <a:custGeom>
              <a:avLst/>
              <a:gdLst/>
              <a:ahLst/>
              <a:cxnLst/>
              <a:rect l="0" t="0" r="0" b="0"/>
              <a:pathLst>
                <a:path w="108745" h="2413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33256" y="10113"/>
                  </a:lnTo>
                  <a:lnTo>
                    <a:pt x="65828" y="39999"/>
                  </a:lnTo>
                  <a:lnTo>
                    <a:pt x="86174" y="73751"/>
                  </a:lnTo>
                  <a:lnTo>
                    <a:pt x="101796" y="113917"/>
                  </a:lnTo>
                  <a:lnTo>
                    <a:pt x="108744" y="155288"/>
                  </a:lnTo>
                  <a:lnTo>
                    <a:pt x="104951" y="174081"/>
                  </a:lnTo>
                  <a:lnTo>
                    <a:pt x="78292" y="219188"/>
                  </a:lnTo>
                  <a:lnTo>
                    <a:pt x="6350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2" name="SMARTInkShape-Group544">
            <a:extLst>
              <a:ext uri="{FF2B5EF4-FFF2-40B4-BE49-F238E27FC236}">
                <a16:creationId xmlns:a16="http://schemas.microsoft.com/office/drawing/2014/main" xmlns="" id="{AA92376E-90D1-48CF-AC5E-0A6CBE2B8FD0}"/>
              </a:ext>
            </a:extLst>
          </p:cNvPr>
          <p:cNvGrpSpPr/>
          <p:nvPr/>
        </p:nvGrpSpPr>
        <p:grpSpPr>
          <a:xfrm>
            <a:off x="3810000" y="226674"/>
            <a:ext cx="488951" cy="255412"/>
            <a:chOff x="3810000" y="226674"/>
            <a:chExt cx="488951" cy="255412"/>
          </a:xfrm>
        </p:grpSpPr>
        <p:sp>
          <p:nvSpPr>
            <p:cNvPr id="1980" name="SMARTInkShape-2988">
              <a:extLst>
                <a:ext uri="{FF2B5EF4-FFF2-40B4-BE49-F238E27FC236}">
                  <a16:creationId xmlns:a16="http://schemas.microsoft.com/office/drawing/2014/main" xmlns="" id="{89B10C83-A56F-4EA8-ABEE-CAC39D32F79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10000" y="226674"/>
              <a:ext cx="132452" cy="255412"/>
            </a:xfrm>
            <a:custGeom>
              <a:avLst/>
              <a:gdLst/>
              <a:ahLst/>
              <a:cxnLst/>
              <a:rect l="0" t="0" r="0" b="0"/>
              <a:pathLst>
                <a:path w="132452" h="255412">
                  <a:moveTo>
                    <a:pt x="0" y="84476"/>
                  </a:moveTo>
                  <a:lnTo>
                    <a:pt x="0" y="84476"/>
                  </a:lnTo>
                  <a:lnTo>
                    <a:pt x="8838" y="124475"/>
                  </a:lnTo>
                  <a:lnTo>
                    <a:pt x="14927" y="164610"/>
                  </a:lnTo>
                  <a:lnTo>
                    <a:pt x="21199" y="207781"/>
                  </a:lnTo>
                  <a:lnTo>
                    <a:pt x="30499" y="254095"/>
                  </a:lnTo>
                  <a:lnTo>
                    <a:pt x="30210" y="255411"/>
                  </a:lnTo>
                  <a:lnTo>
                    <a:pt x="29312" y="254877"/>
                  </a:lnTo>
                  <a:lnTo>
                    <a:pt x="28008" y="253110"/>
                  </a:lnTo>
                  <a:lnTo>
                    <a:pt x="21551" y="206895"/>
                  </a:lnTo>
                  <a:lnTo>
                    <a:pt x="20161" y="165696"/>
                  </a:lnTo>
                  <a:lnTo>
                    <a:pt x="19791" y="142150"/>
                  </a:lnTo>
                  <a:lnTo>
                    <a:pt x="19544" y="117281"/>
                  </a:lnTo>
                  <a:lnTo>
                    <a:pt x="21386" y="70128"/>
                  </a:lnTo>
                  <a:lnTo>
                    <a:pt x="32912" y="22604"/>
                  </a:lnTo>
                  <a:lnTo>
                    <a:pt x="38852" y="5002"/>
                  </a:lnTo>
                  <a:lnTo>
                    <a:pt x="42835" y="1154"/>
                  </a:lnTo>
                  <a:lnTo>
                    <a:pt x="47606" y="0"/>
                  </a:lnTo>
                  <a:lnTo>
                    <a:pt x="52904" y="642"/>
                  </a:lnTo>
                  <a:lnTo>
                    <a:pt x="64435" y="8881"/>
                  </a:lnTo>
                  <a:lnTo>
                    <a:pt x="95827" y="47280"/>
                  </a:lnTo>
                  <a:lnTo>
                    <a:pt x="118939" y="91486"/>
                  </a:lnTo>
                  <a:lnTo>
                    <a:pt x="132451" y="136961"/>
                  </a:lnTo>
                  <a:lnTo>
                    <a:pt x="130834" y="164953"/>
                  </a:lnTo>
                  <a:lnTo>
                    <a:pt x="121648" y="190799"/>
                  </a:lnTo>
                  <a:lnTo>
                    <a:pt x="105807" y="214045"/>
                  </a:lnTo>
                  <a:lnTo>
                    <a:pt x="83244" y="230492"/>
                  </a:lnTo>
                  <a:lnTo>
                    <a:pt x="58164" y="240389"/>
                  </a:lnTo>
                  <a:lnTo>
                    <a:pt x="35258" y="242435"/>
                  </a:lnTo>
                  <a:lnTo>
                    <a:pt x="27033" y="240582"/>
                  </a:lnTo>
                  <a:lnTo>
                    <a:pt x="20844" y="237230"/>
                  </a:lnTo>
                  <a:lnTo>
                    <a:pt x="16013" y="232879"/>
                  </a:lnTo>
                  <a:lnTo>
                    <a:pt x="14908" y="228567"/>
                  </a:lnTo>
                  <a:lnTo>
                    <a:pt x="16289" y="224281"/>
                  </a:lnTo>
                  <a:lnTo>
                    <a:pt x="25400" y="211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SMARTInkShape-2989">
              <a:extLst>
                <a:ext uri="{FF2B5EF4-FFF2-40B4-BE49-F238E27FC236}">
                  <a16:creationId xmlns:a16="http://schemas.microsoft.com/office/drawing/2014/main" xmlns="" id="{5817B133-3043-4980-935B-FDD2A256D7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11380" y="296662"/>
              <a:ext cx="287571" cy="112789"/>
            </a:xfrm>
            <a:custGeom>
              <a:avLst/>
              <a:gdLst/>
              <a:ahLst/>
              <a:cxnLst/>
              <a:rect l="0" t="0" r="0" b="0"/>
              <a:pathLst>
                <a:path w="287571" h="112789">
                  <a:moveTo>
                    <a:pt x="8170" y="84338"/>
                  </a:moveTo>
                  <a:lnTo>
                    <a:pt x="8170" y="84338"/>
                  </a:lnTo>
                  <a:lnTo>
                    <a:pt x="0" y="84338"/>
                  </a:lnTo>
                  <a:lnTo>
                    <a:pt x="606" y="84338"/>
                  </a:lnTo>
                  <a:lnTo>
                    <a:pt x="31599" y="72129"/>
                  </a:lnTo>
                  <a:lnTo>
                    <a:pt x="62239" y="51431"/>
                  </a:lnTo>
                  <a:lnTo>
                    <a:pt x="73593" y="39374"/>
                  </a:lnTo>
                  <a:lnTo>
                    <a:pt x="76480" y="33901"/>
                  </a:lnTo>
                  <a:lnTo>
                    <a:pt x="77806" y="24057"/>
                  </a:lnTo>
                  <a:lnTo>
                    <a:pt x="76466" y="20161"/>
                  </a:lnTo>
                  <a:lnTo>
                    <a:pt x="71215" y="13952"/>
                  </a:lnTo>
                  <a:lnTo>
                    <a:pt x="65722" y="13425"/>
                  </a:lnTo>
                  <a:lnTo>
                    <a:pt x="50212" y="16603"/>
                  </a:lnTo>
                  <a:lnTo>
                    <a:pt x="35321" y="26482"/>
                  </a:lnTo>
                  <a:lnTo>
                    <a:pt x="28388" y="33067"/>
                  </a:lnTo>
                  <a:lnTo>
                    <a:pt x="24471" y="40985"/>
                  </a:lnTo>
                  <a:lnTo>
                    <a:pt x="22000" y="59190"/>
                  </a:lnTo>
                  <a:lnTo>
                    <a:pt x="27947" y="85902"/>
                  </a:lnTo>
                  <a:lnTo>
                    <a:pt x="38597" y="99380"/>
                  </a:lnTo>
                  <a:lnTo>
                    <a:pt x="52737" y="108662"/>
                  </a:lnTo>
                  <a:lnTo>
                    <a:pt x="68429" y="112788"/>
                  </a:lnTo>
                  <a:lnTo>
                    <a:pt x="84811" y="110858"/>
                  </a:lnTo>
                  <a:lnTo>
                    <a:pt x="93131" y="108368"/>
                  </a:lnTo>
                  <a:lnTo>
                    <a:pt x="106138" y="96194"/>
                  </a:lnTo>
                  <a:lnTo>
                    <a:pt x="119512" y="71388"/>
                  </a:lnTo>
                  <a:lnTo>
                    <a:pt x="129885" y="38394"/>
                  </a:lnTo>
                  <a:lnTo>
                    <a:pt x="131646" y="36775"/>
                  </a:lnTo>
                  <a:lnTo>
                    <a:pt x="132821" y="37107"/>
                  </a:lnTo>
                  <a:lnTo>
                    <a:pt x="133604" y="38740"/>
                  </a:lnTo>
                  <a:lnTo>
                    <a:pt x="140610" y="84768"/>
                  </a:lnTo>
                  <a:lnTo>
                    <a:pt x="141618" y="86035"/>
                  </a:lnTo>
                  <a:lnTo>
                    <a:pt x="142997" y="86175"/>
                  </a:lnTo>
                  <a:lnTo>
                    <a:pt x="144621" y="85563"/>
                  </a:lnTo>
                  <a:lnTo>
                    <a:pt x="157367" y="68666"/>
                  </a:lnTo>
                  <a:lnTo>
                    <a:pt x="174268" y="30751"/>
                  </a:lnTo>
                  <a:lnTo>
                    <a:pt x="179268" y="8972"/>
                  </a:lnTo>
                  <a:lnTo>
                    <a:pt x="180796" y="6578"/>
                  </a:lnTo>
                  <a:lnTo>
                    <a:pt x="182521" y="4981"/>
                  </a:lnTo>
                  <a:lnTo>
                    <a:pt x="183671" y="6033"/>
                  </a:lnTo>
                  <a:lnTo>
                    <a:pt x="192377" y="52850"/>
                  </a:lnTo>
                  <a:lnTo>
                    <a:pt x="195403" y="59290"/>
                  </a:lnTo>
                  <a:lnTo>
                    <a:pt x="197197" y="60584"/>
                  </a:lnTo>
                  <a:lnTo>
                    <a:pt x="199099" y="60741"/>
                  </a:lnTo>
                  <a:lnTo>
                    <a:pt x="201073" y="60140"/>
                  </a:lnTo>
                  <a:lnTo>
                    <a:pt x="213963" y="49181"/>
                  </a:lnTo>
                  <a:lnTo>
                    <a:pt x="249406" y="4486"/>
                  </a:lnTo>
                  <a:lnTo>
                    <a:pt x="253660" y="1470"/>
                  </a:lnTo>
                  <a:lnTo>
                    <a:pt x="257202" y="165"/>
                  </a:lnTo>
                  <a:lnTo>
                    <a:pt x="260270" y="0"/>
                  </a:lnTo>
                  <a:lnTo>
                    <a:pt x="263020" y="596"/>
                  </a:lnTo>
                  <a:lnTo>
                    <a:pt x="269838" y="6903"/>
                  </a:lnTo>
                  <a:lnTo>
                    <a:pt x="276868" y="17467"/>
                  </a:lnTo>
                  <a:lnTo>
                    <a:pt x="284085" y="39281"/>
                  </a:lnTo>
                  <a:lnTo>
                    <a:pt x="287570" y="71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6" name="SMARTInkShape-Group545">
            <a:extLst>
              <a:ext uri="{FF2B5EF4-FFF2-40B4-BE49-F238E27FC236}">
                <a16:creationId xmlns:a16="http://schemas.microsoft.com/office/drawing/2014/main" xmlns="" id="{6BB4E9A3-9037-4A38-A914-2178773EFC13}"/>
              </a:ext>
            </a:extLst>
          </p:cNvPr>
          <p:cNvGrpSpPr/>
          <p:nvPr/>
        </p:nvGrpSpPr>
        <p:grpSpPr>
          <a:xfrm>
            <a:off x="5715752" y="109468"/>
            <a:ext cx="478628" cy="216241"/>
            <a:chOff x="5715752" y="109468"/>
            <a:chExt cx="478628" cy="216241"/>
          </a:xfrm>
        </p:grpSpPr>
        <p:sp>
          <p:nvSpPr>
            <p:cNvPr id="1983" name="SMARTInkShape-2990">
              <a:extLst>
                <a:ext uri="{FF2B5EF4-FFF2-40B4-BE49-F238E27FC236}">
                  <a16:creationId xmlns:a16="http://schemas.microsoft.com/office/drawing/2014/main" xmlns="" id="{1F4C8823-964E-4F60-AC88-44630981AF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15752" y="143530"/>
              <a:ext cx="138949" cy="182179"/>
            </a:xfrm>
            <a:custGeom>
              <a:avLst/>
              <a:gdLst/>
              <a:ahLst/>
              <a:cxnLst/>
              <a:rect l="0" t="0" r="0" b="0"/>
              <a:pathLst>
                <a:path w="138949" h="182179">
                  <a:moveTo>
                    <a:pt x="138948" y="21570"/>
                  </a:moveTo>
                  <a:lnTo>
                    <a:pt x="138948" y="21570"/>
                  </a:lnTo>
                  <a:lnTo>
                    <a:pt x="138948" y="14828"/>
                  </a:lnTo>
                  <a:lnTo>
                    <a:pt x="137066" y="9637"/>
                  </a:lnTo>
                  <a:lnTo>
                    <a:pt x="135577" y="7264"/>
                  </a:lnTo>
                  <a:lnTo>
                    <a:pt x="123368" y="555"/>
                  </a:lnTo>
                  <a:lnTo>
                    <a:pt x="110387" y="0"/>
                  </a:lnTo>
                  <a:lnTo>
                    <a:pt x="93799" y="3517"/>
                  </a:lnTo>
                  <a:lnTo>
                    <a:pt x="61364" y="18808"/>
                  </a:lnTo>
                  <a:lnTo>
                    <a:pt x="39790" y="35629"/>
                  </a:lnTo>
                  <a:lnTo>
                    <a:pt x="14553" y="71675"/>
                  </a:lnTo>
                  <a:lnTo>
                    <a:pt x="412" y="110264"/>
                  </a:lnTo>
                  <a:lnTo>
                    <a:pt x="0" y="133897"/>
                  </a:lnTo>
                  <a:lnTo>
                    <a:pt x="1866" y="145138"/>
                  </a:lnTo>
                  <a:lnTo>
                    <a:pt x="13348" y="163272"/>
                  </a:lnTo>
                  <a:lnTo>
                    <a:pt x="21347" y="171072"/>
                  </a:lnTo>
                  <a:lnTo>
                    <a:pt x="39644" y="179737"/>
                  </a:lnTo>
                  <a:lnTo>
                    <a:pt x="58830" y="182178"/>
                  </a:lnTo>
                  <a:lnTo>
                    <a:pt x="90380" y="174128"/>
                  </a:lnTo>
                  <a:lnTo>
                    <a:pt x="95986" y="171959"/>
                  </a:lnTo>
                  <a:lnTo>
                    <a:pt x="98312" y="169101"/>
                  </a:lnTo>
                  <a:lnTo>
                    <a:pt x="98452" y="165785"/>
                  </a:lnTo>
                  <a:lnTo>
                    <a:pt x="97134" y="162164"/>
                  </a:lnTo>
                  <a:lnTo>
                    <a:pt x="85166" y="150324"/>
                  </a:lnTo>
                  <a:lnTo>
                    <a:pt x="64842" y="141250"/>
                  </a:lnTo>
                  <a:lnTo>
                    <a:pt x="49098" y="140143"/>
                  </a:lnTo>
                  <a:lnTo>
                    <a:pt x="26106" y="141810"/>
                  </a:lnTo>
                  <a:lnTo>
                    <a:pt x="24913" y="143358"/>
                  </a:lnTo>
                  <a:lnTo>
                    <a:pt x="25531" y="145801"/>
                  </a:lnTo>
                  <a:lnTo>
                    <a:pt x="30998" y="154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SMARTInkShape-2991">
              <a:extLst>
                <a:ext uri="{FF2B5EF4-FFF2-40B4-BE49-F238E27FC236}">
                  <a16:creationId xmlns:a16="http://schemas.microsoft.com/office/drawing/2014/main" xmlns="" id="{307DA835-CABB-447C-AA5A-2AA5518144D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18411" y="180779"/>
              <a:ext cx="102684" cy="108808"/>
            </a:xfrm>
            <a:custGeom>
              <a:avLst/>
              <a:gdLst/>
              <a:ahLst/>
              <a:cxnLst/>
              <a:rect l="0" t="0" r="0" b="0"/>
              <a:pathLst>
                <a:path w="102684" h="108808">
                  <a:moveTo>
                    <a:pt x="75989" y="3371"/>
                  </a:moveTo>
                  <a:lnTo>
                    <a:pt x="75989" y="3371"/>
                  </a:lnTo>
                  <a:lnTo>
                    <a:pt x="65876" y="0"/>
                  </a:lnTo>
                  <a:lnTo>
                    <a:pt x="46103" y="1275"/>
                  </a:lnTo>
                  <a:lnTo>
                    <a:pt x="22369" y="12863"/>
                  </a:lnTo>
                  <a:lnTo>
                    <a:pt x="4206" y="33073"/>
                  </a:lnTo>
                  <a:lnTo>
                    <a:pt x="106" y="50674"/>
                  </a:lnTo>
                  <a:lnTo>
                    <a:pt x="0" y="60306"/>
                  </a:lnTo>
                  <a:lnTo>
                    <a:pt x="7409" y="78535"/>
                  </a:lnTo>
                  <a:lnTo>
                    <a:pt x="20814" y="94633"/>
                  </a:lnTo>
                  <a:lnTo>
                    <a:pt x="38531" y="106491"/>
                  </a:lnTo>
                  <a:lnTo>
                    <a:pt x="47490" y="108807"/>
                  </a:lnTo>
                  <a:lnTo>
                    <a:pt x="64968" y="107616"/>
                  </a:lnTo>
                  <a:lnTo>
                    <a:pt x="82145" y="98621"/>
                  </a:lnTo>
                  <a:lnTo>
                    <a:pt x="90676" y="92271"/>
                  </a:lnTo>
                  <a:lnTo>
                    <a:pt x="100156" y="75808"/>
                  </a:lnTo>
                  <a:lnTo>
                    <a:pt x="102683" y="66479"/>
                  </a:lnTo>
                  <a:lnTo>
                    <a:pt x="101729" y="46706"/>
                  </a:lnTo>
                  <a:lnTo>
                    <a:pt x="96600" y="28275"/>
                  </a:lnTo>
                  <a:lnTo>
                    <a:pt x="89618" y="15380"/>
                  </a:lnTo>
                  <a:lnTo>
                    <a:pt x="77754" y="3558"/>
                  </a:lnTo>
                  <a:lnTo>
                    <a:pt x="75048" y="2790"/>
                  </a:lnTo>
                  <a:lnTo>
                    <a:pt x="73245" y="3689"/>
                  </a:lnTo>
                  <a:lnTo>
                    <a:pt x="69639" y="9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SMARTInkShape-2992">
              <a:extLst>
                <a:ext uri="{FF2B5EF4-FFF2-40B4-BE49-F238E27FC236}">
                  <a16:creationId xmlns:a16="http://schemas.microsoft.com/office/drawing/2014/main" xmlns="" id="{0D976FE8-C09D-4D23-9CE1-18B587F8EE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96000" y="109468"/>
              <a:ext cx="98380" cy="175596"/>
            </a:xfrm>
            <a:custGeom>
              <a:avLst/>
              <a:gdLst/>
              <a:ahLst/>
              <a:cxnLst/>
              <a:rect l="0" t="0" r="0" b="0"/>
              <a:pathLst>
                <a:path w="98380" h="175596">
                  <a:moveTo>
                    <a:pt x="25400" y="55632"/>
                  </a:moveTo>
                  <a:lnTo>
                    <a:pt x="25400" y="55632"/>
                  </a:lnTo>
                  <a:lnTo>
                    <a:pt x="22029" y="62374"/>
                  </a:lnTo>
                  <a:lnTo>
                    <a:pt x="20344" y="93208"/>
                  </a:lnTo>
                  <a:lnTo>
                    <a:pt x="22310" y="137451"/>
                  </a:lnTo>
                  <a:lnTo>
                    <a:pt x="18774" y="173677"/>
                  </a:lnTo>
                  <a:lnTo>
                    <a:pt x="17456" y="175251"/>
                  </a:lnTo>
                  <a:lnTo>
                    <a:pt x="15870" y="175595"/>
                  </a:lnTo>
                  <a:lnTo>
                    <a:pt x="14813" y="173707"/>
                  </a:lnTo>
                  <a:lnTo>
                    <a:pt x="13639" y="165965"/>
                  </a:lnTo>
                  <a:lnTo>
                    <a:pt x="19721" y="132852"/>
                  </a:lnTo>
                  <a:lnTo>
                    <a:pt x="28520" y="101241"/>
                  </a:lnTo>
                  <a:lnTo>
                    <a:pt x="40192" y="67436"/>
                  </a:lnTo>
                  <a:lnTo>
                    <a:pt x="61220" y="24165"/>
                  </a:lnTo>
                  <a:lnTo>
                    <a:pt x="72129" y="7310"/>
                  </a:lnTo>
                  <a:lnTo>
                    <a:pt x="77014" y="2956"/>
                  </a:lnTo>
                  <a:lnTo>
                    <a:pt x="81680" y="759"/>
                  </a:lnTo>
                  <a:lnTo>
                    <a:pt x="86204" y="0"/>
                  </a:lnTo>
                  <a:lnTo>
                    <a:pt x="89221" y="2316"/>
                  </a:lnTo>
                  <a:lnTo>
                    <a:pt x="94169" y="19766"/>
                  </a:lnTo>
                  <a:lnTo>
                    <a:pt x="98379" y="46259"/>
                  </a:lnTo>
                  <a:lnTo>
                    <a:pt x="97112" y="63696"/>
                  </a:lnTo>
                  <a:lnTo>
                    <a:pt x="85689" y="89379"/>
                  </a:lnTo>
                  <a:lnTo>
                    <a:pt x="58786" y="111492"/>
                  </a:lnTo>
                  <a:lnTo>
                    <a:pt x="36006" y="119264"/>
                  </a:lnTo>
                  <a:lnTo>
                    <a:pt x="0" y="125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1" name="SMARTInkShape-Group546">
            <a:extLst>
              <a:ext uri="{FF2B5EF4-FFF2-40B4-BE49-F238E27FC236}">
                <a16:creationId xmlns:a16="http://schemas.microsoft.com/office/drawing/2014/main" xmlns="" id="{936639FE-9DF0-42FC-9B32-FF5E437C1A45}"/>
              </a:ext>
            </a:extLst>
          </p:cNvPr>
          <p:cNvGrpSpPr/>
          <p:nvPr/>
        </p:nvGrpSpPr>
        <p:grpSpPr>
          <a:xfrm>
            <a:off x="1289933" y="1644896"/>
            <a:ext cx="449968" cy="984005"/>
            <a:chOff x="1289933" y="1644896"/>
            <a:chExt cx="449968" cy="984005"/>
          </a:xfrm>
        </p:grpSpPr>
        <p:sp>
          <p:nvSpPr>
            <p:cNvPr id="1987" name="SMARTInkShape-2993">
              <a:extLst>
                <a:ext uri="{FF2B5EF4-FFF2-40B4-BE49-F238E27FC236}">
                  <a16:creationId xmlns:a16="http://schemas.microsoft.com/office/drawing/2014/main" xmlns="" id="{82A7F840-F479-4C6B-9C02-EBACF653781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89933" y="1644896"/>
              <a:ext cx="291218" cy="297570"/>
            </a:xfrm>
            <a:custGeom>
              <a:avLst/>
              <a:gdLst/>
              <a:ahLst/>
              <a:cxnLst/>
              <a:rect l="0" t="0" r="0" b="0"/>
              <a:pathLst>
                <a:path w="291218" h="297570">
                  <a:moveTo>
                    <a:pt x="5467" y="152154"/>
                  </a:moveTo>
                  <a:lnTo>
                    <a:pt x="5467" y="152154"/>
                  </a:lnTo>
                  <a:lnTo>
                    <a:pt x="2096" y="148783"/>
                  </a:lnTo>
                  <a:lnTo>
                    <a:pt x="1103" y="148496"/>
                  </a:lnTo>
                  <a:lnTo>
                    <a:pt x="441" y="149009"/>
                  </a:lnTo>
                  <a:lnTo>
                    <a:pt x="0" y="150058"/>
                  </a:lnTo>
                  <a:lnTo>
                    <a:pt x="20242" y="191969"/>
                  </a:lnTo>
                  <a:lnTo>
                    <a:pt x="34461" y="235604"/>
                  </a:lnTo>
                  <a:lnTo>
                    <a:pt x="46132" y="279227"/>
                  </a:lnTo>
                  <a:lnTo>
                    <a:pt x="49169" y="297252"/>
                  </a:lnTo>
                  <a:lnTo>
                    <a:pt x="49418" y="297569"/>
                  </a:lnTo>
                  <a:lnTo>
                    <a:pt x="39679" y="264133"/>
                  </a:lnTo>
                  <a:lnTo>
                    <a:pt x="32197" y="228263"/>
                  </a:lnTo>
                  <a:lnTo>
                    <a:pt x="24167" y="182688"/>
                  </a:lnTo>
                  <a:lnTo>
                    <a:pt x="20051" y="157693"/>
                  </a:lnTo>
                  <a:lnTo>
                    <a:pt x="17358" y="112988"/>
                  </a:lnTo>
                  <a:lnTo>
                    <a:pt x="19218" y="75480"/>
                  </a:lnTo>
                  <a:lnTo>
                    <a:pt x="24749" y="49403"/>
                  </a:lnTo>
                  <a:lnTo>
                    <a:pt x="28905" y="42731"/>
                  </a:lnTo>
                  <a:lnTo>
                    <a:pt x="33792" y="39694"/>
                  </a:lnTo>
                  <a:lnTo>
                    <a:pt x="39167" y="39081"/>
                  </a:lnTo>
                  <a:lnTo>
                    <a:pt x="52665" y="47806"/>
                  </a:lnTo>
                  <a:lnTo>
                    <a:pt x="93318" y="89965"/>
                  </a:lnTo>
                  <a:lnTo>
                    <a:pt x="120711" y="106289"/>
                  </a:lnTo>
                  <a:lnTo>
                    <a:pt x="133357" y="110603"/>
                  </a:lnTo>
                  <a:lnTo>
                    <a:pt x="138705" y="110342"/>
                  </a:lnTo>
                  <a:lnTo>
                    <a:pt x="148410" y="106289"/>
                  </a:lnTo>
                  <a:lnTo>
                    <a:pt x="155545" y="90377"/>
                  </a:lnTo>
                  <a:lnTo>
                    <a:pt x="162504" y="43290"/>
                  </a:lnTo>
                  <a:lnTo>
                    <a:pt x="170451" y="15946"/>
                  </a:lnTo>
                  <a:lnTo>
                    <a:pt x="178372" y="1180"/>
                  </a:lnTo>
                  <a:lnTo>
                    <a:pt x="180709" y="0"/>
                  </a:lnTo>
                  <a:lnTo>
                    <a:pt x="182973" y="623"/>
                  </a:lnTo>
                  <a:lnTo>
                    <a:pt x="198418" y="18505"/>
                  </a:lnTo>
                  <a:lnTo>
                    <a:pt x="216782" y="64423"/>
                  </a:lnTo>
                  <a:lnTo>
                    <a:pt x="230435" y="105855"/>
                  </a:lnTo>
                  <a:lnTo>
                    <a:pt x="247572" y="145256"/>
                  </a:lnTo>
                  <a:lnTo>
                    <a:pt x="272326" y="192733"/>
                  </a:lnTo>
                  <a:lnTo>
                    <a:pt x="291217" y="222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SMARTInkShape-2994">
              <a:extLst>
                <a:ext uri="{FF2B5EF4-FFF2-40B4-BE49-F238E27FC236}">
                  <a16:creationId xmlns:a16="http://schemas.microsoft.com/office/drawing/2014/main" xmlns="" id="{C7189588-F552-46BA-BF9F-05A062E1F10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24000" y="2396929"/>
              <a:ext cx="25401" cy="231972"/>
            </a:xfrm>
            <a:custGeom>
              <a:avLst/>
              <a:gdLst/>
              <a:ahLst/>
              <a:cxnLst/>
              <a:rect l="0" t="0" r="0" b="0"/>
              <a:pathLst>
                <a:path w="25401" h="231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70" y="41958"/>
                  </a:lnTo>
                  <a:lnTo>
                    <a:pt x="8838" y="75789"/>
                  </a:lnTo>
                  <a:lnTo>
                    <a:pt x="12865" y="114344"/>
                  </a:lnTo>
                  <a:lnTo>
                    <a:pt x="17007" y="154292"/>
                  </a:lnTo>
                  <a:lnTo>
                    <a:pt x="21199" y="193214"/>
                  </a:lnTo>
                  <a:lnTo>
                    <a:pt x="25400" y="231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SMARTInkShape-2995">
              <a:extLst>
                <a:ext uri="{FF2B5EF4-FFF2-40B4-BE49-F238E27FC236}">
                  <a16:creationId xmlns:a16="http://schemas.microsoft.com/office/drawing/2014/main" xmlns="" id="{9FD9798D-ED61-4E9A-8267-C62989E900F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33329" y="2355850"/>
              <a:ext cx="149422" cy="69851"/>
            </a:xfrm>
            <a:custGeom>
              <a:avLst/>
              <a:gdLst/>
              <a:ahLst/>
              <a:cxnLst/>
              <a:rect l="0" t="0" r="0" b="0"/>
              <a:pathLst>
                <a:path w="1494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6479"/>
                  </a:lnTo>
                  <a:lnTo>
                    <a:pt x="1124" y="63369"/>
                  </a:lnTo>
                  <a:lnTo>
                    <a:pt x="8017" y="54270"/>
                  </a:lnTo>
                  <a:lnTo>
                    <a:pt x="33910" y="33876"/>
                  </a:lnTo>
                  <a:lnTo>
                    <a:pt x="71765" y="16701"/>
                  </a:lnTo>
                  <a:lnTo>
                    <a:pt x="117631" y="604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SMARTInkShape-2996">
              <a:extLst>
                <a:ext uri="{FF2B5EF4-FFF2-40B4-BE49-F238E27FC236}">
                  <a16:creationId xmlns:a16="http://schemas.microsoft.com/office/drawing/2014/main" xmlns="" id="{9C0A0B98-9009-4D2B-A8B5-63FDF3CB45F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30902" y="2438400"/>
              <a:ext cx="208999" cy="90722"/>
            </a:xfrm>
            <a:custGeom>
              <a:avLst/>
              <a:gdLst/>
              <a:ahLst/>
              <a:cxnLst/>
              <a:rect l="0" t="0" r="0" b="0"/>
              <a:pathLst>
                <a:path w="208999" h="90722">
                  <a:moveTo>
                    <a:pt x="18498" y="82550"/>
                  </a:moveTo>
                  <a:lnTo>
                    <a:pt x="18498" y="82550"/>
                  </a:lnTo>
                  <a:lnTo>
                    <a:pt x="1748" y="90572"/>
                  </a:lnTo>
                  <a:lnTo>
                    <a:pt x="275" y="90721"/>
                  </a:lnTo>
                  <a:lnTo>
                    <a:pt x="0" y="90114"/>
                  </a:lnTo>
                  <a:lnTo>
                    <a:pt x="39277" y="67450"/>
                  </a:lnTo>
                  <a:lnTo>
                    <a:pt x="81590" y="46911"/>
                  </a:lnTo>
                  <a:lnTo>
                    <a:pt x="105715" y="36919"/>
                  </a:lnTo>
                  <a:lnTo>
                    <a:pt x="130970" y="27434"/>
                  </a:lnTo>
                  <a:lnTo>
                    <a:pt x="174319" y="12193"/>
                  </a:lnTo>
                  <a:lnTo>
                    <a:pt x="2089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2740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MARTInkShape-Group547">
            <a:extLst>
              <a:ext uri="{FF2B5EF4-FFF2-40B4-BE49-F238E27FC236}">
                <a16:creationId xmlns:a16="http://schemas.microsoft.com/office/drawing/2014/main" xmlns="" id="{AF0DD490-3C3A-45CF-B038-B1C878B0EEDB}"/>
              </a:ext>
            </a:extLst>
          </p:cNvPr>
          <p:cNvGrpSpPr/>
          <p:nvPr/>
        </p:nvGrpSpPr>
        <p:grpSpPr>
          <a:xfrm>
            <a:off x="2003428" y="901034"/>
            <a:ext cx="549273" cy="368967"/>
            <a:chOff x="2003428" y="901034"/>
            <a:chExt cx="549273" cy="368967"/>
          </a:xfrm>
        </p:grpSpPr>
        <p:sp>
          <p:nvSpPr>
            <p:cNvPr id="60" name="SMARTInkShape-2997">
              <a:extLst>
                <a:ext uri="{FF2B5EF4-FFF2-40B4-BE49-F238E27FC236}">
                  <a16:creationId xmlns:a16="http://schemas.microsoft.com/office/drawing/2014/main" xmlns="" id="{7782357D-7F15-4240-A5F9-D426D8949FD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003428" y="901034"/>
              <a:ext cx="218462" cy="280564"/>
            </a:xfrm>
            <a:custGeom>
              <a:avLst/>
              <a:gdLst/>
              <a:ahLst/>
              <a:cxnLst/>
              <a:rect l="0" t="0" r="0" b="0"/>
              <a:pathLst>
                <a:path w="218462" h="280564">
                  <a:moveTo>
                    <a:pt x="136522" y="45116"/>
                  </a:moveTo>
                  <a:lnTo>
                    <a:pt x="136522" y="45116"/>
                  </a:lnTo>
                  <a:lnTo>
                    <a:pt x="135816" y="34271"/>
                  </a:lnTo>
                  <a:lnTo>
                    <a:pt x="127684" y="9795"/>
                  </a:lnTo>
                  <a:lnTo>
                    <a:pt x="118012" y="2842"/>
                  </a:lnTo>
                  <a:lnTo>
                    <a:pt x="111482" y="0"/>
                  </a:lnTo>
                  <a:lnTo>
                    <a:pt x="96701" y="605"/>
                  </a:lnTo>
                  <a:lnTo>
                    <a:pt x="88808" y="2742"/>
                  </a:lnTo>
                  <a:lnTo>
                    <a:pt x="60844" y="25976"/>
                  </a:lnTo>
                  <a:lnTo>
                    <a:pt x="38682" y="57305"/>
                  </a:lnTo>
                  <a:lnTo>
                    <a:pt x="17543" y="97100"/>
                  </a:lnTo>
                  <a:lnTo>
                    <a:pt x="3444" y="140657"/>
                  </a:lnTo>
                  <a:lnTo>
                    <a:pt x="0" y="182123"/>
                  </a:lnTo>
                  <a:lnTo>
                    <a:pt x="5995" y="219603"/>
                  </a:lnTo>
                  <a:lnTo>
                    <a:pt x="22771" y="250371"/>
                  </a:lnTo>
                  <a:lnTo>
                    <a:pt x="49983" y="270631"/>
                  </a:lnTo>
                  <a:lnTo>
                    <a:pt x="66129" y="278009"/>
                  </a:lnTo>
                  <a:lnTo>
                    <a:pt x="101003" y="280563"/>
                  </a:lnTo>
                  <a:lnTo>
                    <a:pt x="119192" y="278281"/>
                  </a:lnTo>
                  <a:lnTo>
                    <a:pt x="154455" y="260693"/>
                  </a:lnTo>
                  <a:lnTo>
                    <a:pt x="186120" y="233356"/>
                  </a:lnTo>
                  <a:lnTo>
                    <a:pt x="209601" y="200039"/>
                  </a:lnTo>
                  <a:lnTo>
                    <a:pt x="218155" y="156539"/>
                  </a:lnTo>
                  <a:lnTo>
                    <a:pt x="218461" y="132098"/>
                  </a:lnTo>
                  <a:lnTo>
                    <a:pt x="215137" y="108043"/>
                  </a:lnTo>
                  <a:lnTo>
                    <a:pt x="202036" y="60619"/>
                  </a:lnTo>
                  <a:lnTo>
                    <a:pt x="180691" y="30604"/>
                  </a:lnTo>
                  <a:lnTo>
                    <a:pt x="168085" y="20625"/>
                  </a:lnTo>
                  <a:lnTo>
                    <a:pt x="153330" y="16794"/>
                  </a:lnTo>
                  <a:lnTo>
                    <a:pt x="120003" y="20064"/>
                  </a:lnTo>
                  <a:lnTo>
                    <a:pt x="91551" y="32806"/>
                  </a:lnTo>
                  <a:lnTo>
                    <a:pt x="53972" y="5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98">
              <a:extLst>
                <a:ext uri="{FF2B5EF4-FFF2-40B4-BE49-F238E27FC236}">
                  <a16:creationId xmlns:a16="http://schemas.microsoft.com/office/drawing/2014/main" xmlns="" id="{7F4F8EB0-CC04-4D0E-9514-9B308A1BB47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101850" y="1016000"/>
              <a:ext cx="152401" cy="254001"/>
            </a:xfrm>
            <a:custGeom>
              <a:avLst/>
              <a:gdLst/>
              <a:ahLst/>
              <a:cxnLst/>
              <a:rect l="0" t="0" r="0" b="0"/>
              <a:pathLst>
                <a:path w="152401" h="254001">
                  <a:moveTo>
                    <a:pt x="0" y="0"/>
                  </a:moveTo>
                  <a:lnTo>
                    <a:pt x="0" y="0"/>
                  </a:lnTo>
                  <a:lnTo>
                    <a:pt x="38614" y="39232"/>
                  </a:lnTo>
                  <a:lnTo>
                    <a:pt x="63652" y="82180"/>
                  </a:lnTo>
                  <a:lnTo>
                    <a:pt x="80501" y="116958"/>
                  </a:lnTo>
                  <a:lnTo>
                    <a:pt x="97397" y="153581"/>
                  </a:lnTo>
                  <a:lnTo>
                    <a:pt x="119405" y="199787"/>
                  </a:lnTo>
                  <a:lnTo>
                    <a:pt x="152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99">
              <a:extLst>
                <a:ext uri="{FF2B5EF4-FFF2-40B4-BE49-F238E27FC236}">
                  <a16:creationId xmlns:a16="http://schemas.microsoft.com/office/drawing/2014/main" xmlns="" id="{46CC2FEF-1F27-4363-B847-770BF85674A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402948" y="1028700"/>
              <a:ext cx="124353" cy="5468"/>
            </a:xfrm>
            <a:custGeom>
              <a:avLst/>
              <a:gdLst/>
              <a:ahLst/>
              <a:cxnLst/>
              <a:rect l="0" t="0" r="0" b="0"/>
              <a:pathLst>
                <a:path w="124353" h="5468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11621" y="3371"/>
                  </a:lnTo>
                  <a:lnTo>
                    <a:pt x="46422" y="5467"/>
                  </a:lnTo>
                  <a:lnTo>
                    <a:pt x="92481" y="2717"/>
                  </a:lnTo>
                  <a:lnTo>
                    <a:pt x="12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00">
              <a:extLst>
                <a:ext uri="{FF2B5EF4-FFF2-40B4-BE49-F238E27FC236}">
                  <a16:creationId xmlns:a16="http://schemas.microsoft.com/office/drawing/2014/main" xmlns="" id="{8FD4E4BA-9437-4D6E-AC9C-376E2664A40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396929" y="1117600"/>
              <a:ext cx="155772" cy="35122"/>
            </a:xfrm>
            <a:custGeom>
              <a:avLst/>
              <a:gdLst/>
              <a:ahLst/>
              <a:cxnLst/>
              <a:rect l="0" t="0" r="0" b="0"/>
              <a:pathLst>
                <a:path w="155772" h="35122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7752" y="34894"/>
                  </a:lnTo>
                  <a:lnTo>
                    <a:pt x="41358" y="27037"/>
                  </a:lnTo>
                  <a:lnTo>
                    <a:pt x="76699" y="17661"/>
                  </a:lnTo>
                  <a:lnTo>
                    <a:pt x="115924" y="8790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48">
            <a:extLst>
              <a:ext uri="{FF2B5EF4-FFF2-40B4-BE49-F238E27FC236}">
                <a16:creationId xmlns:a16="http://schemas.microsoft.com/office/drawing/2014/main" xmlns="" id="{B66A252A-7891-4EC1-8F29-95DE66A2DD6C}"/>
              </a:ext>
            </a:extLst>
          </p:cNvPr>
          <p:cNvGrpSpPr/>
          <p:nvPr/>
        </p:nvGrpSpPr>
        <p:grpSpPr>
          <a:xfrm>
            <a:off x="3200535" y="863623"/>
            <a:ext cx="545966" cy="611980"/>
            <a:chOff x="3200535" y="863623"/>
            <a:chExt cx="545966" cy="611980"/>
          </a:xfrm>
        </p:grpSpPr>
        <p:sp>
          <p:nvSpPr>
            <p:cNvPr id="65" name="SMARTInkShape-3001">
              <a:extLst>
                <a:ext uri="{FF2B5EF4-FFF2-40B4-BE49-F238E27FC236}">
                  <a16:creationId xmlns:a16="http://schemas.microsoft.com/office/drawing/2014/main" xmlns="" id="{69CA9FF7-E1F6-4E28-B782-DB2A79E7C12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200535" y="863623"/>
              <a:ext cx="545966" cy="362139"/>
            </a:xfrm>
            <a:custGeom>
              <a:avLst/>
              <a:gdLst/>
              <a:ahLst/>
              <a:cxnLst/>
              <a:rect l="0" t="0" r="0" b="0"/>
              <a:pathLst>
                <a:path w="545966" h="362139">
                  <a:moveTo>
                    <a:pt x="323715" y="6327"/>
                  </a:moveTo>
                  <a:lnTo>
                    <a:pt x="323715" y="6327"/>
                  </a:lnTo>
                  <a:lnTo>
                    <a:pt x="323715" y="239"/>
                  </a:lnTo>
                  <a:lnTo>
                    <a:pt x="302667" y="0"/>
                  </a:lnTo>
                  <a:lnTo>
                    <a:pt x="265203" y="11532"/>
                  </a:lnTo>
                  <a:lnTo>
                    <a:pt x="231858" y="24398"/>
                  </a:lnTo>
                  <a:lnTo>
                    <a:pt x="195401" y="41405"/>
                  </a:lnTo>
                  <a:lnTo>
                    <a:pt x="157325" y="61428"/>
                  </a:lnTo>
                  <a:lnTo>
                    <a:pt x="116885" y="84439"/>
                  </a:lnTo>
                  <a:lnTo>
                    <a:pt x="79155" y="106895"/>
                  </a:lnTo>
                  <a:lnTo>
                    <a:pt x="37469" y="135608"/>
                  </a:lnTo>
                  <a:lnTo>
                    <a:pt x="29168" y="143314"/>
                  </a:lnTo>
                  <a:lnTo>
                    <a:pt x="25045" y="150569"/>
                  </a:lnTo>
                  <a:lnTo>
                    <a:pt x="23707" y="157521"/>
                  </a:lnTo>
                  <a:lnTo>
                    <a:pt x="24226" y="164273"/>
                  </a:lnTo>
                  <a:lnTo>
                    <a:pt x="30217" y="169480"/>
                  </a:lnTo>
                  <a:lnTo>
                    <a:pt x="51925" y="177147"/>
                  </a:lnTo>
                  <a:lnTo>
                    <a:pt x="86033" y="181025"/>
                  </a:lnTo>
                  <a:lnTo>
                    <a:pt x="127061" y="182748"/>
                  </a:lnTo>
                  <a:lnTo>
                    <a:pt x="171167" y="183514"/>
                  </a:lnTo>
                  <a:lnTo>
                    <a:pt x="210996" y="183855"/>
                  </a:lnTo>
                  <a:lnTo>
                    <a:pt x="241868" y="185417"/>
                  </a:lnTo>
                  <a:lnTo>
                    <a:pt x="255588" y="190815"/>
                  </a:lnTo>
                  <a:lnTo>
                    <a:pt x="257836" y="194230"/>
                  </a:lnTo>
                  <a:lnTo>
                    <a:pt x="257923" y="197918"/>
                  </a:lnTo>
                  <a:lnTo>
                    <a:pt x="256571" y="201788"/>
                  </a:lnTo>
                  <a:lnTo>
                    <a:pt x="220957" y="227460"/>
                  </a:lnTo>
                  <a:lnTo>
                    <a:pt x="181383" y="248071"/>
                  </a:lnTo>
                  <a:lnTo>
                    <a:pt x="136279" y="268991"/>
                  </a:lnTo>
                  <a:lnTo>
                    <a:pt x="90362" y="290048"/>
                  </a:lnTo>
                  <a:lnTo>
                    <a:pt x="51610" y="311166"/>
                  </a:lnTo>
                  <a:lnTo>
                    <a:pt x="11434" y="337244"/>
                  </a:lnTo>
                  <a:lnTo>
                    <a:pt x="3344" y="343355"/>
                  </a:lnTo>
                  <a:lnTo>
                    <a:pt x="68" y="348840"/>
                  </a:lnTo>
                  <a:lnTo>
                    <a:pt x="0" y="353908"/>
                  </a:lnTo>
                  <a:lnTo>
                    <a:pt x="2072" y="358698"/>
                  </a:lnTo>
                  <a:lnTo>
                    <a:pt x="25070" y="362138"/>
                  </a:lnTo>
                  <a:lnTo>
                    <a:pt x="64689" y="359904"/>
                  </a:lnTo>
                  <a:lnTo>
                    <a:pt x="91059" y="356345"/>
                  </a:lnTo>
                  <a:lnTo>
                    <a:pt x="119927" y="351856"/>
                  </a:lnTo>
                  <a:lnTo>
                    <a:pt x="155401" y="345335"/>
                  </a:lnTo>
                  <a:lnTo>
                    <a:pt x="195278" y="337460"/>
                  </a:lnTo>
                  <a:lnTo>
                    <a:pt x="238090" y="328682"/>
                  </a:lnTo>
                  <a:lnTo>
                    <a:pt x="280743" y="321419"/>
                  </a:lnTo>
                  <a:lnTo>
                    <a:pt x="323289" y="315166"/>
                  </a:lnTo>
                  <a:lnTo>
                    <a:pt x="365764" y="309587"/>
                  </a:lnTo>
                  <a:lnTo>
                    <a:pt x="401137" y="305161"/>
                  </a:lnTo>
                  <a:lnTo>
                    <a:pt x="431774" y="301505"/>
                  </a:lnTo>
                  <a:lnTo>
                    <a:pt x="459254" y="298362"/>
                  </a:lnTo>
                  <a:lnTo>
                    <a:pt x="499195" y="294871"/>
                  </a:lnTo>
                  <a:lnTo>
                    <a:pt x="545965" y="292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02">
              <a:extLst>
                <a:ext uri="{FF2B5EF4-FFF2-40B4-BE49-F238E27FC236}">
                  <a16:creationId xmlns:a16="http://schemas.microsoft.com/office/drawing/2014/main" xmlns="" id="{9277CEDD-0F0C-4D7F-9326-16FACB5F0F2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263900" y="1304241"/>
              <a:ext cx="241301" cy="171362"/>
            </a:xfrm>
            <a:custGeom>
              <a:avLst/>
              <a:gdLst/>
              <a:ahLst/>
              <a:cxnLst/>
              <a:rect l="0" t="0" r="0" b="0"/>
              <a:pathLst>
                <a:path w="241301" h="171362">
                  <a:moveTo>
                    <a:pt x="0" y="73709"/>
                  </a:moveTo>
                  <a:lnTo>
                    <a:pt x="0" y="73709"/>
                  </a:lnTo>
                  <a:lnTo>
                    <a:pt x="8838" y="64871"/>
                  </a:lnTo>
                  <a:lnTo>
                    <a:pt x="25040" y="62153"/>
                  </a:lnTo>
                  <a:lnTo>
                    <a:pt x="51084" y="68090"/>
                  </a:lnTo>
                  <a:lnTo>
                    <a:pt x="77774" y="88899"/>
                  </a:lnTo>
                  <a:lnTo>
                    <a:pt x="100185" y="117407"/>
                  </a:lnTo>
                  <a:lnTo>
                    <a:pt x="110117" y="141455"/>
                  </a:lnTo>
                  <a:lnTo>
                    <a:pt x="113061" y="161985"/>
                  </a:lnTo>
                  <a:lnTo>
                    <a:pt x="112063" y="166426"/>
                  </a:lnTo>
                  <a:lnTo>
                    <a:pt x="109986" y="169387"/>
                  </a:lnTo>
                  <a:lnTo>
                    <a:pt x="107191" y="171361"/>
                  </a:lnTo>
                  <a:lnTo>
                    <a:pt x="103916" y="170561"/>
                  </a:lnTo>
                  <a:lnTo>
                    <a:pt x="96514" y="164026"/>
                  </a:lnTo>
                  <a:lnTo>
                    <a:pt x="87785" y="138334"/>
                  </a:lnTo>
                  <a:lnTo>
                    <a:pt x="90521" y="113956"/>
                  </a:lnTo>
                  <a:lnTo>
                    <a:pt x="100909" y="86658"/>
                  </a:lnTo>
                  <a:lnTo>
                    <a:pt x="131264" y="45639"/>
                  </a:lnTo>
                  <a:lnTo>
                    <a:pt x="169107" y="16787"/>
                  </a:lnTo>
                  <a:lnTo>
                    <a:pt x="198429" y="3534"/>
                  </a:lnTo>
                  <a:lnTo>
                    <a:pt x="220131" y="0"/>
                  </a:lnTo>
                  <a:lnTo>
                    <a:pt x="241300" y="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549">
            <a:extLst>
              <a:ext uri="{FF2B5EF4-FFF2-40B4-BE49-F238E27FC236}">
                <a16:creationId xmlns:a16="http://schemas.microsoft.com/office/drawing/2014/main" xmlns="" id="{2CB6467D-BB2B-4EDB-B10D-20347DE0E6FA}"/>
              </a:ext>
            </a:extLst>
          </p:cNvPr>
          <p:cNvGrpSpPr/>
          <p:nvPr/>
        </p:nvGrpSpPr>
        <p:grpSpPr>
          <a:xfrm>
            <a:off x="4147911" y="756794"/>
            <a:ext cx="335190" cy="620692"/>
            <a:chOff x="4147911" y="756794"/>
            <a:chExt cx="335190" cy="620692"/>
          </a:xfrm>
        </p:grpSpPr>
        <p:sp>
          <p:nvSpPr>
            <p:cNvPr id="68" name="SMARTInkShape-3003">
              <a:extLst>
                <a:ext uri="{FF2B5EF4-FFF2-40B4-BE49-F238E27FC236}">
                  <a16:creationId xmlns:a16="http://schemas.microsoft.com/office/drawing/2014/main" xmlns="" id="{05D3EEC7-BF5F-4CE9-8E16-674C13BC276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47911" y="756794"/>
              <a:ext cx="335190" cy="344681"/>
            </a:xfrm>
            <a:custGeom>
              <a:avLst/>
              <a:gdLst/>
              <a:ahLst/>
              <a:cxnLst/>
              <a:rect l="0" t="0" r="0" b="0"/>
              <a:pathLst>
                <a:path w="335190" h="344681">
                  <a:moveTo>
                    <a:pt x="290739" y="11556"/>
                  </a:moveTo>
                  <a:lnTo>
                    <a:pt x="290739" y="11556"/>
                  </a:lnTo>
                  <a:lnTo>
                    <a:pt x="302295" y="0"/>
                  </a:lnTo>
                  <a:lnTo>
                    <a:pt x="299729" y="2566"/>
                  </a:lnTo>
                  <a:lnTo>
                    <a:pt x="264063" y="20554"/>
                  </a:lnTo>
                  <a:lnTo>
                    <a:pt x="233492" y="35546"/>
                  </a:lnTo>
                  <a:lnTo>
                    <a:pt x="192624" y="53968"/>
                  </a:lnTo>
                  <a:lnTo>
                    <a:pt x="168885" y="63820"/>
                  </a:lnTo>
                  <a:lnTo>
                    <a:pt x="121576" y="84173"/>
                  </a:lnTo>
                  <a:lnTo>
                    <a:pt x="81735" y="104978"/>
                  </a:lnTo>
                  <a:lnTo>
                    <a:pt x="34314" y="133154"/>
                  </a:lnTo>
                  <a:lnTo>
                    <a:pt x="6935" y="156005"/>
                  </a:lnTo>
                  <a:lnTo>
                    <a:pt x="2759" y="162183"/>
                  </a:lnTo>
                  <a:lnTo>
                    <a:pt x="680" y="167713"/>
                  </a:lnTo>
                  <a:lnTo>
                    <a:pt x="0" y="172811"/>
                  </a:lnTo>
                  <a:lnTo>
                    <a:pt x="5896" y="176209"/>
                  </a:lnTo>
                  <a:lnTo>
                    <a:pt x="47356" y="180992"/>
                  </a:lnTo>
                  <a:lnTo>
                    <a:pt x="91788" y="182111"/>
                  </a:lnTo>
                  <a:lnTo>
                    <a:pt x="116477" y="182409"/>
                  </a:lnTo>
                  <a:lnTo>
                    <a:pt x="142109" y="182608"/>
                  </a:lnTo>
                  <a:lnTo>
                    <a:pt x="168369" y="182741"/>
                  </a:lnTo>
                  <a:lnTo>
                    <a:pt x="210717" y="186651"/>
                  </a:lnTo>
                  <a:lnTo>
                    <a:pt x="240357" y="193798"/>
                  </a:lnTo>
                  <a:lnTo>
                    <a:pt x="247273" y="198667"/>
                  </a:lnTo>
                  <a:lnTo>
                    <a:pt x="251179" y="204030"/>
                  </a:lnTo>
                  <a:lnTo>
                    <a:pt x="250253" y="210428"/>
                  </a:lnTo>
                  <a:lnTo>
                    <a:pt x="239820" y="225062"/>
                  </a:lnTo>
                  <a:lnTo>
                    <a:pt x="193886" y="252539"/>
                  </a:lnTo>
                  <a:lnTo>
                    <a:pt x="152914" y="274587"/>
                  </a:lnTo>
                  <a:lnTo>
                    <a:pt x="109539" y="297086"/>
                  </a:lnTo>
                  <a:lnTo>
                    <a:pt x="66743" y="316494"/>
                  </a:lnTo>
                  <a:lnTo>
                    <a:pt x="20088" y="340398"/>
                  </a:lnTo>
                  <a:lnTo>
                    <a:pt x="14757" y="344680"/>
                  </a:lnTo>
                  <a:lnTo>
                    <a:pt x="46061" y="343720"/>
                  </a:lnTo>
                  <a:lnTo>
                    <a:pt x="84627" y="338866"/>
                  </a:lnTo>
                  <a:lnTo>
                    <a:pt x="130695" y="332005"/>
                  </a:lnTo>
                  <a:lnTo>
                    <a:pt x="155820" y="328200"/>
                  </a:lnTo>
                  <a:lnTo>
                    <a:pt x="181743" y="324252"/>
                  </a:lnTo>
                  <a:lnTo>
                    <a:pt x="225598" y="319865"/>
                  </a:lnTo>
                  <a:lnTo>
                    <a:pt x="263904" y="319327"/>
                  </a:lnTo>
                  <a:lnTo>
                    <a:pt x="299743" y="323791"/>
                  </a:lnTo>
                  <a:lnTo>
                    <a:pt x="335189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04">
              <a:extLst>
                <a:ext uri="{FF2B5EF4-FFF2-40B4-BE49-F238E27FC236}">
                  <a16:creationId xmlns:a16="http://schemas.microsoft.com/office/drawing/2014/main" xmlns="" id="{320B22AA-CEE8-4BE8-92B9-CAEC1A90112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25320" y="1248468"/>
              <a:ext cx="238731" cy="129018"/>
            </a:xfrm>
            <a:custGeom>
              <a:avLst/>
              <a:gdLst/>
              <a:ahLst/>
              <a:cxnLst/>
              <a:rect l="0" t="0" r="0" b="0"/>
              <a:pathLst>
                <a:path w="238731" h="129018">
                  <a:moveTo>
                    <a:pt x="118080" y="15182"/>
                  </a:moveTo>
                  <a:lnTo>
                    <a:pt x="118080" y="15182"/>
                  </a:lnTo>
                  <a:lnTo>
                    <a:pt x="121451" y="8440"/>
                  </a:lnTo>
                  <a:lnTo>
                    <a:pt x="121033" y="5748"/>
                  </a:lnTo>
                  <a:lnTo>
                    <a:pt x="119343" y="3248"/>
                  </a:lnTo>
                  <a:lnTo>
                    <a:pt x="116804" y="876"/>
                  </a:lnTo>
                  <a:lnTo>
                    <a:pt x="112997" y="0"/>
                  </a:lnTo>
                  <a:lnTo>
                    <a:pt x="78918" y="5387"/>
                  </a:lnTo>
                  <a:lnTo>
                    <a:pt x="49405" y="21295"/>
                  </a:lnTo>
                  <a:lnTo>
                    <a:pt x="14308" y="60683"/>
                  </a:lnTo>
                  <a:lnTo>
                    <a:pt x="2344" y="79384"/>
                  </a:lnTo>
                  <a:lnTo>
                    <a:pt x="0" y="88322"/>
                  </a:lnTo>
                  <a:lnTo>
                    <a:pt x="1159" y="105780"/>
                  </a:lnTo>
                  <a:lnTo>
                    <a:pt x="6972" y="112975"/>
                  </a:lnTo>
                  <a:lnTo>
                    <a:pt x="26600" y="124733"/>
                  </a:lnTo>
                  <a:lnTo>
                    <a:pt x="57431" y="129017"/>
                  </a:lnTo>
                  <a:lnTo>
                    <a:pt x="96064" y="127159"/>
                  </a:lnTo>
                  <a:lnTo>
                    <a:pt x="141456" y="119277"/>
                  </a:lnTo>
                  <a:lnTo>
                    <a:pt x="182326" y="110600"/>
                  </a:lnTo>
                  <a:lnTo>
                    <a:pt x="238730" y="9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50">
            <a:extLst>
              <a:ext uri="{FF2B5EF4-FFF2-40B4-BE49-F238E27FC236}">
                <a16:creationId xmlns:a16="http://schemas.microsoft.com/office/drawing/2014/main" xmlns="" id="{111F60BC-DD94-4098-80B3-CC3317C554E5}"/>
              </a:ext>
            </a:extLst>
          </p:cNvPr>
          <p:cNvGrpSpPr/>
          <p:nvPr/>
        </p:nvGrpSpPr>
        <p:grpSpPr>
          <a:xfrm>
            <a:off x="5217022" y="514612"/>
            <a:ext cx="548779" cy="318683"/>
            <a:chOff x="5217022" y="514612"/>
            <a:chExt cx="548779" cy="318683"/>
          </a:xfrm>
        </p:grpSpPr>
        <p:sp>
          <p:nvSpPr>
            <p:cNvPr id="71" name="SMARTInkShape-3005">
              <a:extLst>
                <a:ext uri="{FF2B5EF4-FFF2-40B4-BE49-F238E27FC236}">
                  <a16:creationId xmlns:a16="http://schemas.microsoft.com/office/drawing/2014/main" xmlns="" id="{DF7C0D04-C901-4E5F-9CBA-5437E794A06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217022" y="514612"/>
              <a:ext cx="180479" cy="304439"/>
            </a:xfrm>
            <a:custGeom>
              <a:avLst/>
              <a:gdLst/>
              <a:ahLst/>
              <a:cxnLst/>
              <a:rect l="0" t="0" r="0" b="0"/>
              <a:pathLst>
                <a:path w="180479" h="304439">
                  <a:moveTo>
                    <a:pt x="180478" y="6088"/>
                  </a:moveTo>
                  <a:lnTo>
                    <a:pt x="180478" y="6088"/>
                  </a:lnTo>
                  <a:lnTo>
                    <a:pt x="177107" y="2717"/>
                  </a:lnTo>
                  <a:lnTo>
                    <a:pt x="171689" y="1062"/>
                  </a:lnTo>
                  <a:lnTo>
                    <a:pt x="153342" y="0"/>
                  </a:lnTo>
                  <a:lnTo>
                    <a:pt x="111166" y="13587"/>
                  </a:lnTo>
                  <a:lnTo>
                    <a:pt x="63637" y="37939"/>
                  </a:lnTo>
                  <a:lnTo>
                    <a:pt x="48257" y="52449"/>
                  </a:lnTo>
                  <a:lnTo>
                    <a:pt x="36644" y="70154"/>
                  </a:lnTo>
                  <a:lnTo>
                    <a:pt x="26399" y="98471"/>
                  </a:lnTo>
                  <a:lnTo>
                    <a:pt x="25488" y="143381"/>
                  </a:lnTo>
                  <a:lnTo>
                    <a:pt x="19079" y="178706"/>
                  </a:lnTo>
                  <a:lnTo>
                    <a:pt x="7642" y="225198"/>
                  </a:lnTo>
                  <a:lnTo>
                    <a:pt x="0" y="261872"/>
                  </a:lnTo>
                  <a:lnTo>
                    <a:pt x="2276" y="279275"/>
                  </a:lnTo>
                  <a:lnTo>
                    <a:pt x="7420" y="292662"/>
                  </a:lnTo>
                  <a:lnTo>
                    <a:pt x="11370" y="298790"/>
                  </a:lnTo>
                  <a:lnTo>
                    <a:pt x="15478" y="301983"/>
                  </a:lnTo>
                  <a:lnTo>
                    <a:pt x="17561" y="302835"/>
                  </a:lnTo>
                  <a:lnTo>
                    <a:pt x="60458" y="304438"/>
                  </a:lnTo>
                  <a:lnTo>
                    <a:pt x="105657" y="302637"/>
                  </a:lnTo>
                  <a:lnTo>
                    <a:pt x="150634" y="294410"/>
                  </a:lnTo>
                  <a:lnTo>
                    <a:pt x="161428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06">
              <a:extLst>
                <a:ext uri="{FF2B5EF4-FFF2-40B4-BE49-F238E27FC236}">
                  <a16:creationId xmlns:a16="http://schemas.microsoft.com/office/drawing/2014/main" xmlns="" id="{52EF9B2A-0DEF-4C8F-9023-2348B73562D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226050" y="6667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9231" y="23353"/>
                  </a:lnTo>
                  <a:lnTo>
                    <a:pt x="80298" y="13975"/>
                  </a:lnTo>
                  <a:lnTo>
                    <a:pt x="124451" y="672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07">
              <a:extLst>
                <a:ext uri="{FF2B5EF4-FFF2-40B4-BE49-F238E27FC236}">
                  <a16:creationId xmlns:a16="http://schemas.microsoft.com/office/drawing/2014/main" xmlns="" id="{8AAB744D-E744-41BB-9F3D-73F75E3FCF5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454650" y="711200"/>
              <a:ext cx="127001" cy="122095"/>
            </a:xfrm>
            <a:custGeom>
              <a:avLst/>
              <a:gdLst/>
              <a:ahLst/>
              <a:cxnLst/>
              <a:rect l="0" t="0" r="0" b="0"/>
              <a:pathLst>
                <a:path w="127001" h="122095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23144" y="25661"/>
                  </a:lnTo>
                  <a:lnTo>
                    <a:pt x="39313" y="32219"/>
                  </a:lnTo>
                  <a:lnTo>
                    <a:pt x="57509" y="46471"/>
                  </a:lnTo>
                  <a:lnTo>
                    <a:pt x="64365" y="59929"/>
                  </a:lnTo>
                  <a:lnTo>
                    <a:pt x="68767" y="88195"/>
                  </a:lnTo>
                  <a:lnTo>
                    <a:pt x="66158" y="107741"/>
                  </a:lnTo>
                  <a:lnTo>
                    <a:pt x="60916" y="120196"/>
                  </a:lnTo>
                  <a:lnTo>
                    <a:pt x="59660" y="121758"/>
                  </a:lnTo>
                  <a:lnTo>
                    <a:pt x="58824" y="122094"/>
                  </a:lnTo>
                  <a:lnTo>
                    <a:pt x="58265" y="121613"/>
                  </a:lnTo>
                  <a:lnTo>
                    <a:pt x="57481" y="110822"/>
                  </a:lnTo>
                  <a:lnTo>
                    <a:pt x="60618" y="87478"/>
                  </a:lnTo>
                  <a:lnTo>
                    <a:pt x="81961" y="41397"/>
                  </a:lnTo>
                  <a:lnTo>
                    <a:pt x="91460" y="27571"/>
                  </a:lnTo>
                  <a:lnTo>
                    <a:pt x="112925" y="907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08">
              <a:extLst>
                <a:ext uri="{FF2B5EF4-FFF2-40B4-BE49-F238E27FC236}">
                  <a16:creationId xmlns:a16="http://schemas.microsoft.com/office/drawing/2014/main" xmlns="" id="{1AD9A905-6676-43C9-86C1-ECB199D5CB9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630027" y="705994"/>
              <a:ext cx="135774" cy="120628"/>
            </a:xfrm>
            <a:custGeom>
              <a:avLst/>
              <a:gdLst/>
              <a:ahLst/>
              <a:cxnLst/>
              <a:rect l="0" t="0" r="0" b="0"/>
              <a:pathLst>
                <a:path w="135774" h="120628">
                  <a:moveTo>
                    <a:pt x="78623" y="11556"/>
                  </a:moveTo>
                  <a:lnTo>
                    <a:pt x="78623" y="11556"/>
                  </a:lnTo>
                  <a:lnTo>
                    <a:pt x="78623" y="2718"/>
                  </a:lnTo>
                  <a:lnTo>
                    <a:pt x="77918" y="1430"/>
                  </a:lnTo>
                  <a:lnTo>
                    <a:pt x="76741" y="572"/>
                  </a:lnTo>
                  <a:lnTo>
                    <a:pt x="75252" y="0"/>
                  </a:lnTo>
                  <a:lnTo>
                    <a:pt x="69834" y="3127"/>
                  </a:lnTo>
                  <a:lnTo>
                    <a:pt x="26775" y="45132"/>
                  </a:lnTo>
                  <a:lnTo>
                    <a:pt x="6424" y="71912"/>
                  </a:lnTo>
                  <a:lnTo>
                    <a:pt x="673" y="89416"/>
                  </a:lnTo>
                  <a:lnTo>
                    <a:pt x="0" y="102840"/>
                  </a:lnTo>
                  <a:lnTo>
                    <a:pt x="806" y="108395"/>
                  </a:lnTo>
                  <a:lnTo>
                    <a:pt x="4167" y="112804"/>
                  </a:lnTo>
                  <a:lnTo>
                    <a:pt x="15428" y="119585"/>
                  </a:lnTo>
                  <a:lnTo>
                    <a:pt x="44376" y="120627"/>
                  </a:lnTo>
                  <a:lnTo>
                    <a:pt x="91378" y="110294"/>
                  </a:lnTo>
                  <a:lnTo>
                    <a:pt x="135773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51">
            <a:extLst>
              <a:ext uri="{FF2B5EF4-FFF2-40B4-BE49-F238E27FC236}">
                <a16:creationId xmlns:a16="http://schemas.microsoft.com/office/drawing/2014/main" xmlns="" id="{8A94FB1A-BF31-4371-B15E-42C6CE493D16}"/>
              </a:ext>
            </a:extLst>
          </p:cNvPr>
          <p:cNvGrpSpPr/>
          <p:nvPr/>
        </p:nvGrpSpPr>
        <p:grpSpPr>
          <a:xfrm>
            <a:off x="5099050" y="258462"/>
            <a:ext cx="2159001" cy="1217298"/>
            <a:chOff x="5099050" y="258462"/>
            <a:chExt cx="2159001" cy="1217298"/>
          </a:xfrm>
        </p:grpSpPr>
        <p:sp>
          <p:nvSpPr>
            <p:cNvPr id="76" name="SMARTInkShape-3009">
              <a:extLst>
                <a:ext uri="{FF2B5EF4-FFF2-40B4-BE49-F238E27FC236}">
                  <a16:creationId xmlns:a16="http://schemas.microsoft.com/office/drawing/2014/main" xmlns="" id="{F390F357-7009-447A-9E10-55913B315BC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13450" y="6604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4257" y="4468"/>
                  </a:lnTo>
                  <a:lnTo>
                    <a:pt x="82493" y="1324"/>
                  </a:lnTo>
                  <a:lnTo>
                    <a:pt x="129967" y="26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10">
              <a:extLst>
                <a:ext uri="{FF2B5EF4-FFF2-40B4-BE49-F238E27FC236}">
                  <a16:creationId xmlns:a16="http://schemas.microsoft.com/office/drawing/2014/main" xmlns="" id="{2D594BB7-E323-4C24-9D32-974A994B39C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72852" y="521844"/>
              <a:ext cx="182849" cy="257979"/>
            </a:xfrm>
            <a:custGeom>
              <a:avLst/>
              <a:gdLst/>
              <a:ahLst/>
              <a:cxnLst/>
              <a:rect l="0" t="0" r="0" b="0"/>
              <a:pathLst>
                <a:path w="182849" h="257979">
                  <a:moveTo>
                    <a:pt x="131148" y="11556"/>
                  </a:moveTo>
                  <a:lnTo>
                    <a:pt x="131148" y="11556"/>
                  </a:lnTo>
                  <a:lnTo>
                    <a:pt x="131146" y="8185"/>
                  </a:lnTo>
                  <a:lnTo>
                    <a:pt x="129266" y="4648"/>
                  </a:lnTo>
                  <a:lnTo>
                    <a:pt x="127777" y="2718"/>
                  </a:lnTo>
                  <a:lnTo>
                    <a:pt x="122359" y="572"/>
                  </a:lnTo>
                  <a:lnTo>
                    <a:pt x="118939" y="0"/>
                  </a:lnTo>
                  <a:lnTo>
                    <a:pt x="100641" y="2566"/>
                  </a:lnTo>
                  <a:lnTo>
                    <a:pt x="73975" y="17908"/>
                  </a:lnTo>
                  <a:lnTo>
                    <a:pt x="43731" y="47069"/>
                  </a:lnTo>
                  <a:lnTo>
                    <a:pt x="19169" y="85892"/>
                  </a:lnTo>
                  <a:lnTo>
                    <a:pt x="5229" y="128675"/>
                  </a:lnTo>
                  <a:lnTo>
                    <a:pt x="0" y="172631"/>
                  </a:lnTo>
                  <a:lnTo>
                    <a:pt x="1822" y="210192"/>
                  </a:lnTo>
                  <a:lnTo>
                    <a:pt x="10640" y="230837"/>
                  </a:lnTo>
                  <a:lnTo>
                    <a:pt x="16943" y="240293"/>
                  </a:lnTo>
                  <a:lnTo>
                    <a:pt x="33353" y="252682"/>
                  </a:lnTo>
                  <a:lnTo>
                    <a:pt x="42668" y="256973"/>
                  </a:lnTo>
                  <a:lnTo>
                    <a:pt x="64307" y="257978"/>
                  </a:lnTo>
                  <a:lnTo>
                    <a:pt x="88741" y="251605"/>
                  </a:lnTo>
                  <a:lnTo>
                    <a:pt x="128852" y="226772"/>
                  </a:lnTo>
                  <a:lnTo>
                    <a:pt x="152470" y="202222"/>
                  </a:lnTo>
                  <a:lnTo>
                    <a:pt x="175488" y="157263"/>
                  </a:lnTo>
                  <a:lnTo>
                    <a:pt x="182605" y="124763"/>
                  </a:lnTo>
                  <a:lnTo>
                    <a:pt x="182848" y="78495"/>
                  </a:lnTo>
                  <a:lnTo>
                    <a:pt x="180431" y="64649"/>
                  </a:lnTo>
                  <a:lnTo>
                    <a:pt x="168339" y="41738"/>
                  </a:lnTo>
                  <a:lnTo>
                    <a:pt x="151204" y="23559"/>
                  </a:lnTo>
                  <a:lnTo>
                    <a:pt x="131832" y="10776"/>
                  </a:lnTo>
                  <a:lnTo>
                    <a:pt x="111460" y="6035"/>
                  </a:lnTo>
                  <a:lnTo>
                    <a:pt x="101090" y="5759"/>
                  </a:lnTo>
                  <a:lnTo>
                    <a:pt x="92765" y="7691"/>
                  </a:lnTo>
                  <a:lnTo>
                    <a:pt x="67648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11">
              <a:extLst>
                <a:ext uri="{FF2B5EF4-FFF2-40B4-BE49-F238E27FC236}">
                  <a16:creationId xmlns:a16="http://schemas.microsoft.com/office/drawing/2014/main" xmlns="" id="{6FD9E5BC-8F34-4C16-BAF4-EA37A39BDE9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667500" y="704850"/>
              <a:ext cx="120651" cy="117763"/>
            </a:xfrm>
            <a:custGeom>
              <a:avLst/>
              <a:gdLst/>
              <a:ahLst/>
              <a:cxnLst/>
              <a:rect l="0" t="0" r="0" b="0"/>
              <a:pathLst>
                <a:path w="120651" h="117763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370" y="44941"/>
                  </a:lnTo>
                  <a:lnTo>
                    <a:pt x="8788" y="39259"/>
                  </a:lnTo>
                  <a:lnTo>
                    <a:pt x="15901" y="35087"/>
                  </a:lnTo>
                  <a:lnTo>
                    <a:pt x="33846" y="32409"/>
                  </a:lnTo>
                  <a:lnTo>
                    <a:pt x="39498" y="32190"/>
                  </a:lnTo>
                  <a:lnTo>
                    <a:pt x="51422" y="35708"/>
                  </a:lnTo>
                  <a:lnTo>
                    <a:pt x="57564" y="38622"/>
                  </a:lnTo>
                  <a:lnTo>
                    <a:pt x="68152" y="49386"/>
                  </a:lnTo>
                  <a:lnTo>
                    <a:pt x="72952" y="56207"/>
                  </a:lnTo>
                  <a:lnTo>
                    <a:pt x="76402" y="69431"/>
                  </a:lnTo>
                  <a:lnTo>
                    <a:pt x="72869" y="95167"/>
                  </a:lnTo>
                  <a:lnTo>
                    <a:pt x="64003" y="110904"/>
                  </a:lnTo>
                  <a:lnTo>
                    <a:pt x="58314" y="116319"/>
                  </a:lnTo>
                  <a:lnTo>
                    <a:pt x="55809" y="117762"/>
                  </a:lnTo>
                  <a:lnTo>
                    <a:pt x="54139" y="116608"/>
                  </a:lnTo>
                  <a:lnTo>
                    <a:pt x="52284" y="109681"/>
                  </a:lnTo>
                  <a:lnTo>
                    <a:pt x="54610" y="87139"/>
                  </a:lnTo>
                  <a:lnTo>
                    <a:pt x="66510" y="58118"/>
                  </a:lnTo>
                  <a:lnTo>
                    <a:pt x="98493" y="1671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12">
              <a:extLst>
                <a:ext uri="{FF2B5EF4-FFF2-40B4-BE49-F238E27FC236}">
                  <a16:creationId xmlns:a16="http://schemas.microsoft.com/office/drawing/2014/main" xmlns="" id="{EF1834AC-EB79-47B8-986E-79C307C5A80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847014" y="701780"/>
              <a:ext cx="125287" cy="82684"/>
            </a:xfrm>
            <a:custGeom>
              <a:avLst/>
              <a:gdLst/>
              <a:ahLst/>
              <a:cxnLst/>
              <a:rect l="0" t="0" r="0" b="0"/>
              <a:pathLst>
                <a:path w="125287" h="82684">
                  <a:moveTo>
                    <a:pt x="61786" y="9420"/>
                  </a:moveTo>
                  <a:lnTo>
                    <a:pt x="61786" y="9420"/>
                  </a:lnTo>
                  <a:lnTo>
                    <a:pt x="61784" y="6049"/>
                  </a:lnTo>
                  <a:lnTo>
                    <a:pt x="59904" y="2512"/>
                  </a:lnTo>
                  <a:lnTo>
                    <a:pt x="58415" y="582"/>
                  </a:lnTo>
                  <a:lnTo>
                    <a:pt x="55305" y="0"/>
                  </a:lnTo>
                  <a:lnTo>
                    <a:pt x="29183" y="5897"/>
                  </a:lnTo>
                  <a:lnTo>
                    <a:pt x="18838" y="13499"/>
                  </a:lnTo>
                  <a:lnTo>
                    <a:pt x="10243" y="24638"/>
                  </a:lnTo>
                  <a:lnTo>
                    <a:pt x="2142" y="46071"/>
                  </a:lnTo>
                  <a:lnTo>
                    <a:pt x="0" y="59576"/>
                  </a:lnTo>
                  <a:lnTo>
                    <a:pt x="2811" y="70752"/>
                  </a:lnTo>
                  <a:lnTo>
                    <a:pt x="5535" y="75708"/>
                  </a:lnTo>
                  <a:lnTo>
                    <a:pt x="10174" y="79012"/>
                  </a:lnTo>
                  <a:lnTo>
                    <a:pt x="22855" y="82683"/>
                  </a:lnTo>
                  <a:lnTo>
                    <a:pt x="69200" y="79265"/>
                  </a:lnTo>
                  <a:lnTo>
                    <a:pt x="125286" y="6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13">
              <a:extLst>
                <a:ext uri="{FF2B5EF4-FFF2-40B4-BE49-F238E27FC236}">
                  <a16:creationId xmlns:a16="http://schemas.microsoft.com/office/drawing/2014/main" xmlns="" id="{CC97235C-F819-4E25-BDE2-D156B7F134C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972300" y="444500"/>
              <a:ext cx="148304" cy="387351"/>
            </a:xfrm>
            <a:custGeom>
              <a:avLst/>
              <a:gdLst/>
              <a:ahLst/>
              <a:cxnLst/>
              <a:rect l="0" t="0" r="0" b="0"/>
              <a:pathLst>
                <a:path w="148304" h="387351">
                  <a:moveTo>
                    <a:pt x="38100" y="0"/>
                  </a:moveTo>
                  <a:lnTo>
                    <a:pt x="38100" y="0"/>
                  </a:lnTo>
                  <a:lnTo>
                    <a:pt x="85096" y="34623"/>
                  </a:lnTo>
                  <a:lnTo>
                    <a:pt x="115133" y="75954"/>
                  </a:lnTo>
                  <a:lnTo>
                    <a:pt x="130898" y="107605"/>
                  </a:lnTo>
                  <a:lnTo>
                    <a:pt x="143079" y="144251"/>
                  </a:lnTo>
                  <a:lnTo>
                    <a:pt x="148303" y="163900"/>
                  </a:lnTo>
                  <a:lnTo>
                    <a:pt x="146581" y="206430"/>
                  </a:lnTo>
                  <a:lnTo>
                    <a:pt x="134996" y="248380"/>
                  </a:lnTo>
                  <a:lnTo>
                    <a:pt x="115737" y="283487"/>
                  </a:lnTo>
                  <a:lnTo>
                    <a:pt x="74351" y="331019"/>
                  </a:lnTo>
                  <a:lnTo>
                    <a:pt x="29713" y="366269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14">
              <a:extLst>
                <a:ext uri="{FF2B5EF4-FFF2-40B4-BE49-F238E27FC236}">
                  <a16:creationId xmlns:a16="http://schemas.microsoft.com/office/drawing/2014/main" xmlns="" id="{9A63623F-CE94-45FC-BEC5-4FFE0675EF0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087482" y="258462"/>
              <a:ext cx="170569" cy="147939"/>
            </a:xfrm>
            <a:custGeom>
              <a:avLst/>
              <a:gdLst/>
              <a:ahLst/>
              <a:cxnLst/>
              <a:rect l="0" t="0" r="0" b="0"/>
              <a:pathLst>
                <a:path w="170569" h="147939">
                  <a:moveTo>
                    <a:pt x="5468" y="27288"/>
                  </a:moveTo>
                  <a:lnTo>
                    <a:pt x="5468" y="27288"/>
                  </a:lnTo>
                  <a:lnTo>
                    <a:pt x="2097" y="23917"/>
                  </a:lnTo>
                  <a:lnTo>
                    <a:pt x="441" y="18499"/>
                  </a:lnTo>
                  <a:lnTo>
                    <a:pt x="0" y="15079"/>
                  </a:lnTo>
                  <a:lnTo>
                    <a:pt x="1391" y="9397"/>
                  </a:lnTo>
                  <a:lnTo>
                    <a:pt x="2750" y="6894"/>
                  </a:lnTo>
                  <a:lnTo>
                    <a:pt x="11785" y="2231"/>
                  </a:lnTo>
                  <a:lnTo>
                    <a:pt x="18146" y="0"/>
                  </a:lnTo>
                  <a:lnTo>
                    <a:pt x="47324" y="231"/>
                  </a:lnTo>
                  <a:lnTo>
                    <a:pt x="76039" y="11510"/>
                  </a:lnTo>
                  <a:lnTo>
                    <a:pt x="89985" y="24274"/>
                  </a:lnTo>
                  <a:lnTo>
                    <a:pt x="95679" y="31628"/>
                  </a:lnTo>
                  <a:lnTo>
                    <a:pt x="98064" y="40059"/>
                  </a:lnTo>
                  <a:lnTo>
                    <a:pt x="96952" y="58835"/>
                  </a:lnTo>
                  <a:lnTo>
                    <a:pt x="86110" y="78938"/>
                  </a:lnTo>
                  <a:lnTo>
                    <a:pt x="49601" y="125966"/>
                  </a:lnTo>
                  <a:lnTo>
                    <a:pt x="46955" y="135351"/>
                  </a:lnTo>
                  <a:lnTo>
                    <a:pt x="48131" y="141873"/>
                  </a:lnTo>
                  <a:lnTo>
                    <a:pt x="51548" y="143895"/>
                  </a:lnTo>
                  <a:lnTo>
                    <a:pt x="62872" y="146141"/>
                  </a:lnTo>
                  <a:lnTo>
                    <a:pt x="98599" y="144035"/>
                  </a:lnTo>
                  <a:lnTo>
                    <a:pt x="141560" y="145684"/>
                  </a:lnTo>
                  <a:lnTo>
                    <a:pt x="170568" y="14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15">
              <a:extLst>
                <a:ext uri="{FF2B5EF4-FFF2-40B4-BE49-F238E27FC236}">
                  <a16:creationId xmlns:a16="http://schemas.microsoft.com/office/drawing/2014/main" xmlns="" id="{E998363F-856F-47AA-898D-9FB534618CE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099050" y="982127"/>
              <a:ext cx="1479551" cy="91024"/>
            </a:xfrm>
            <a:custGeom>
              <a:avLst/>
              <a:gdLst/>
              <a:ahLst/>
              <a:cxnLst/>
              <a:rect l="0" t="0" r="0" b="0"/>
              <a:pathLst>
                <a:path w="1479551" h="91024">
                  <a:moveTo>
                    <a:pt x="0" y="91023"/>
                  </a:moveTo>
                  <a:lnTo>
                    <a:pt x="0" y="91023"/>
                  </a:lnTo>
                  <a:lnTo>
                    <a:pt x="0" y="87652"/>
                  </a:lnTo>
                  <a:lnTo>
                    <a:pt x="2117" y="86659"/>
                  </a:lnTo>
                  <a:lnTo>
                    <a:pt x="35774" y="83184"/>
                  </a:lnTo>
                  <a:lnTo>
                    <a:pt x="78694" y="79072"/>
                  </a:lnTo>
                  <a:lnTo>
                    <a:pt x="108907" y="76000"/>
                  </a:lnTo>
                  <a:lnTo>
                    <a:pt x="142454" y="72541"/>
                  </a:lnTo>
                  <a:lnTo>
                    <a:pt x="184575" y="67413"/>
                  </a:lnTo>
                  <a:lnTo>
                    <a:pt x="232411" y="61172"/>
                  </a:lnTo>
                  <a:lnTo>
                    <a:pt x="284057" y="54189"/>
                  </a:lnTo>
                  <a:lnTo>
                    <a:pt x="343183" y="48828"/>
                  </a:lnTo>
                  <a:lnTo>
                    <a:pt x="407294" y="44549"/>
                  </a:lnTo>
                  <a:lnTo>
                    <a:pt x="474730" y="40990"/>
                  </a:lnTo>
                  <a:lnTo>
                    <a:pt x="547203" y="37912"/>
                  </a:lnTo>
                  <a:lnTo>
                    <a:pt x="623035" y="35155"/>
                  </a:lnTo>
                  <a:lnTo>
                    <a:pt x="701106" y="32611"/>
                  </a:lnTo>
                  <a:lnTo>
                    <a:pt x="778554" y="30915"/>
                  </a:lnTo>
                  <a:lnTo>
                    <a:pt x="855587" y="29784"/>
                  </a:lnTo>
                  <a:lnTo>
                    <a:pt x="932341" y="29030"/>
                  </a:lnTo>
                  <a:lnTo>
                    <a:pt x="1000444" y="27822"/>
                  </a:lnTo>
                  <a:lnTo>
                    <a:pt x="1062779" y="26312"/>
                  </a:lnTo>
                  <a:lnTo>
                    <a:pt x="1121270" y="24599"/>
                  </a:lnTo>
                  <a:lnTo>
                    <a:pt x="1171552" y="22751"/>
                  </a:lnTo>
                  <a:lnTo>
                    <a:pt x="1216362" y="20814"/>
                  </a:lnTo>
                  <a:lnTo>
                    <a:pt x="1257525" y="18817"/>
                  </a:lnTo>
                  <a:lnTo>
                    <a:pt x="1290611" y="16780"/>
                  </a:lnTo>
                  <a:lnTo>
                    <a:pt x="1318313" y="14717"/>
                  </a:lnTo>
                  <a:lnTo>
                    <a:pt x="1363438" y="10542"/>
                  </a:lnTo>
                  <a:lnTo>
                    <a:pt x="1399959" y="6335"/>
                  </a:lnTo>
                  <a:lnTo>
                    <a:pt x="1441541" y="0"/>
                  </a:lnTo>
                  <a:lnTo>
                    <a:pt x="1479550" y="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16">
              <a:extLst>
                <a:ext uri="{FF2B5EF4-FFF2-40B4-BE49-F238E27FC236}">
                  <a16:creationId xmlns:a16="http://schemas.microsoft.com/office/drawing/2014/main" xmlns="" id="{EEB5FC77-CB18-4877-9E94-250EC4EEDD4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539848" y="1156253"/>
              <a:ext cx="200553" cy="307166"/>
            </a:xfrm>
            <a:custGeom>
              <a:avLst/>
              <a:gdLst/>
              <a:ahLst/>
              <a:cxnLst/>
              <a:rect l="0" t="0" r="0" b="0"/>
              <a:pathLst>
                <a:path w="200553" h="307166">
                  <a:moveTo>
                    <a:pt x="181502" y="24847"/>
                  </a:moveTo>
                  <a:lnTo>
                    <a:pt x="181502" y="24847"/>
                  </a:lnTo>
                  <a:lnTo>
                    <a:pt x="178131" y="21476"/>
                  </a:lnTo>
                  <a:lnTo>
                    <a:pt x="176476" y="17940"/>
                  </a:lnTo>
                  <a:lnTo>
                    <a:pt x="176035" y="16009"/>
                  </a:lnTo>
                  <a:lnTo>
                    <a:pt x="171781" y="11982"/>
                  </a:lnTo>
                  <a:lnTo>
                    <a:pt x="157552" y="3648"/>
                  </a:lnTo>
                  <a:lnTo>
                    <a:pt x="125031" y="0"/>
                  </a:lnTo>
                  <a:lnTo>
                    <a:pt x="111248" y="1104"/>
                  </a:lnTo>
                  <a:lnTo>
                    <a:pt x="95715" y="6298"/>
                  </a:lnTo>
                  <a:lnTo>
                    <a:pt x="71103" y="23898"/>
                  </a:lnTo>
                  <a:lnTo>
                    <a:pt x="52678" y="50358"/>
                  </a:lnTo>
                  <a:lnTo>
                    <a:pt x="35222" y="92315"/>
                  </a:lnTo>
                  <a:lnTo>
                    <a:pt x="30210" y="133189"/>
                  </a:lnTo>
                  <a:lnTo>
                    <a:pt x="23159" y="180029"/>
                  </a:lnTo>
                  <a:lnTo>
                    <a:pt x="9702" y="224089"/>
                  </a:lnTo>
                  <a:lnTo>
                    <a:pt x="0" y="269416"/>
                  </a:lnTo>
                  <a:lnTo>
                    <a:pt x="18" y="293221"/>
                  </a:lnTo>
                  <a:lnTo>
                    <a:pt x="1246" y="299013"/>
                  </a:lnTo>
                  <a:lnTo>
                    <a:pt x="4181" y="302874"/>
                  </a:lnTo>
                  <a:lnTo>
                    <a:pt x="13087" y="307165"/>
                  </a:lnTo>
                  <a:lnTo>
                    <a:pt x="33372" y="306209"/>
                  </a:lnTo>
                  <a:lnTo>
                    <a:pt x="70741" y="298087"/>
                  </a:lnTo>
                  <a:lnTo>
                    <a:pt x="117561" y="286743"/>
                  </a:lnTo>
                  <a:lnTo>
                    <a:pt x="160439" y="274444"/>
                  </a:lnTo>
                  <a:lnTo>
                    <a:pt x="200552" y="259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17">
              <a:extLst>
                <a:ext uri="{FF2B5EF4-FFF2-40B4-BE49-F238E27FC236}">
                  <a16:creationId xmlns:a16="http://schemas.microsoft.com/office/drawing/2014/main" xmlns="" id="{73D837AC-8DED-4E8F-A4C9-D418EB53C29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607050" y="13144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2"/>
                  </a:lnTo>
                  <a:lnTo>
                    <a:pt x="6742" y="16562"/>
                  </a:lnTo>
                  <a:lnTo>
                    <a:pt x="48334" y="6301"/>
                  </a:lnTo>
                  <a:lnTo>
                    <a:pt x="83701" y="18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18">
              <a:extLst>
                <a:ext uri="{FF2B5EF4-FFF2-40B4-BE49-F238E27FC236}">
                  <a16:creationId xmlns:a16="http://schemas.microsoft.com/office/drawing/2014/main" xmlns="" id="{BCDC7D34-EE2B-4948-B2C9-85322AC7424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784848" y="1346200"/>
              <a:ext cx="127003" cy="119306"/>
            </a:xfrm>
            <a:custGeom>
              <a:avLst/>
              <a:gdLst/>
              <a:ahLst/>
              <a:cxnLst/>
              <a:rect l="0" t="0" r="0" b="0"/>
              <a:pathLst>
                <a:path w="127003" h="119306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2119" y="8336"/>
                  </a:lnTo>
                  <a:lnTo>
                    <a:pt x="10115" y="7233"/>
                  </a:lnTo>
                  <a:lnTo>
                    <a:pt x="26517" y="9982"/>
                  </a:lnTo>
                  <a:lnTo>
                    <a:pt x="55385" y="23008"/>
                  </a:lnTo>
                  <a:lnTo>
                    <a:pt x="69067" y="33509"/>
                  </a:lnTo>
                  <a:lnTo>
                    <a:pt x="78440" y="47113"/>
                  </a:lnTo>
                  <a:lnTo>
                    <a:pt x="81928" y="54692"/>
                  </a:lnTo>
                  <a:lnTo>
                    <a:pt x="82039" y="72521"/>
                  </a:lnTo>
                  <a:lnTo>
                    <a:pt x="73984" y="102598"/>
                  </a:lnTo>
                  <a:lnTo>
                    <a:pt x="64335" y="117575"/>
                  </a:lnTo>
                  <a:lnTo>
                    <a:pt x="61234" y="119305"/>
                  </a:lnTo>
                  <a:lnTo>
                    <a:pt x="58462" y="119048"/>
                  </a:lnTo>
                  <a:lnTo>
                    <a:pt x="55909" y="117465"/>
                  </a:lnTo>
                  <a:lnTo>
                    <a:pt x="54912" y="114293"/>
                  </a:lnTo>
                  <a:lnTo>
                    <a:pt x="55686" y="105125"/>
                  </a:lnTo>
                  <a:lnTo>
                    <a:pt x="72656" y="62013"/>
                  </a:lnTo>
                  <a:lnTo>
                    <a:pt x="95806" y="27615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19">
              <a:extLst>
                <a:ext uri="{FF2B5EF4-FFF2-40B4-BE49-F238E27FC236}">
                  <a16:creationId xmlns:a16="http://schemas.microsoft.com/office/drawing/2014/main" xmlns="" id="{077DB609-6472-4AA1-9557-595FDF1151E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944079" y="1341333"/>
              <a:ext cx="164622" cy="134427"/>
            </a:xfrm>
            <a:custGeom>
              <a:avLst/>
              <a:gdLst/>
              <a:ahLst/>
              <a:cxnLst/>
              <a:rect l="0" t="0" r="0" b="0"/>
              <a:pathLst>
                <a:path w="164622" h="134427">
                  <a:moveTo>
                    <a:pt x="75721" y="23917"/>
                  </a:moveTo>
                  <a:lnTo>
                    <a:pt x="75721" y="23917"/>
                  </a:lnTo>
                  <a:lnTo>
                    <a:pt x="80791" y="18142"/>
                  </a:lnTo>
                  <a:lnTo>
                    <a:pt x="85846" y="8722"/>
                  </a:lnTo>
                  <a:lnTo>
                    <a:pt x="87277" y="3523"/>
                  </a:lnTo>
                  <a:lnTo>
                    <a:pt x="86953" y="1854"/>
                  </a:lnTo>
                  <a:lnTo>
                    <a:pt x="86031" y="742"/>
                  </a:lnTo>
                  <a:lnTo>
                    <a:pt x="84711" y="0"/>
                  </a:lnTo>
                  <a:lnTo>
                    <a:pt x="72740" y="2327"/>
                  </a:lnTo>
                  <a:lnTo>
                    <a:pt x="43957" y="20985"/>
                  </a:lnTo>
                  <a:lnTo>
                    <a:pt x="17312" y="48056"/>
                  </a:lnTo>
                  <a:lnTo>
                    <a:pt x="4842" y="70629"/>
                  </a:lnTo>
                  <a:lnTo>
                    <a:pt x="240" y="91009"/>
                  </a:lnTo>
                  <a:lnTo>
                    <a:pt x="0" y="100395"/>
                  </a:lnTo>
                  <a:lnTo>
                    <a:pt x="2663" y="108769"/>
                  </a:lnTo>
                  <a:lnTo>
                    <a:pt x="13147" y="123718"/>
                  </a:lnTo>
                  <a:lnTo>
                    <a:pt x="32859" y="131773"/>
                  </a:lnTo>
                  <a:lnTo>
                    <a:pt x="73604" y="134426"/>
                  </a:lnTo>
                  <a:lnTo>
                    <a:pt x="119544" y="128862"/>
                  </a:lnTo>
                  <a:lnTo>
                    <a:pt x="164621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3020">
            <a:extLst>
              <a:ext uri="{FF2B5EF4-FFF2-40B4-BE49-F238E27FC236}">
                <a16:creationId xmlns:a16="http://schemas.microsoft.com/office/drawing/2014/main" xmlns="" id="{6A135A2D-A644-455E-80C2-25387C1787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00139" y="533400"/>
            <a:ext cx="194162" cy="361951"/>
          </a:xfrm>
          <a:custGeom>
            <a:avLst/>
            <a:gdLst/>
            <a:ahLst/>
            <a:cxnLst/>
            <a:rect l="0" t="0" r="0" b="0"/>
            <a:pathLst>
              <a:path w="194162" h="361951">
                <a:moveTo>
                  <a:pt x="92561" y="0"/>
                </a:moveTo>
                <a:lnTo>
                  <a:pt x="92561" y="0"/>
                </a:lnTo>
                <a:lnTo>
                  <a:pt x="76981" y="0"/>
                </a:lnTo>
                <a:lnTo>
                  <a:pt x="59957" y="6742"/>
                </a:lnTo>
                <a:lnTo>
                  <a:pt x="38138" y="31161"/>
                </a:lnTo>
                <a:lnTo>
                  <a:pt x="20539" y="68578"/>
                </a:lnTo>
                <a:lnTo>
                  <a:pt x="10927" y="104092"/>
                </a:lnTo>
                <a:lnTo>
                  <a:pt x="3363" y="145746"/>
                </a:lnTo>
                <a:lnTo>
                  <a:pt x="0" y="190130"/>
                </a:lnTo>
                <a:lnTo>
                  <a:pt x="4151" y="230082"/>
                </a:lnTo>
                <a:lnTo>
                  <a:pt x="14462" y="265948"/>
                </a:lnTo>
                <a:lnTo>
                  <a:pt x="30804" y="298351"/>
                </a:lnTo>
                <a:lnTo>
                  <a:pt x="61115" y="321689"/>
                </a:lnTo>
                <a:lnTo>
                  <a:pt x="101163" y="338412"/>
                </a:lnTo>
                <a:lnTo>
                  <a:pt x="147184" y="350548"/>
                </a:lnTo>
                <a:lnTo>
                  <a:pt x="194161" y="361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Shape-3021">
            <a:extLst>
              <a:ext uri="{FF2B5EF4-FFF2-40B4-BE49-F238E27FC236}">
                <a16:creationId xmlns:a16="http://schemas.microsoft.com/office/drawing/2014/main" xmlns="" id="{94F6AF44-B10F-49BB-AADD-033EEF09B7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6800" y="2059194"/>
            <a:ext cx="9334501" cy="300097"/>
          </a:xfrm>
          <a:custGeom>
            <a:avLst/>
            <a:gdLst/>
            <a:ahLst/>
            <a:cxnLst/>
            <a:rect l="0" t="0" r="0" b="0"/>
            <a:pathLst>
              <a:path w="9334501" h="300097">
                <a:moveTo>
                  <a:pt x="0" y="277606"/>
                </a:moveTo>
                <a:lnTo>
                  <a:pt x="0" y="277606"/>
                </a:lnTo>
                <a:lnTo>
                  <a:pt x="43823" y="280977"/>
                </a:lnTo>
                <a:lnTo>
                  <a:pt x="70137" y="284087"/>
                </a:lnTo>
                <a:lnTo>
                  <a:pt x="101086" y="288276"/>
                </a:lnTo>
                <a:lnTo>
                  <a:pt x="135124" y="293186"/>
                </a:lnTo>
                <a:lnTo>
                  <a:pt x="176160" y="296459"/>
                </a:lnTo>
                <a:lnTo>
                  <a:pt x="221863" y="298642"/>
                </a:lnTo>
                <a:lnTo>
                  <a:pt x="270675" y="300096"/>
                </a:lnTo>
                <a:lnTo>
                  <a:pt x="325794" y="299655"/>
                </a:lnTo>
                <a:lnTo>
                  <a:pt x="385118" y="297950"/>
                </a:lnTo>
                <a:lnTo>
                  <a:pt x="447246" y="295402"/>
                </a:lnTo>
                <a:lnTo>
                  <a:pt x="515475" y="292998"/>
                </a:lnTo>
                <a:lnTo>
                  <a:pt x="587772" y="290689"/>
                </a:lnTo>
                <a:lnTo>
                  <a:pt x="662781" y="288445"/>
                </a:lnTo>
                <a:lnTo>
                  <a:pt x="745243" y="285537"/>
                </a:lnTo>
                <a:lnTo>
                  <a:pt x="832673" y="282188"/>
                </a:lnTo>
                <a:lnTo>
                  <a:pt x="923415" y="278544"/>
                </a:lnTo>
                <a:lnTo>
                  <a:pt x="1019188" y="275409"/>
                </a:lnTo>
                <a:lnTo>
                  <a:pt x="1118314" y="272614"/>
                </a:lnTo>
                <a:lnTo>
                  <a:pt x="1219676" y="270044"/>
                </a:lnTo>
                <a:lnTo>
                  <a:pt x="1327467" y="266215"/>
                </a:lnTo>
                <a:lnTo>
                  <a:pt x="1439545" y="261545"/>
                </a:lnTo>
                <a:lnTo>
                  <a:pt x="1554480" y="256316"/>
                </a:lnTo>
                <a:lnTo>
                  <a:pt x="1677670" y="250712"/>
                </a:lnTo>
                <a:lnTo>
                  <a:pt x="1806363" y="244860"/>
                </a:lnTo>
                <a:lnTo>
                  <a:pt x="1938725" y="238842"/>
                </a:lnTo>
                <a:lnTo>
                  <a:pt x="2074945" y="232713"/>
                </a:lnTo>
                <a:lnTo>
                  <a:pt x="2213735" y="226511"/>
                </a:lnTo>
                <a:lnTo>
                  <a:pt x="2354240" y="220259"/>
                </a:lnTo>
                <a:lnTo>
                  <a:pt x="2500827" y="213269"/>
                </a:lnTo>
                <a:lnTo>
                  <a:pt x="2651468" y="205787"/>
                </a:lnTo>
                <a:lnTo>
                  <a:pt x="2804812" y="197977"/>
                </a:lnTo>
                <a:lnTo>
                  <a:pt x="2964191" y="189948"/>
                </a:lnTo>
                <a:lnTo>
                  <a:pt x="3127594" y="181773"/>
                </a:lnTo>
                <a:lnTo>
                  <a:pt x="3293679" y="173500"/>
                </a:lnTo>
                <a:lnTo>
                  <a:pt x="3460847" y="164458"/>
                </a:lnTo>
                <a:lnTo>
                  <a:pt x="3628737" y="154902"/>
                </a:lnTo>
                <a:lnTo>
                  <a:pt x="3797108" y="145003"/>
                </a:lnTo>
                <a:lnTo>
                  <a:pt x="3966506" y="134876"/>
                </a:lnTo>
                <a:lnTo>
                  <a:pt x="4136587" y="124597"/>
                </a:lnTo>
                <a:lnTo>
                  <a:pt x="4307125" y="114217"/>
                </a:lnTo>
                <a:lnTo>
                  <a:pt x="4482905" y="104474"/>
                </a:lnTo>
                <a:lnTo>
                  <a:pt x="4662181" y="95157"/>
                </a:lnTo>
                <a:lnTo>
                  <a:pt x="4843787" y="86123"/>
                </a:lnTo>
                <a:lnTo>
                  <a:pt x="5024126" y="76573"/>
                </a:lnTo>
                <a:lnTo>
                  <a:pt x="5203616" y="66679"/>
                </a:lnTo>
                <a:lnTo>
                  <a:pt x="5382544" y="56554"/>
                </a:lnTo>
                <a:lnTo>
                  <a:pt x="5560391" y="47688"/>
                </a:lnTo>
                <a:lnTo>
                  <a:pt x="5737516" y="39661"/>
                </a:lnTo>
                <a:lnTo>
                  <a:pt x="5914161" y="32192"/>
                </a:lnTo>
                <a:lnTo>
                  <a:pt x="6092602" y="25803"/>
                </a:lnTo>
                <a:lnTo>
                  <a:pt x="6272240" y="20131"/>
                </a:lnTo>
                <a:lnTo>
                  <a:pt x="6452676" y="14940"/>
                </a:lnTo>
                <a:lnTo>
                  <a:pt x="6631528" y="10773"/>
                </a:lnTo>
                <a:lnTo>
                  <a:pt x="6809324" y="7289"/>
                </a:lnTo>
                <a:lnTo>
                  <a:pt x="6986416" y="4261"/>
                </a:lnTo>
                <a:lnTo>
                  <a:pt x="7159511" y="2243"/>
                </a:lnTo>
                <a:lnTo>
                  <a:pt x="7329941" y="897"/>
                </a:lnTo>
                <a:lnTo>
                  <a:pt x="7498593" y="0"/>
                </a:lnTo>
                <a:lnTo>
                  <a:pt x="7664651" y="813"/>
                </a:lnTo>
                <a:lnTo>
                  <a:pt x="7828978" y="2766"/>
                </a:lnTo>
                <a:lnTo>
                  <a:pt x="7992152" y="5480"/>
                </a:lnTo>
                <a:lnTo>
                  <a:pt x="8146796" y="7994"/>
                </a:lnTo>
                <a:lnTo>
                  <a:pt x="8295753" y="10376"/>
                </a:lnTo>
                <a:lnTo>
                  <a:pt x="8440918" y="12669"/>
                </a:lnTo>
                <a:lnTo>
                  <a:pt x="8575796" y="14198"/>
                </a:lnTo>
                <a:lnTo>
                  <a:pt x="8703814" y="15217"/>
                </a:lnTo>
                <a:lnTo>
                  <a:pt x="8827259" y="15897"/>
                </a:lnTo>
                <a:lnTo>
                  <a:pt x="8938483" y="15644"/>
                </a:lnTo>
                <a:lnTo>
                  <a:pt x="9041562" y="14770"/>
                </a:lnTo>
                <a:lnTo>
                  <a:pt x="9139208" y="13482"/>
                </a:lnTo>
                <a:lnTo>
                  <a:pt x="9204304" y="12623"/>
                </a:lnTo>
                <a:lnTo>
                  <a:pt x="9334500" y="10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554">
            <a:extLst>
              <a:ext uri="{FF2B5EF4-FFF2-40B4-BE49-F238E27FC236}">
                <a16:creationId xmlns:a16="http://schemas.microsoft.com/office/drawing/2014/main" xmlns="" id="{5D046E48-CF9F-4200-94CB-2E11E9200EA5}"/>
              </a:ext>
            </a:extLst>
          </p:cNvPr>
          <p:cNvGrpSpPr/>
          <p:nvPr/>
        </p:nvGrpSpPr>
        <p:grpSpPr>
          <a:xfrm>
            <a:off x="1247885" y="2710254"/>
            <a:ext cx="377716" cy="375847"/>
            <a:chOff x="1247885" y="2710254"/>
            <a:chExt cx="377716" cy="375847"/>
          </a:xfrm>
        </p:grpSpPr>
        <p:sp>
          <p:nvSpPr>
            <p:cNvPr id="90" name="SMARTInkShape-3022">
              <a:extLst>
                <a:ext uri="{FF2B5EF4-FFF2-40B4-BE49-F238E27FC236}">
                  <a16:creationId xmlns:a16="http://schemas.microsoft.com/office/drawing/2014/main" xmlns="" id="{2982A443-9B75-4FFD-B5BC-39029FBEA09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610418" y="2997200"/>
              <a:ext cx="15183" cy="19051"/>
            </a:xfrm>
            <a:custGeom>
              <a:avLst/>
              <a:gdLst/>
              <a:ahLst/>
              <a:cxnLst/>
              <a:rect l="0" t="0" r="0" b="0"/>
              <a:pathLst>
                <a:path w="15183" h="19051">
                  <a:moveTo>
                    <a:pt x="15182" y="0"/>
                  </a:moveTo>
                  <a:lnTo>
                    <a:pt x="15182" y="0"/>
                  </a:lnTo>
                  <a:lnTo>
                    <a:pt x="876" y="14305"/>
                  </a:lnTo>
                  <a:lnTo>
                    <a:pt x="0" y="15887"/>
                  </a:lnTo>
                  <a:lnTo>
                    <a:pt x="122" y="16941"/>
                  </a:lnTo>
                  <a:lnTo>
                    <a:pt x="248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23">
              <a:extLst>
                <a:ext uri="{FF2B5EF4-FFF2-40B4-BE49-F238E27FC236}">
                  <a16:creationId xmlns:a16="http://schemas.microsoft.com/office/drawing/2014/main" xmlns="" id="{3545A6D5-D940-4FCA-838E-93C1BA9D98B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619250" y="2882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24">
              <a:extLst>
                <a:ext uri="{FF2B5EF4-FFF2-40B4-BE49-F238E27FC236}">
                  <a16:creationId xmlns:a16="http://schemas.microsoft.com/office/drawing/2014/main" xmlns="" id="{71857058-1053-46DE-A917-CBD4B259D8A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463192" y="2901950"/>
              <a:ext cx="124309" cy="82551"/>
            </a:xfrm>
            <a:custGeom>
              <a:avLst/>
              <a:gdLst/>
              <a:ahLst/>
              <a:cxnLst/>
              <a:rect l="0" t="0" r="0" b="0"/>
              <a:pathLst>
                <a:path w="124309" h="82551">
                  <a:moveTo>
                    <a:pt x="3658" y="82550"/>
                  </a:moveTo>
                  <a:lnTo>
                    <a:pt x="3658" y="82550"/>
                  </a:lnTo>
                  <a:lnTo>
                    <a:pt x="287" y="79179"/>
                  </a:lnTo>
                  <a:lnTo>
                    <a:pt x="0" y="77480"/>
                  </a:lnTo>
                  <a:lnTo>
                    <a:pt x="514" y="75643"/>
                  </a:lnTo>
                  <a:lnTo>
                    <a:pt x="1562" y="73712"/>
                  </a:lnTo>
                  <a:lnTo>
                    <a:pt x="42198" y="43674"/>
                  </a:lnTo>
                  <a:lnTo>
                    <a:pt x="82480" y="23261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025">
              <a:extLst>
                <a:ext uri="{FF2B5EF4-FFF2-40B4-BE49-F238E27FC236}">
                  <a16:creationId xmlns:a16="http://schemas.microsoft.com/office/drawing/2014/main" xmlns="" id="{D6E50D52-79A8-419D-AFE9-05EB73967E6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508081" y="2710254"/>
              <a:ext cx="73070" cy="375847"/>
            </a:xfrm>
            <a:custGeom>
              <a:avLst/>
              <a:gdLst/>
              <a:ahLst/>
              <a:cxnLst/>
              <a:rect l="0" t="0" r="0" b="0"/>
              <a:pathLst>
                <a:path w="73070" h="375847">
                  <a:moveTo>
                    <a:pt x="73069" y="45646"/>
                  </a:moveTo>
                  <a:lnTo>
                    <a:pt x="73069" y="45646"/>
                  </a:lnTo>
                  <a:lnTo>
                    <a:pt x="64341" y="26073"/>
                  </a:lnTo>
                  <a:lnTo>
                    <a:pt x="60135" y="8802"/>
                  </a:lnTo>
                  <a:lnTo>
                    <a:pt x="54150" y="1519"/>
                  </a:lnTo>
                  <a:lnTo>
                    <a:pt x="50579" y="0"/>
                  </a:lnTo>
                  <a:lnTo>
                    <a:pt x="42847" y="194"/>
                  </a:lnTo>
                  <a:lnTo>
                    <a:pt x="32826" y="10158"/>
                  </a:lnTo>
                  <a:lnTo>
                    <a:pt x="21316" y="29874"/>
                  </a:lnTo>
                  <a:lnTo>
                    <a:pt x="9146" y="62155"/>
                  </a:lnTo>
                  <a:lnTo>
                    <a:pt x="2325" y="98139"/>
                  </a:lnTo>
                  <a:lnTo>
                    <a:pt x="0" y="135298"/>
                  </a:lnTo>
                  <a:lnTo>
                    <a:pt x="1318" y="172980"/>
                  </a:lnTo>
                  <a:lnTo>
                    <a:pt x="4255" y="210894"/>
                  </a:lnTo>
                  <a:lnTo>
                    <a:pt x="7913" y="247501"/>
                  </a:lnTo>
                  <a:lnTo>
                    <a:pt x="11890" y="280234"/>
                  </a:lnTo>
                  <a:lnTo>
                    <a:pt x="14725" y="323057"/>
                  </a:lnTo>
                  <a:lnTo>
                    <a:pt x="21611" y="370492"/>
                  </a:lnTo>
                  <a:lnTo>
                    <a:pt x="22269" y="375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26">
              <a:extLst>
                <a:ext uri="{FF2B5EF4-FFF2-40B4-BE49-F238E27FC236}">
                  <a16:creationId xmlns:a16="http://schemas.microsoft.com/office/drawing/2014/main" xmlns="" id="{85166AE0-DAA9-4F85-9243-AECAF02725C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47885" y="2728807"/>
              <a:ext cx="180866" cy="350944"/>
            </a:xfrm>
            <a:custGeom>
              <a:avLst/>
              <a:gdLst/>
              <a:ahLst/>
              <a:cxnLst/>
              <a:rect l="0" t="0" r="0" b="0"/>
              <a:pathLst>
                <a:path w="180866" h="350944">
                  <a:moveTo>
                    <a:pt x="111015" y="230293"/>
                  </a:moveTo>
                  <a:lnTo>
                    <a:pt x="111015" y="230293"/>
                  </a:lnTo>
                  <a:lnTo>
                    <a:pt x="111015" y="207149"/>
                  </a:lnTo>
                  <a:lnTo>
                    <a:pt x="107252" y="198605"/>
                  </a:lnTo>
                  <a:lnTo>
                    <a:pt x="100876" y="190809"/>
                  </a:lnTo>
                  <a:lnTo>
                    <a:pt x="93338" y="184993"/>
                  </a:lnTo>
                  <a:lnTo>
                    <a:pt x="83403" y="181937"/>
                  </a:lnTo>
                  <a:lnTo>
                    <a:pt x="77790" y="181123"/>
                  </a:lnTo>
                  <a:lnTo>
                    <a:pt x="53036" y="190089"/>
                  </a:lnTo>
                  <a:lnTo>
                    <a:pt x="26730" y="219635"/>
                  </a:lnTo>
                  <a:lnTo>
                    <a:pt x="7803" y="259669"/>
                  </a:lnTo>
                  <a:lnTo>
                    <a:pt x="0" y="299440"/>
                  </a:lnTo>
                  <a:lnTo>
                    <a:pt x="3820" y="319586"/>
                  </a:lnTo>
                  <a:lnTo>
                    <a:pt x="7801" y="327922"/>
                  </a:lnTo>
                  <a:lnTo>
                    <a:pt x="19751" y="339065"/>
                  </a:lnTo>
                  <a:lnTo>
                    <a:pt x="26889" y="343024"/>
                  </a:lnTo>
                  <a:lnTo>
                    <a:pt x="44228" y="345542"/>
                  </a:lnTo>
                  <a:lnTo>
                    <a:pt x="53790" y="345225"/>
                  </a:lnTo>
                  <a:lnTo>
                    <a:pt x="71941" y="335467"/>
                  </a:lnTo>
                  <a:lnTo>
                    <a:pt x="89415" y="317253"/>
                  </a:lnTo>
                  <a:lnTo>
                    <a:pt x="113709" y="272443"/>
                  </a:lnTo>
                  <a:lnTo>
                    <a:pt x="125383" y="229976"/>
                  </a:lnTo>
                  <a:lnTo>
                    <a:pt x="128355" y="206093"/>
                  </a:lnTo>
                  <a:lnTo>
                    <a:pt x="129630" y="180999"/>
                  </a:lnTo>
                  <a:lnTo>
                    <a:pt x="129775" y="155097"/>
                  </a:lnTo>
                  <a:lnTo>
                    <a:pt x="129936" y="107502"/>
                  </a:lnTo>
                  <a:lnTo>
                    <a:pt x="128597" y="67064"/>
                  </a:lnTo>
                  <a:lnTo>
                    <a:pt x="119909" y="29136"/>
                  </a:lnTo>
                  <a:lnTo>
                    <a:pt x="109103" y="6297"/>
                  </a:lnTo>
                  <a:lnTo>
                    <a:pt x="103580" y="211"/>
                  </a:lnTo>
                  <a:lnTo>
                    <a:pt x="101825" y="0"/>
                  </a:lnTo>
                  <a:lnTo>
                    <a:pt x="100655" y="1270"/>
                  </a:lnTo>
                  <a:lnTo>
                    <a:pt x="99875" y="3527"/>
                  </a:lnTo>
                  <a:lnTo>
                    <a:pt x="99329" y="49119"/>
                  </a:lnTo>
                  <a:lnTo>
                    <a:pt x="101823" y="85095"/>
                  </a:lnTo>
                  <a:lnTo>
                    <a:pt x="105283" y="124603"/>
                  </a:lnTo>
                  <a:lnTo>
                    <a:pt x="109879" y="166386"/>
                  </a:lnTo>
                  <a:lnTo>
                    <a:pt x="116625" y="210827"/>
                  </a:lnTo>
                  <a:lnTo>
                    <a:pt x="122445" y="250804"/>
                  </a:lnTo>
                  <a:lnTo>
                    <a:pt x="128090" y="285270"/>
                  </a:lnTo>
                  <a:lnTo>
                    <a:pt x="139906" y="322390"/>
                  </a:lnTo>
                  <a:lnTo>
                    <a:pt x="150667" y="337312"/>
                  </a:lnTo>
                  <a:lnTo>
                    <a:pt x="162505" y="344885"/>
                  </a:lnTo>
                  <a:lnTo>
                    <a:pt x="180865" y="350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55">
            <a:extLst>
              <a:ext uri="{FF2B5EF4-FFF2-40B4-BE49-F238E27FC236}">
                <a16:creationId xmlns:a16="http://schemas.microsoft.com/office/drawing/2014/main" xmlns="" id="{958FF0DF-C6F0-4A64-BD2C-459CDD73CBE4}"/>
              </a:ext>
            </a:extLst>
          </p:cNvPr>
          <p:cNvGrpSpPr/>
          <p:nvPr/>
        </p:nvGrpSpPr>
        <p:grpSpPr>
          <a:xfrm>
            <a:off x="1896904" y="2699569"/>
            <a:ext cx="818982" cy="490974"/>
            <a:chOff x="1896904" y="2699569"/>
            <a:chExt cx="818982" cy="490974"/>
          </a:xfrm>
        </p:grpSpPr>
        <p:sp>
          <p:nvSpPr>
            <p:cNvPr id="96" name="SMARTInkShape-3027">
              <a:extLst>
                <a:ext uri="{FF2B5EF4-FFF2-40B4-BE49-F238E27FC236}">
                  <a16:creationId xmlns:a16="http://schemas.microsoft.com/office/drawing/2014/main" xmlns="" id="{90DF500E-BBC9-42DA-8036-A0B8A7AC3E1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406650" y="2808529"/>
              <a:ext cx="309236" cy="148431"/>
            </a:xfrm>
            <a:custGeom>
              <a:avLst/>
              <a:gdLst/>
              <a:ahLst/>
              <a:cxnLst/>
              <a:rect l="0" t="0" r="0" b="0"/>
              <a:pathLst>
                <a:path w="309236" h="148431">
                  <a:moveTo>
                    <a:pt x="0" y="99771"/>
                  </a:moveTo>
                  <a:lnTo>
                    <a:pt x="0" y="99771"/>
                  </a:lnTo>
                  <a:lnTo>
                    <a:pt x="3371" y="103142"/>
                  </a:lnTo>
                  <a:lnTo>
                    <a:pt x="5069" y="103429"/>
                  </a:lnTo>
                  <a:lnTo>
                    <a:pt x="6908" y="102915"/>
                  </a:lnTo>
                  <a:lnTo>
                    <a:pt x="14747" y="96939"/>
                  </a:lnTo>
                  <a:lnTo>
                    <a:pt x="47921" y="66601"/>
                  </a:lnTo>
                  <a:lnTo>
                    <a:pt x="57786" y="48550"/>
                  </a:lnTo>
                  <a:lnTo>
                    <a:pt x="59079" y="37965"/>
                  </a:lnTo>
                  <a:lnTo>
                    <a:pt x="57302" y="29969"/>
                  </a:lnTo>
                  <a:lnTo>
                    <a:pt x="55840" y="27836"/>
                  </a:lnTo>
                  <a:lnTo>
                    <a:pt x="54160" y="26414"/>
                  </a:lnTo>
                  <a:lnTo>
                    <a:pt x="50923" y="27583"/>
                  </a:lnTo>
                  <a:lnTo>
                    <a:pt x="36961" y="39341"/>
                  </a:lnTo>
                  <a:lnTo>
                    <a:pt x="23573" y="58347"/>
                  </a:lnTo>
                  <a:lnTo>
                    <a:pt x="12786" y="88438"/>
                  </a:lnTo>
                  <a:lnTo>
                    <a:pt x="13117" y="115150"/>
                  </a:lnTo>
                  <a:lnTo>
                    <a:pt x="15943" y="129889"/>
                  </a:lnTo>
                  <a:lnTo>
                    <a:pt x="19096" y="135372"/>
                  </a:lnTo>
                  <a:lnTo>
                    <a:pt x="28242" y="143346"/>
                  </a:lnTo>
                  <a:lnTo>
                    <a:pt x="52034" y="148430"/>
                  </a:lnTo>
                  <a:lnTo>
                    <a:pt x="84797" y="139824"/>
                  </a:lnTo>
                  <a:lnTo>
                    <a:pt x="124687" y="117126"/>
                  </a:lnTo>
                  <a:lnTo>
                    <a:pt x="157673" y="88058"/>
                  </a:lnTo>
                  <a:lnTo>
                    <a:pt x="178578" y="57103"/>
                  </a:lnTo>
                  <a:lnTo>
                    <a:pt x="183320" y="41766"/>
                  </a:lnTo>
                  <a:lnTo>
                    <a:pt x="183597" y="35701"/>
                  </a:lnTo>
                  <a:lnTo>
                    <a:pt x="181664" y="30952"/>
                  </a:lnTo>
                  <a:lnTo>
                    <a:pt x="173873" y="23794"/>
                  </a:lnTo>
                  <a:lnTo>
                    <a:pt x="168127" y="23014"/>
                  </a:lnTo>
                  <a:lnTo>
                    <a:pt x="154215" y="25910"/>
                  </a:lnTo>
                  <a:lnTo>
                    <a:pt x="142389" y="35664"/>
                  </a:lnTo>
                  <a:lnTo>
                    <a:pt x="137259" y="42217"/>
                  </a:lnTo>
                  <a:lnTo>
                    <a:pt x="131559" y="58904"/>
                  </a:lnTo>
                  <a:lnTo>
                    <a:pt x="130438" y="77375"/>
                  </a:lnTo>
                  <a:lnTo>
                    <a:pt x="134643" y="94991"/>
                  </a:lnTo>
                  <a:lnTo>
                    <a:pt x="148314" y="117405"/>
                  </a:lnTo>
                  <a:lnTo>
                    <a:pt x="161638" y="125247"/>
                  </a:lnTo>
                  <a:lnTo>
                    <a:pt x="169142" y="127338"/>
                  </a:lnTo>
                  <a:lnTo>
                    <a:pt x="199929" y="123540"/>
                  </a:lnTo>
                  <a:lnTo>
                    <a:pt x="239233" y="103364"/>
                  </a:lnTo>
                  <a:lnTo>
                    <a:pt x="272045" y="71673"/>
                  </a:lnTo>
                  <a:lnTo>
                    <a:pt x="292900" y="35471"/>
                  </a:lnTo>
                  <a:lnTo>
                    <a:pt x="297630" y="16160"/>
                  </a:lnTo>
                  <a:lnTo>
                    <a:pt x="297903" y="8047"/>
                  </a:lnTo>
                  <a:lnTo>
                    <a:pt x="295969" y="3344"/>
                  </a:lnTo>
                  <a:lnTo>
                    <a:pt x="292563" y="914"/>
                  </a:lnTo>
                  <a:lnTo>
                    <a:pt x="288175" y="0"/>
                  </a:lnTo>
                  <a:lnTo>
                    <a:pt x="277656" y="2747"/>
                  </a:lnTo>
                  <a:lnTo>
                    <a:pt x="271887" y="5455"/>
                  </a:lnTo>
                  <a:lnTo>
                    <a:pt x="268041" y="10082"/>
                  </a:lnTo>
                  <a:lnTo>
                    <a:pt x="263768" y="22750"/>
                  </a:lnTo>
                  <a:lnTo>
                    <a:pt x="264734" y="45749"/>
                  </a:lnTo>
                  <a:lnTo>
                    <a:pt x="271470" y="60239"/>
                  </a:lnTo>
                  <a:lnTo>
                    <a:pt x="301456" y="104671"/>
                  </a:lnTo>
                  <a:lnTo>
                    <a:pt x="309235" y="124493"/>
                  </a:lnTo>
                  <a:lnTo>
                    <a:pt x="308462" y="128246"/>
                  </a:lnTo>
                  <a:lnTo>
                    <a:pt x="303841" y="136181"/>
                  </a:lnTo>
                  <a:lnTo>
                    <a:pt x="299222" y="138861"/>
                  </a:lnTo>
                  <a:lnTo>
                    <a:pt x="273050" y="14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28">
              <a:extLst>
                <a:ext uri="{FF2B5EF4-FFF2-40B4-BE49-F238E27FC236}">
                  <a16:creationId xmlns:a16="http://schemas.microsoft.com/office/drawing/2014/main" xmlns="" id="{1F5559FC-FC79-4F77-9D8F-52383BF4363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317750" y="2838450"/>
              <a:ext cx="82551" cy="129187"/>
            </a:xfrm>
            <a:custGeom>
              <a:avLst/>
              <a:gdLst/>
              <a:ahLst/>
              <a:cxnLst/>
              <a:rect l="0" t="0" r="0" b="0"/>
              <a:pathLst>
                <a:path w="82551" h="129187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21048" y="32142"/>
                  </a:lnTo>
                  <a:lnTo>
                    <a:pt x="38692" y="46448"/>
                  </a:lnTo>
                  <a:lnTo>
                    <a:pt x="47300" y="61800"/>
                  </a:lnTo>
                  <a:lnTo>
                    <a:pt x="52067" y="79678"/>
                  </a:lnTo>
                  <a:lnTo>
                    <a:pt x="51833" y="97031"/>
                  </a:lnTo>
                  <a:lnTo>
                    <a:pt x="45615" y="112270"/>
                  </a:lnTo>
                  <a:lnTo>
                    <a:pt x="36501" y="123981"/>
                  </a:lnTo>
                  <a:lnTo>
                    <a:pt x="27747" y="129186"/>
                  </a:lnTo>
                  <a:lnTo>
                    <a:pt x="24142" y="128457"/>
                  </a:lnTo>
                  <a:lnTo>
                    <a:pt x="21034" y="125855"/>
                  </a:lnTo>
                  <a:lnTo>
                    <a:pt x="18256" y="122003"/>
                  </a:lnTo>
                  <a:lnTo>
                    <a:pt x="17051" y="106435"/>
                  </a:lnTo>
                  <a:lnTo>
                    <a:pt x="20278" y="84699"/>
                  </a:lnTo>
                  <a:lnTo>
                    <a:pt x="34701" y="46811"/>
                  </a:lnTo>
                  <a:lnTo>
                    <a:pt x="55829" y="1888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29">
              <a:extLst>
                <a:ext uri="{FF2B5EF4-FFF2-40B4-BE49-F238E27FC236}">
                  <a16:creationId xmlns:a16="http://schemas.microsoft.com/office/drawing/2014/main" xmlns="" id="{511958E1-C412-4581-AFE4-D4BE2A5A1BC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089150" y="2865350"/>
              <a:ext cx="194000" cy="325193"/>
            </a:xfrm>
            <a:custGeom>
              <a:avLst/>
              <a:gdLst/>
              <a:ahLst/>
              <a:cxnLst/>
              <a:rect l="0" t="0" r="0" b="0"/>
              <a:pathLst>
                <a:path w="194000" h="325193">
                  <a:moveTo>
                    <a:pt x="0" y="49300"/>
                  </a:moveTo>
                  <a:lnTo>
                    <a:pt x="0" y="49300"/>
                  </a:lnTo>
                  <a:lnTo>
                    <a:pt x="0" y="61509"/>
                  </a:lnTo>
                  <a:lnTo>
                    <a:pt x="1881" y="67191"/>
                  </a:lnTo>
                  <a:lnTo>
                    <a:pt x="3371" y="69694"/>
                  </a:lnTo>
                  <a:lnTo>
                    <a:pt x="6481" y="71363"/>
                  </a:lnTo>
                  <a:lnTo>
                    <a:pt x="15580" y="73217"/>
                  </a:lnTo>
                  <a:lnTo>
                    <a:pt x="28561" y="68397"/>
                  </a:lnTo>
                  <a:lnTo>
                    <a:pt x="62374" y="46484"/>
                  </a:lnTo>
                  <a:lnTo>
                    <a:pt x="72642" y="35348"/>
                  </a:lnTo>
                  <a:lnTo>
                    <a:pt x="75239" y="30121"/>
                  </a:lnTo>
                  <a:lnTo>
                    <a:pt x="76243" y="20550"/>
                  </a:lnTo>
                  <a:lnTo>
                    <a:pt x="74112" y="17433"/>
                  </a:lnTo>
                  <a:lnTo>
                    <a:pt x="70575" y="15356"/>
                  </a:lnTo>
                  <a:lnTo>
                    <a:pt x="66100" y="13970"/>
                  </a:lnTo>
                  <a:lnTo>
                    <a:pt x="55483" y="16194"/>
                  </a:lnTo>
                  <a:lnTo>
                    <a:pt x="49689" y="18763"/>
                  </a:lnTo>
                  <a:lnTo>
                    <a:pt x="31421" y="35861"/>
                  </a:lnTo>
                  <a:lnTo>
                    <a:pt x="19344" y="62173"/>
                  </a:lnTo>
                  <a:lnTo>
                    <a:pt x="18039" y="88941"/>
                  </a:lnTo>
                  <a:lnTo>
                    <a:pt x="24245" y="104312"/>
                  </a:lnTo>
                  <a:lnTo>
                    <a:pt x="28864" y="111375"/>
                  </a:lnTo>
                  <a:lnTo>
                    <a:pt x="43402" y="121104"/>
                  </a:lnTo>
                  <a:lnTo>
                    <a:pt x="61623" y="126368"/>
                  </a:lnTo>
                  <a:lnTo>
                    <a:pt x="81480" y="126357"/>
                  </a:lnTo>
                  <a:lnTo>
                    <a:pt x="115864" y="115641"/>
                  </a:lnTo>
                  <a:lnTo>
                    <a:pt x="152864" y="92318"/>
                  </a:lnTo>
                  <a:lnTo>
                    <a:pt x="177154" y="63065"/>
                  </a:lnTo>
                  <a:lnTo>
                    <a:pt x="186545" y="32055"/>
                  </a:lnTo>
                  <a:lnTo>
                    <a:pt x="184980" y="14824"/>
                  </a:lnTo>
                  <a:lnTo>
                    <a:pt x="182586" y="7267"/>
                  </a:lnTo>
                  <a:lnTo>
                    <a:pt x="178169" y="2933"/>
                  </a:lnTo>
                  <a:lnTo>
                    <a:pt x="172401" y="750"/>
                  </a:lnTo>
                  <a:lnTo>
                    <a:pt x="165734" y="0"/>
                  </a:lnTo>
                  <a:lnTo>
                    <a:pt x="150800" y="4811"/>
                  </a:lnTo>
                  <a:lnTo>
                    <a:pt x="142867" y="9057"/>
                  </a:lnTo>
                  <a:lnTo>
                    <a:pt x="121588" y="35260"/>
                  </a:lnTo>
                  <a:lnTo>
                    <a:pt x="118453" y="44878"/>
                  </a:lnTo>
                  <a:lnTo>
                    <a:pt x="118733" y="63092"/>
                  </a:lnTo>
                  <a:lnTo>
                    <a:pt x="125442" y="76832"/>
                  </a:lnTo>
                  <a:lnTo>
                    <a:pt x="130195" y="82471"/>
                  </a:lnTo>
                  <a:lnTo>
                    <a:pt x="141120" y="88737"/>
                  </a:lnTo>
                  <a:lnTo>
                    <a:pt x="146997" y="90408"/>
                  </a:lnTo>
                  <a:lnTo>
                    <a:pt x="153031" y="89405"/>
                  </a:lnTo>
                  <a:lnTo>
                    <a:pt x="165380" y="82647"/>
                  </a:lnTo>
                  <a:lnTo>
                    <a:pt x="184233" y="60200"/>
                  </a:lnTo>
                  <a:lnTo>
                    <a:pt x="189361" y="44972"/>
                  </a:lnTo>
                  <a:lnTo>
                    <a:pt x="190275" y="24691"/>
                  </a:lnTo>
                  <a:lnTo>
                    <a:pt x="189644" y="23722"/>
                  </a:lnTo>
                  <a:lnTo>
                    <a:pt x="188519" y="24487"/>
                  </a:lnTo>
                  <a:lnTo>
                    <a:pt x="187062" y="26408"/>
                  </a:lnTo>
                  <a:lnTo>
                    <a:pt x="185431" y="60614"/>
                  </a:lnTo>
                  <a:lnTo>
                    <a:pt x="188684" y="102198"/>
                  </a:lnTo>
                  <a:lnTo>
                    <a:pt x="189693" y="138662"/>
                  </a:lnTo>
                  <a:lnTo>
                    <a:pt x="192023" y="176505"/>
                  </a:lnTo>
                  <a:lnTo>
                    <a:pt x="193999" y="214491"/>
                  </a:lnTo>
                  <a:lnTo>
                    <a:pt x="192525" y="252541"/>
                  </a:lnTo>
                  <a:lnTo>
                    <a:pt x="180987" y="296178"/>
                  </a:lnTo>
                  <a:lnTo>
                    <a:pt x="170044" y="314481"/>
                  </a:lnTo>
                  <a:lnTo>
                    <a:pt x="164163" y="321337"/>
                  </a:lnTo>
                  <a:lnTo>
                    <a:pt x="158831" y="324497"/>
                  </a:lnTo>
                  <a:lnTo>
                    <a:pt x="153865" y="325192"/>
                  </a:lnTo>
                  <a:lnTo>
                    <a:pt x="149143" y="324245"/>
                  </a:lnTo>
                  <a:lnTo>
                    <a:pt x="140134" y="313785"/>
                  </a:lnTo>
                  <a:lnTo>
                    <a:pt x="135756" y="306056"/>
                  </a:lnTo>
                  <a:lnTo>
                    <a:pt x="129594" y="264841"/>
                  </a:lnTo>
                  <a:lnTo>
                    <a:pt x="127000" y="233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30">
              <a:extLst>
                <a:ext uri="{FF2B5EF4-FFF2-40B4-BE49-F238E27FC236}">
                  <a16:creationId xmlns:a16="http://schemas.microsoft.com/office/drawing/2014/main" xmlns="" id="{BD5813C9-73B6-40BE-9EFD-372E1FFBC75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896904" y="2699569"/>
              <a:ext cx="141447" cy="341188"/>
            </a:xfrm>
            <a:custGeom>
              <a:avLst/>
              <a:gdLst/>
              <a:ahLst/>
              <a:cxnLst/>
              <a:rect l="0" t="0" r="0" b="0"/>
              <a:pathLst>
                <a:path w="141447" h="341188">
                  <a:moveTo>
                    <a:pt x="96996" y="221431"/>
                  </a:moveTo>
                  <a:lnTo>
                    <a:pt x="96996" y="221431"/>
                  </a:lnTo>
                  <a:lnTo>
                    <a:pt x="74628" y="200475"/>
                  </a:lnTo>
                  <a:lnTo>
                    <a:pt x="57913" y="193193"/>
                  </a:lnTo>
                  <a:lnTo>
                    <a:pt x="45759" y="191242"/>
                  </a:lnTo>
                  <a:lnTo>
                    <a:pt x="33302" y="194138"/>
                  </a:lnTo>
                  <a:lnTo>
                    <a:pt x="27016" y="196885"/>
                  </a:lnTo>
                  <a:lnTo>
                    <a:pt x="16270" y="209346"/>
                  </a:lnTo>
                  <a:lnTo>
                    <a:pt x="7495" y="228054"/>
                  </a:lnTo>
                  <a:lnTo>
                    <a:pt x="0" y="265648"/>
                  </a:lnTo>
                  <a:lnTo>
                    <a:pt x="2326" y="302501"/>
                  </a:lnTo>
                  <a:lnTo>
                    <a:pt x="8119" y="322609"/>
                  </a:lnTo>
                  <a:lnTo>
                    <a:pt x="13050" y="329805"/>
                  </a:lnTo>
                  <a:lnTo>
                    <a:pt x="26055" y="339682"/>
                  </a:lnTo>
                  <a:lnTo>
                    <a:pt x="32769" y="341187"/>
                  </a:lnTo>
                  <a:lnTo>
                    <a:pt x="45873" y="339097"/>
                  </a:lnTo>
                  <a:lnTo>
                    <a:pt x="68521" y="319873"/>
                  </a:lnTo>
                  <a:lnTo>
                    <a:pt x="89735" y="278351"/>
                  </a:lnTo>
                  <a:lnTo>
                    <a:pt x="101060" y="238262"/>
                  </a:lnTo>
                  <a:lnTo>
                    <a:pt x="108680" y="190812"/>
                  </a:lnTo>
                  <a:lnTo>
                    <a:pt x="109724" y="164329"/>
                  </a:lnTo>
                  <a:lnTo>
                    <a:pt x="109715" y="136796"/>
                  </a:lnTo>
                  <a:lnTo>
                    <a:pt x="109708" y="111386"/>
                  </a:lnTo>
                  <a:lnTo>
                    <a:pt x="109701" y="64337"/>
                  </a:lnTo>
                  <a:lnTo>
                    <a:pt x="106327" y="18408"/>
                  </a:lnTo>
                  <a:lnTo>
                    <a:pt x="100908" y="4199"/>
                  </a:lnTo>
                  <a:lnTo>
                    <a:pt x="97487" y="409"/>
                  </a:lnTo>
                  <a:lnTo>
                    <a:pt x="93796" y="0"/>
                  </a:lnTo>
                  <a:lnTo>
                    <a:pt x="89924" y="1844"/>
                  </a:lnTo>
                  <a:lnTo>
                    <a:pt x="85931" y="5189"/>
                  </a:lnTo>
                  <a:lnTo>
                    <a:pt x="76941" y="33495"/>
                  </a:lnTo>
                  <a:lnTo>
                    <a:pt x="73972" y="70641"/>
                  </a:lnTo>
                  <a:lnTo>
                    <a:pt x="74063" y="116313"/>
                  </a:lnTo>
                  <a:lnTo>
                    <a:pt x="78807" y="162482"/>
                  </a:lnTo>
                  <a:lnTo>
                    <a:pt x="87501" y="205110"/>
                  </a:lnTo>
                  <a:lnTo>
                    <a:pt x="98420" y="243105"/>
                  </a:lnTo>
                  <a:lnTo>
                    <a:pt x="116468" y="286178"/>
                  </a:lnTo>
                  <a:lnTo>
                    <a:pt x="141446" y="323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3031">
            <a:extLst>
              <a:ext uri="{FF2B5EF4-FFF2-40B4-BE49-F238E27FC236}">
                <a16:creationId xmlns:a16="http://schemas.microsoft.com/office/drawing/2014/main" xmlns="" id="{2EAB94B2-696A-469F-8C7D-A82E777288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61080" y="2640603"/>
            <a:ext cx="304421" cy="429069"/>
          </a:xfrm>
          <a:custGeom>
            <a:avLst/>
            <a:gdLst/>
            <a:ahLst/>
            <a:cxnLst/>
            <a:rect l="0" t="0" r="0" b="0"/>
            <a:pathLst>
              <a:path w="304421" h="429069">
                <a:moveTo>
                  <a:pt x="101220" y="191497"/>
                </a:moveTo>
                <a:lnTo>
                  <a:pt x="101220" y="191497"/>
                </a:lnTo>
                <a:lnTo>
                  <a:pt x="101220" y="184755"/>
                </a:lnTo>
                <a:lnTo>
                  <a:pt x="94478" y="170449"/>
                </a:lnTo>
                <a:lnTo>
                  <a:pt x="90375" y="166882"/>
                </a:lnTo>
                <a:lnTo>
                  <a:pt x="80172" y="162918"/>
                </a:lnTo>
                <a:lnTo>
                  <a:pt x="52415" y="167429"/>
                </a:lnTo>
                <a:lnTo>
                  <a:pt x="33197" y="179624"/>
                </a:lnTo>
                <a:lnTo>
                  <a:pt x="16660" y="197509"/>
                </a:lnTo>
                <a:lnTo>
                  <a:pt x="4607" y="219569"/>
                </a:lnTo>
                <a:lnTo>
                  <a:pt x="190" y="241603"/>
                </a:lnTo>
                <a:lnTo>
                  <a:pt x="0" y="252418"/>
                </a:lnTo>
                <a:lnTo>
                  <a:pt x="3401" y="261038"/>
                </a:lnTo>
                <a:lnTo>
                  <a:pt x="16587" y="274380"/>
                </a:lnTo>
                <a:lnTo>
                  <a:pt x="36089" y="279369"/>
                </a:lnTo>
                <a:lnTo>
                  <a:pt x="47216" y="279712"/>
                </a:lnTo>
                <a:lnTo>
                  <a:pt x="70868" y="270685"/>
                </a:lnTo>
                <a:lnTo>
                  <a:pt x="102340" y="247651"/>
                </a:lnTo>
                <a:lnTo>
                  <a:pt x="110433" y="239516"/>
                </a:lnTo>
                <a:lnTo>
                  <a:pt x="115123" y="231271"/>
                </a:lnTo>
                <a:lnTo>
                  <a:pt x="118453" y="214583"/>
                </a:lnTo>
                <a:lnTo>
                  <a:pt x="116942" y="207593"/>
                </a:lnTo>
                <a:lnTo>
                  <a:pt x="109619" y="196064"/>
                </a:lnTo>
                <a:lnTo>
                  <a:pt x="99308" y="188117"/>
                </a:lnTo>
                <a:lnTo>
                  <a:pt x="78813" y="177267"/>
                </a:lnTo>
                <a:lnTo>
                  <a:pt x="76404" y="173544"/>
                </a:lnTo>
                <a:lnTo>
                  <a:pt x="75609" y="163762"/>
                </a:lnTo>
                <a:lnTo>
                  <a:pt x="82499" y="142984"/>
                </a:lnTo>
                <a:lnTo>
                  <a:pt x="117748" y="104904"/>
                </a:lnTo>
                <a:lnTo>
                  <a:pt x="153154" y="69649"/>
                </a:lnTo>
                <a:lnTo>
                  <a:pt x="199281" y="25455"/>
                </a:lnTo>
                <a:lnTo>
                  <a:pt x="228824" y="0"/>
                </a:lnTo>
                <a:lnTo>
                  <a:pt x="216043" y="33400"/>
                </a:lnTo>
                <a:lnTo>
                  <a:pt x="200465" y="64082"/>
                </a:lnTo>
                <a:lnTo>
                  <a:pt x="183664" y="104529"/>
                </a:lnTo>
                <a:lnTo>
                  <a:pt x="175233" y="127168"/>
                </a:lnTo>
                <a:lnTo>
                  <a:pt x="166084" y="153550"/>
                </a:lnTo>
                <a:lnTo>
                  <a:pt x="156457" y="182427"/>
                </a:lnTo>
                <a:lnTo>
                  <a:pt x="146511" y="212967"/>
                </a:lnTo>
                <a:lnTo>
                  <a:pt x="137764" y="241793"/>
                </a:lnTo>
                <a:lnTo>
                  <a:pt x="129816" y="269478"/>
                </a:lnTo>
                <a:lnTo>
                  <a:pt x="122401" y="296401"/>
                </a:lnTo>
                <a:lnTo>
                  <a:pt x="112280" y="341367"/>
                </a:lnTo>
                <a:lnTo>
                  <a:pt x="107547" y="378050"/>
                </a:lnTo>
                <a:lnTo>
                  <a:pt x="112815" y="415714"/>
                </a:lnTo>
                <a:lnTo>
                  <a:pt x="119544" y="428262"/>
                </a:lnTo>
                <a:lnTo>
                  <a:pt x="125430" y="429068"/>
                </a:lnTo>
                <a:lnTo>
                  <a:pt x="141378" y="422438"/>
                </a:lnTo>
                <a:lnTo>
                  <a:pt x="178244" y="386458"/>
                </a:lnTo>
                <a:lnTo>
                  <a:pt x="199429" y="350710"/>
                </a:lnTo>
                <a:lnTo>
                  <a:pt x="204135" y="334225"/>
                </a:lnTo>
                <a:lnTo>
                  <a:pt x="203875" y="319843"/>
                </a:lnTo>
                <a:lnTo>
                  <a:pt x="201407" y="312039"/>
                </a:lnTo>
                <a:lnTo>
                  <a:pt x="199761" y="309959"/>
                </a:lnTo>
                <a:lnTo>
                  <a:pt x="199370" y="308571"/>
                </a:lnTo>
                <a:lnTo>
                  <a:pt x="199814" y="307647"/>
                </a:lnTo>
                <a:lnTo>
                  <a:pt x="244168" y="286072"/>
                </a:lnTo>
                <a:lnTo>
                  <a:pt x="290736" y="266902"/>
                </a:lnTo>
                <a:lnTo>
                  <a:pt x="304420" y="2613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557">
            <a:extLst>
              <a:ext uri="{FF2B5EF4-FFF2-40B4-BE49-F238E27FC236}">
                <a16:creationId xmlns:a16="http://schemas.microsoft.com/office/drawing/2014/main" xmlns="" id="{A0FEA7F1-CD20-4C70-BA3E-074E164F2DEF}"/>
              </a:ext>
            </a:extLst>
          </p:cNvPr>
          <p:cNvGrpSpPr/>
          <p:nvPr/>
        </p:nvGrpSpPr>
        <p:grpSpPr>
          <a:xfrm>
            <a:off x="3702050" y="2547200"/>
            <a:ext cx="1079501" cy="411901"/>
            <a:chOff x="3702050" y="2547200"/>
            <a:chExt cx="1079501" cy="411901"/>
          </a:xfrm>
        </p:grpSpPr>
        <p:sp>
          <p:nvSpPr>
            <p:cNvPr id="102" name="SMARTInkShape-3032">
              <a:extLst>
                <a:ext uri="{FF2B5EF4-FFF2-40B4-BE49-F238E27FC236}">
                  <a16:creationId xmlns:a16="http://schemas.microsoft.com/office/drawing/2014/main" xmlns="" id="{7EE57E44-C1F1-4D8C-8BB7-3F357F29AEC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591981" y="2749379"/>
              <a:ext cx="189570" cy="108122"/>
            </a:xfrm>
            <a:custGeom>
              <a:avLst/>
              <a:gdLst/>
              <a:ahLst/>
              <a:cxnLst/>
              <a:rect l="0" t="0" r="0" b="0"/>
              <a:pathLst>
                <a:path w="189570" h="108122">
                  <a:moveTo>
                    <a:pt x="11769" y="19221"/>
                  </a:moveTo>
                  <a:lnTo>
                    <a:pt x="11769" y="19221"/>
                  </a:lnTo>
                  <a:lnTo>
                    <a:pt x="785" y="62842"/>
                  </a:lnTo>
                  <a:lnTo>
                    <a:pt x="0" y="93901"/>
                  </a:lnTo>
                  <a:lnTo>
                    <a:pt x="2540" y="101330"/>
                  </a:lnTo>
                  <a:lnTo>
                    <a:pt x="4911" y="101477"/>
                  </a:lnTo>
                  <a:lnTo>
                    <a:pt x="11308" y="95996"/>
                  </a:lnTo>
                  <a:lnTo>
                    <a:pt x="41940" y="53051"/>
                  </a:lnTo>
                  <a:lnTo>
                    <a:pt x="72266" y="9911"/>
                  </a:lnTo>
                  <a:lnTo>
                    <a:pt x="83577" y="972"/>
                  </a:lnTo>
                  <a:lnTo>
                    <a:pt x="86452" y="0"/>
                  </a:lnTo>
                  <a:lnTo>
                    <a:pt x="87664" y="762"/>
                  </a:lnTo>
                  <a:lnTo>
                    <a:pt x="85997" y="14222"/>
                  </a:lnTo>
                  <a:lnTo>
                    <a:pt x="77125" y="59041"/>
                  </a:lnTo>
                  <a:lnTo>
                    <a:pt x="70139" y="88069"/>
                  </a:lnTo>
                  <a:lnTo>
                    <a:pt x="70438" y="89814"/>
                  </a:lnTo>
                  <a:lnTo>
                    <a:pt x="71342" y="90272"/>
                  </a:lnTo>
                  <a:lnTo>
                    <a:pt x="72651" y="89872"/>
                  </a:lnTo>
                  <a:lnTo>
                    <a:pt x="108755" y="43599"/>
                  </a:lnTo>
                  <a:lnTo>
                    <a:pt x="124018" y="30056"/>
                  </a:lnTo>
                  <a:lnTo>
                    <a:pt x="137858" y="24037"/>
                  </a:lnTo>
                  <a:lnTo>
                    <a:pt x="149183" y="23243"/>
                  </a:lnTo>
                  <a:lnTo>
                    <a:pt x="154178" y="24019"/>
                  </a:lnTo>
                  <a:lnTo>
                    <a:pt x="158214" y="25947"/>
                  </a:lnTo>
                  <a:lnTo>
                    <a:pt x="164579" y="31853"/>
                  </a:lnTo>
                  <a:lnTo>
                    <a:pt x="175501" y="46482"/>
                  </a:lnTo>
                  <a:lnTo>
                    <a:pt x="179789" y="58148"/>
                  </a:lnTo>
                  <a:lnTo>
                    <a:pt x="189569" y="10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33">
              <a:extLst>
                <a:ext uri="{FF2B5EF4-FFF2-40B4-BE49-F238E27FC236}">
                  <a16:creationId xmlns:a16="http://schemas.microsoft.com/office/drawing/2014/main" xmlns="" id="{B0CDD163-B3FC-4864-B178-D1F0ECD4489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465195" y="2765866"/>
              <a:ext cx="74640" cy="104516"/>
            </a:xfrm>
            <a:custGeom>
              <a:avLst/>
              <a:gdLst/>
              <a:ahLst/>
              <a:cxnLst/>
              <a:rect l="0" t="0" r="0" b="0"/>
              <a:pathLst>
                <a:path w="74640" h="104516">
                  <a:moveTo>
                    <a:pt x="56005" y="2734"/>
                  </a:moveTo>
                  <a:lnTo>
                    <a:pt x="56005" y="2734"/>
                  </a:lnTo>
                  <a:lnTo>
                    <a:pt x="42521" y="6105"/>
                  </a:lnTo>
                  <a:lnTo>
                    <a:pt x="24023" y="18314"/>
                  </a:lnTo>
                  <a:lnTo>
                    <a:pt x="5136" y="42079"/>
                  </a:lnTo>
                  <a:lnTo>
                    <a:pt x="0" y="59497"/>
                  </a:lnTo>
                  <a:lnTo>
                    <a:pt x="775" y="75940"/>
                  </a:lnTo>
                  <a:lnTo>
                    <a:pt x="5823" y="90303"/>
                  </a:lnTo>
                  <a:lnTo>
                    <a:pt x="10556" y="95686"/>
                  </a:lnTo>
                  <a:lnTo>
                    <a:pt x="23340" y="103548"/>
                  </a:lnTo>
                  <a:lnTo>
                    <a:pt x="29995" y="104515"/>
                  </a:lnTo>
                  <a:lnTo>
                    <a:pt x="43034" y="101828"/>
                  </a:lnTo>
                  <a:lnTo>
                    <a:pt x="55884" y="92166"/>
                  </a:lnTo>
                  <a:lnTo>
                    <a:pt x="67240" y="78465"/>
                  </a:lnTo>
                  <a:lnTo>
                    <a:pt x="74639" y="62968"/>
                  </a:lnTo>
                  <a:lnTo>
                    <a:pt x="74635" y="44792"/>
                  </a:lnTo>
                  <a:lnTo>
                    <a:pt x="66699" y="18488"/>
                  </a:lnTo>
                  <a:lnTo>
                    <a:pt x="58117" y="750"/>
                  </a:lnTo>
                  <a:lnTo>
                    <a:pt x="57413" y="0"/>
                  </a:lnTo>
                  <a:lnTo>
                    <a:pt x="56944" y="20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34">
              <a:extLst>
                <a:ext uri="{FF2B5EF4-FFF2-40B4-BE49-F238E27FC236}">
                  <a16:creationId xmlns:a16="http://schemas.microsoft.com/office/drawing/2014/main" xmlns="" id="{B9C7BCF1-11A2-4B4F-9743-E04364F4C89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52900" y="2547200"/>
              <a:ext cx="306161" cy="344216"/>
            </a:xfrm>
            <a:custGeom>
              <a:avLst/>
              <a:gdLst/>
              <a:ahLst/>
              <a:cxnLst/>
              <a:rect l="0" t="0" r="0" b="0"/>
              <a:pathLst>
                <a:path w="306161" h="344216">
                  <a:moveTo>
                    <a:pt x="0" y="272200"/>
                  </a:moveTo>
                  <a:lnTo>
                    <a:pt x="0" y="272200"/>
                  </a:lnTo>
                  <a:lnTo>
                    <a:pt x="6742" y="275571"/>
                  </a:lnTo>
                  <a:lnTo>
                    <a:pt x="44845" y="278376"/>
                  </a:lnTo>
                  <a:lnTo>
                    <a:pt x="57325" y="278472"/>
                  </a:lnTo>
                  <a:lnTo>
                    <a:pt x="68046" y="274753"/>
                  </a:lnTo>
                  <a:lnTo>
                    <a:pt x="72881" y="271785"/>
                  </a:lnTo>
                  <a:lnTo>
                    <a:pt x="76104" y="267690"/>
                  </a:lnTo>
                  <a:lnTo>
                    <a:pt x="79685" y="257496"/>
                  </a:lnTo>
                  <a:lnTo>
                    <a:pt x="81701" y="243227"/>
                  </a:lnTo>
                  <a:lnTo>
                    <a:pt x="80573" y="240185"/>
                  </a:lnTo>
                  <a:lnTo>
                    <a:pt x="78410" y="238156"/>
                  </a:lnTo>
                  <a:lnTo>
                    <a:pt x="75556" y="236804"/>
                  </a:lnTo>
                  <a:lnTo>
                    <a:pt x="64860" y="239065"/>
                  </a:lnTo>
                  <a:lnTo>
                    <a:pt x="58057" y="241643"/>
                  </a:lnTo>
                  <a:lnTo>
                    <a:pt x="38369" y="258756"/>
                  </a:lnTo>
                  <a:lnTo>
                    <a:pt x="22501" y="285072"/>
                  </a:lnTo>
                  <a:lnTo>
                    <a:pt x="18937" y="303085"/>
                  </a:lnTo>
                  <a:lnTo>
                    <a:pt x="18975" y="311840"/>
                  </a:lnTo>
                  <a:lnTo>
                    <a:pt x="24661" y="327212"/>
                  </a:lnTo>
                  <a:lnTo>
                    <a:pt x="29140" y="334275"/>
                  </a:lnTo>
                  <a:lnTo>
                    <a:pt x="34949" y="338983"/>
                  </a:lnTo>
                  <a:lnTo>
                    <a:pt x="48929" y="344215"/>
                  </a:lnTo>
                  <a:lnTo>
                    <a:pt x="91744" y="342504"/>
                  </a:lnTo>
                  <a:lnTo>
                    <a:pt x="131292" y="335207"/>
                  </a:lnTo>
                  <a:lnTo>
                    <a:pt x="175094" y="310412"/>
                  </a:lnTo>
                  <a:lnTo>
                    <a:pt x="198636" y="291283"/>
                  </a:lnTo>
                  <a:lnTo>
                    <a:pt x="204390" y="284922"/>
                  </a:lnTo>
                  <a:lnTo>
                    <a:pt x="207521" y="279270"/>
                  </a:lnTo>
                  <a:lnTo>
                    <a:pt x="209119" y="269228"/>
                  </a:lnTo>
                  <a:lnTo>
                    <a:pt x="207851" y="265279"/>
                  </a:lnTo>
                  <a:lnTo>
                    <a:pt x="202680" y="259011"/>
                  </a:lnTo>
                  <a:lnTo>
                    <a:pt x="191915" y="255755"/>
                  </a:lnTo>
                  <a:lnTo>
                    <a:pt x="185093" y="254887"/>
                  </a:lnTo>
                  <a:lnTo>
                    <a:pt x="168106" y="261448"/>
                  </a:lnTo>
                  <a:lnTo>
                    <a:pt x="150914" y="273771"/>
                  </a:lnTo>
                  <a:lnTo>
                    <a:pt x="138569" y="288656"/>
                  </a:lnTo>
                  <a:lnTo>
                    <a:pt x="134023" y="304678"/>
                  </a:lnTo>
                  <a:lnTo>
                    <a:pt x="135060" y="319796"/>
                  </a:lnTo>
                  <a:lnTo>
                    <a:pt x="140225" y="331218"/>
                  </a:lnTo>
                  <a:lnTo>
                    <a:pt x="144989" y="334829"/>
                  </a:lnTo>
                  <a:lnTo>
                    <a:pt x="157808" y="338841"/>
                  </a:lnTo>
                  <a:lnTo>
                    <a:pt x="172913" y="334979"/>
                  </a:lnTo>
                  <a:lnTo>
                    <a:pt x="189739" y="324091"/>
                  </a:lnTo>
                  <a:lnTo>
                    <a:pt x="231167" y="278844"/>
                  </a:lnTo>
                  <a:lnTo>
                    <a:pt x="253730" y="245520"/>
                  </a:lnTo>
                  <a:lnTo>
                    <a:pt x="273165" y="202486"/>
                  </a:lnTo>
                  <a:lnTo>
                    <a:pt x="281593" y="176336"/>
                  </a:lnTo>
                  <a:lnTo>
                    <a:pt x="289329" y="147612"/>
                  </a:lnTo>
                  <a:lnTo>
                    <a:pt x="296603" y="117175"/>
                  </a:lnTo>
                  <a:lnTo>
                    <a:pt x="301452" y="89828"/>
                  </a:lnTo>
                  <a:lnTo>
                    <a:pt x="304685" y="64541"/>
                  </a:lnTo>
                  <a:lnTo>
                    <a:pt x="306160" y="23979"/>
                  </a:lnTo>
                  <a:lnTo>
                    <a:pt x="299760" y="3600"/>
                  </a:lnTo>
                  <a:lnTo>
                    <a:pt x="292267" y="0"/>
                  </a:lnTo>
                  <a:lnTo>
                    <a:pt x="270773" y="1644"/>
                  </a:lnTo>
                  <a:lnTo>
                    <a:pt x="248519" y="20720"/>
                  </a:lnTo>
                  <a:lnTo>
                    <a:pt x="228281" y="53187"/>
                  </a:lnTo>
                  <a:lnTo>
                    <a:pt x="212230" y="98190"/>
                  </a:lnTo>
                  <a:lnTo>
                    <a:pt x="207809" y="123032"/>
                  </a:lnTo>
                  <a:lnTo>
                    <a:pt x="205567" y="148766"/>
                  </a:lnTo>
                  <a:lnTo>
                    <a:pt x="204778" y="175094"/>
                  </a:lnTo>
                  <a:lnTo>
                    <a:pt x="207664" y="221281"/>
                  </a:lnTo>
                  <a:lnTo>
                    <a:pt x="213651" y="260152"/>
                  </a:lnTo>
                  <a:lnTo>
                    <a:pt x="221015" y="289188"/>
                  </a:lnTo>
                  <a:lnTo>
                    <a:pt x="232754" y="308208"/>
                  </a:lnTo>
                  <a:lnTo>
                    <a:pt x="254000" y="329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35">
              <a:extLst>
                <a:ext uri="{FF2B5EF4-FFF2-40B4-BE49-F238E27FC236}">
                  <a16:creationId xmlns:a16="http://schemas.microsoft.com/office/drawing/2014/main" xmlns="" id="{B1C1611B-2FAF-459C-ADDC-9F4453E370B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013200" y="2789425"/>
              <a:ext cx="127001" cy="119303"/>
            </a:xfrm>
            <a:custGeom>
              <a:avLst/>
              <a:gdLst/>
              <a:ahLst/>
              <a:cxnLst/>
              <a:rect l="0" t="0" r="0" b="0"/>
              <a:pathLst>
                <a:path w="127001" h="119303">
                  <a:moveTo>
                    <a:pt x="0" y="68075"/>
                  </a:moveTo>
                  <a:lnTo>
                    <a:pt x="0" y="68075"/>
                  </a:lnTo>
                  <a:lnTo>
                    <a:pt x="8838" y="68075"/>
                  </a:lnTo>
                  <a:lnTo>
                    <a:pt x="21668" y="61333"/>
                  </a:lnTo>
                  <a:lnTo>
                    <a:pt x="55283" y="31480"/>
                  </a:lnTo>
                  <a:lnTo>
                    <a:pt x="63376" y="19825"/>
                  </a:lnTo>
                  <a:lnTo>
                    <a:pt x="68571" y="4216"/>
                  </a:lnTo>
                  <a:lnTo>
                    <a:pt x="67586" y="2219"/>
                  </a:lnTo>
                  <a:lnTo>
                    <a:pt x="65518" y="888"/>
                  </a:lnTo>
                  <a:lnTo>
                    <a:pt x="62729" y="0"/>
                  </a:lnTo>
                  <a:lnTo>
                    <a:pt x="53985" y="2777"/>
                  </a:lnTo>
                  <a:lnTo>
                    <a:pt x="48690" y="5493"/>
                  </a:lnTo>
                  <a:lnTo>
                    <a:pt x="40925" y="14155"/>
                  </a:lnTo>
                  <a:lnTo>
                    <a:pt x="19161" y="56192"/>
                  </a:lnTo>
                  <a:lnTo>
                    <a:pt x="9089" y="86032"/>
                  </a:lnTo>
                  <a:lnTo>
                    <a:pt x="8177" y="92746"/>
                  </a:lnTo>
                  <a:lnTo>
                    <a:pt x="10925" y="103970"/>
                  </a:lnTo>
                  <a:lnTo>
                    <a:pt x="16849" y="112956"/>
                  </a:lnTo>
                  <a:lnTo>
                    <a:pt x="24187" y="119302"/>
                  </a:lnTo>
                  <a:lnTo>
                    <a:pt x="39677" y="118829"/>
                  </a:lnTo>
                  <a:lnTo>
                    <a:pt x="80745" y="110399"/>
                  </a:lnTo>
                  <a:lnTo>
                    <a:pt x="127000" y="9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36">
              <a:extLst>
                <a:ext uri="{FF2B5EF4-FFF2-40B4-BE49-F238E27FC236}">
                  <a16:creationId xmlns:a16="http://schemas.microsoft.com/office/drawing/2014/main" xmlns="" id="{82B13FDF-B4EB-472F-A9CC-C3112FBBE27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850791" y="2787650"/>
              <a:ext cx="124310" cy="139263"/>
            </a:xfrm>
            <a:custGeom>
              <a:avLst/>
              <a:gdLst/>
              <a:ahLst/>
              <a:cxnLst/>
              <a:rect l="0" t="0" r="0" b="0"/>
              <a:pathLst>
                <a:path w="124310" h="139263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42199" y="27136"/>
                  </a:lnTo>
                  <a:lnTo>
                    <a:pt x="68779" y="51706"/>
                  </a:lnTo>
                  <a:lnTo>
                    <a:pt x="78462" y="73075"/>
                  </a:lnTo>
                  <a:lnTo>
                    <a:pt x="82032" y="105142"/>
                  </a:lnTo>
                  <a:lnTo>
                    <a:pt x="81307" y="114545"/>
                  </a:lnTo>
                  <a:lnTo>
                    <a:pt x="74858" y="128755"/>
                  </a:lnTo>
                  <a:lnTo>
                    <a:pt x="70175" y="134520"/>
                  </a:lnTo>
                  <a:lnTo>
                    <a:pt x="64936" y="137658"/>
                  </a:lnTo>
                  <a:lnTo>
                    <a:pt x="53471" y="139262"/>
                  </a:lnTo>
                  <a:lnTo>
                    <a:pt x="48861" y="137292"/>
                  </a:lnTo>
                  <a:lnTo>
                    <a:pt x="41858" y="129457"/>
                  </a:lnTo>
                  <a:lnTo>
                    <a:pt x="40156" y="115157"/>
                  </a:lnTo>
                  <a:lnTo>
                    <a:pt x="43164" y="96336"/>
                  </a:lnTo>
                  <a:lnTo>
                    <a:pt x="51555" y="73860"/>
                  </a:lnTo>
                  <a:lnTo>
                    <a:pt x="74922" y="44149"/>
                  </a:lnTo>
                  <a:lnTo>
                    <a:pt x="94128" y="31851"/>
                  </a:lnTo>
                  <a:lnTo>
                    <a:pt x="1243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37">
              <a:extLst>
                <a:ext uri="{FF2B5EF4-FFF2-40B4-BE49-F238E27FC236}">
                  <a16:creationId xmlns:a16="http://schemas.microsoft.com/office/drawing/2014/main" xmlns="" id="{51CA65D5-078D-41FA-B451-128D232FDB8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702050" y="279400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8789" y="36985"/>
                  </a:lnTo>
                  <a:lnTo>
                    <a:pt x="12209" y="33123"/>
                  </a:lnTo>
                  <a:lnTo>
                    <a:pt x="33878" y="20946"/>
                  </a:lnTo>
                  <a:lnTo>
                    <a:pt x="69383" y="11772"/>
                  </a:lnTo>
                  <a:lnTo>
                    <a:pt x="116324" y="305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38">
              <a:extLst>
                <a:ext uri="{FF2B5EF4-FFF2-40B4-BE49-F238E27FC236}">
                  <a16:creationId xmlns:a16="http://schemas.microsoft.com/office/drawing/2014/main" xmlns="" id="{FF58A3F4-3A4D-46E2-8C41-EC2CBEA61C2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65888" y="2592361"/>
              <a:ext cx="101263" cy="366740"/>
            </a:xfrm>
            <a:custGeom>
              <a:avLst/>
              <a:gdLst/>
              <a:ahLst/>
              <a:cxnLst/>
              <a:rect l="0" t="0" r="0" b="0"/>
              <a:pathLst>
                <a:path w="101263" h="366740">
                  <a:moveTo>
                    <a:pt x="101262" y="30189"/>
                  </a:moveTo>
                  <a:lnTo>
                    <a:pt x="101262" y="30189"/>
                  </a:lnTo>
                  <a:lnTo>
                    <a:pt x="92473" y="16374"/>
                  </a:lnTo>
                  <a:lnTo>
                    <a:pt x="81489" y="6340"/>
                  </a:lnTo>
                  <a:lnTo>
                    <a:pt x="77497" y="3706"/>
                  </a:lnTo>
                  <a:lnTo>
                    <a:pt x="61765" y="0"/>
                  </a:lnTo>
                  <a:lnTo>
                    <a:pt x="56586" y="2302"/>
                  </a:lnTo>
                  <a:lnTo>
                    <a:pt x="47069" y="12385"/>
                  </a:lnTo>
                  <a:lnTo>
                    <a:pt x="25097" y="54816"/>
                  </a:lnTo>
                  <a:lnTo>
                    <a:pt x="15435" y="89347"/>
                  </a:lnTo>
                  <a:lnTo>
                    <a:pt x="8318" y="130095"/>
                  </a:lnTo>
                  <a:lnTo>
                    <a:pt x="3509" y="172663"/>
                  </a:lnTo>
                  <a:lnTo>
                    <a:pt x="1372" y="212750"/>
                  </a:lnTo>
                  <a:lnTo>
                    <a:pt x="422" y="251733"/>
                  </a:lnTo>
                  <a:lnTo>
                    <a:pt x="0" y="288109"/>
                  </a:lnTo>
                  <a:lnTo>
                    <a:pt x="467" y="330271"/>
                  </a:lnTo>
                  <a:lnTo>
                    <a:pt x="6012" y="36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58">
            <a:extLst>
              <a:ext uri="{FF2B5EF4-FFF2-40B4-BE49-F238E27FC236}">
                <a16:creationId xmlns:a16="http://schemas.microsoft.com/office/drawing/2014/main" xmlns="" id="{5C740BB9-5FF7-4723-92FC-7BDE8DBE1D27}"/>
              </a:ext>
            </a:extLst>
          </p:cNvPr>
          <p:cNvGrpSpPr/>
          <p:nvPr/>
        </p:nvGrpSpPr>
        <p:grpSpPr>
          <a:xfrm>
            <a:off x="3695700" y="3327400"/>
            <a:ext cx="5264151" cy="2324101"/>
            <a:chOff x="3695700" y="3327400"/>
            <a:chExt cx="5264151" cy="2324101"/>
          </a:xfrm>
        </p:grpSpPr>
        <p:sp>
          <p:nvSpPr>
            <p:cNvPr id="110" name="SMARTInkShape-3039">
              <a:extLst>
                <a:ext uri="{FF2B5EF4-FFF2-40B4-BE49-F238E27FC236}">
                  <a16:creationId xmlns:a16="http://schemas.microsoft.com/office/drawing/2014/main" xmlns="" id="{8FDEBDE1-FCA9-42C9-9EF3-E7270176851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69859" y="4946650"/>
              <a:ext cx="194142" cy="35992"/>
            </a:xfrm>
            <a:custGeom>
              <a:avLst/>
              <a:gdLst/>
              <a:ahLst/>
              <a:cxnLst/>
              <a:rect l="0" t="0" r="0" b="0"/>
              <a:pathLst>
                <a:path w="194142" h="35992">
                  <a:moveTo>
                    <a:pt x="16341" y="19050"/>
                  </a:moveTo>
                  <a:lnTo>
                    <a:pt x="16341" y="19050"/>
                  </a:lnTo>
                  <a:lnTo>
                    <a:pt x="2857" y="25792"/>
                  </a:lnTo>
                  <a:lnTo>
                    <a:pt x="296" y="28484"/>
                  </a:lnTo>
                  <a:lnTo>
                    <a:pt x="0" y="30983"/>
                  </a:lnTo>
                  <a:lnTo>
                    <a:pt x="1214" y="33356"/>
                  </a:lnTo>
                  <a:lnTo>
                    <a:pt x="10088" y="35991"/>
                  </a:lnTo>
                  <a:lnTo>
                    <a:pt x="26262" y="35752"/>
                  </a:lnTo>
                  <a:lnTo>
                    <a:pt x="68512" y="27683"/>
                  </a:lnTo>
                  <a:lnTo>
                    <a:pt x="105380" y="20300"/>
                  </a:lnTo>
                  <a:lnTo>
                    <a:pt x="141521" y="12315"/>
                  </a:lnTo>
                  <a:lnTo>
                    <a:pt x="194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40">
              <a:extLst>
                <a:ext uri="{FF2B5EF4-FFF2-40B4-BE49-F238E27FC236}">
                  <a16:creationId xmlns:a16="http://schemas.microsoft.com/office/drawing/2014/main" xmlns="" id="{6F5DDFCB-810F-4E79-82DC-AF63F1FDB55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60800" y="4852506"/>
              <a:ext cx="139701" cy="17945"/>
            </a:xfrm>
            <a:custGeom>
              <a:avLst/>
              <a:gdLst/>
              <a:ahLst/>
              <a:cxnLst/>
              <a:rect l="0" t="0" r="0" b="0"/>
              <a:pathLst>
                <a:path w="139701" h="17945">
                  <a:moveTo>
                    <a:pt x="0" y="17944"/>
                  </a:moveTo>
                  <a:lnTo>
                    <a:pt x="0" y="17944"/>
                  </a:lnTo>
                  <a:lnTo>
                    <a:pt x="7186" y="12169"/>
                  </a:lnTo>
                  <a:lnTo>
                    <a:pt x="18951" y="5735"/>
                  </a:lnTo>
                  <a:lnTo>
                    <a:pt x="64708" y="245"/>
                  </a:lnTo>
                  <a:lnTo>
                    <a:pt x="103996" y="0"/>
                  </a:lnTo>
                  <a:lnTo>
                    <a:pt x="139700" y="5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41">
              <a:extLst>
                <a:ext uri="{FF2B5EF4-FFF2-40B4-BE49-F238E27FC236}">
                  <a16:creationId xmlns:a16="http://schemas.microsoft.com/office/drawing/2014/main" xmlns="" id="{9CDE153C-0E65-4C82-83F5-211AFC42C94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832330" y="4873429"/>
              <a:ext cx="9421" cy="231972"/>
            </a:xfrm>
            <a:custGeom>
              <a:avLst/>
              <a:gdLst/>
              <a:ahLst/>
              <a:cxnLst/>
              <a:rect l="0" t="0" r="0" b="0"/>
              <a:pathLst>
                <a:path w="9421" h="231972">
                  <a:moveTo>
                    <a:pt x="9420" y="3371"/>
                  </a:moveTo>
                  <a:lnTo>
                    <a:pt x="9420" y="3371"/>
                  </a:lnTo>
                  <a:lnTo>
                    <a:pt x="9420" y="0"/>
                  </a:lnTo>
                  <a:lnTo>
                    <a:pt x="8714" y="41252"/>
                  </a:lnTo>
                  <a:lnTo>
                    <a:pt x="6049" y="72418"/>
                  </a:lnTo>
                  <a:lnTo>
                    <a:pt x="2513" y="109318"/>
                  </a:lnTo>
                  <a:lnTo>
                    <a:pt x="0" y="147120"/>
                  </a:lnTo>
                  <a:lnTo>
                    <a:pt x="2552" y="193346"/>
                  </a:lnTo>
                  <a:lnTo>
                    <a:pt x="942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42">
              <a:extLst>
                <a:ext uri="{FF2B5EF4-FFF2-40B4-BE49-F238E27FC236}">
                  <a16:creationId xmlns:a16="http://schemas.microsoft.com/office/drawing/2014/main" xmlns="" id="{AEE95A01-8E57-40F2-94C5-033229A0BFD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765550" y="4301427"/>
              <a:ext cx="222027" cy="306585"/>
            </a:xfrm>
            <a:custGeom>
              <a:avLst/>
              <a:gdLst/>
              <a:ahLst/>
              <a:cxnLst/>
              <a:rect l="0" t="0" r="0" b="0"/>
              <a:pathLst>
                <a:path w="222027" h="306585">
                  <a:moveTo>
                    <a:pt x="0" y="61023"/>
                  </a:moveTo>
                  <a:lnTo>
                    <a:pt x="0" y="61023"/>
                  </a:lnTo>
                  <a:lnTo>
                    <a:pt x="1882" y="73575"/>
                  </a:lnTo>
                  <a:lnTo>
                    <a:pt x="6907" y="107781"/>
                  </a:lnTo>
                  <a:lnTo>
                    <a:pt x="10831" y="145304"/>
                  </a:lnTo>
                  <a:lnTo>
                    <a:pt x="14927" y="185500"/>
                  </a:lnTo>
                  <a:lnTo>
                    <a:pt x="19099" y="223120"/>
                  </a:lnTo>
                  <a:lnTo>
                    <a:pt x="23533" y="270388"/>
                  </a:lnTo>
                  <a:lnTo>
                    <a:pt x="22965" y="299211"/>
                  </a:lnTo>
                  <a:lnTo>
                    <a:pt x="21660" y="304481"/>
                  </a:lnTo>
                  <a:lnTo>
                    <a:pt x="20084" y="306584"/>
                  </a:lnTo>
                  <a:lnTo>
                    <a:pt x="18328" y="306575"/>
                  </a:lnTo>
                  <a:lnTo>
                    <a:pt x="16452" y="305157"/>
                  </a:lnTo>
                  <a:lnTo>
                    <a:pt x="9077" y="260915"/>
                  </a:lnTo>
                  <a:lnTo>
                    <a:pt x="7562" y="225123"/>
                  </a:lnTo>
                  <a:lnTo>
                    <a:pt x="8770" y="178171"/>
                  </a:lnTo>
                  <a:lnTo>
                    <a:pt x="10080" y="151822"/>
                  </a:lnTo>
                  <a:lnTo>
                    <a:pt x="15298" y="105611"/>
                  </a:lnTo>
                  <a:lnTo>
                    <a:pt x="23027" y="66729"/>
                  </a:lnTo>
                  <a:lnTo>
                    <a:pt x="38572" y="29239"/>
                  </a:lnTo>
                  <a:lnTo>
                    <a:pt x="43354" y="24311"/>
                  </a:lnTo>
                  <a:lnTo>
                    <a:pt x="47952" y="21732"/>
                  </a:lnTo>
                  <a:lnTo>
                    <a:pt x="53135" y="22835"/>
                  </a:lnTo>
                  <a:lnTo>
                    <a:pt x="64538" y="31585"/>
                  </a:lnTo>
                  <a:lnTo>
                    <a:pt x="92763" y="73997"/>
                  </a:lnTo>
                  <a:lnTo>
                    <a:pt x="115272" y="112164"/>
                  </a:lnTo>
                  <a:lnTo>
                    <a:pt x="121298" y="118401"/>
                  </a:lnTo>
                  <a:lnTo>
                    <a:pt x="126726" y="121147"/>
                  </a:lnTo>
                  <a:lnTo>
                    <a:pt x="131756" y="121567"/>
                  </a:lnTo>
                  <a:lnTo>
                    <a:pt x="136521" y="120435"/>
                  </a:lnTo>
                  <a:lnTo>
                    <a:pt x="147459" y="109771"/>
                  </a:lnTo>
                  <a:lnTo>
                    <a:pt x="171728" y="67438"/>
                  </a:lnTo>
                  <a:lnTo>
                    <a:pt x="190583" y="25921"/>
                  </a:lnTo>
                  <a:lnTo>
                    <a:pt x="206203" y="2566"/>
                  </a:lnTo>
                  <a:lnTo>
                    <a:pt x="209435" y="180"/>
                  </a:lnTo>
                  <a:lnTo>
                    <a:pt x="211590" y="0"/>
                  </a:lnTo>
                  <a:lnTo>
                    <a:pt x="213027" y="1291"/>
                  </a:lnTo>
                  <a:lnTo>
                    <a:pt x="219696" y="38849"/>
                  </a:lnTo>
                  <a:lnTo>
                    <a:pt x="221493" y="79539"/>
                  </a:lnTo>
                  <a:lnTo>
                    <a:pt x="222026" y="122875"/>
                  </a:lnTo>
                  <a:lnTo>
                    <a:pt x="221478" y="166289"/>
                  </a:lnTo>
                  <a:lnTo>
                    <a:pt x="217866" y="206278"/>
                  </a:lnTo>
                  <a:lnTo>
                    <a:pt x="215900" y="25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43">
              <a:extLst>
                <a:ext uri="{FF2B5EF4-FFF2-40B4-BE49-F238E27FC236}">
                  <a16:creationId xmlns:a16="http://schemas.microsoft.com/office/drawing/2014/main" xmlns="" id="{16D0BCE2-BF30-440D-80B5-4CA5F62FF66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146800" y="3688343"/>
              <a:ext cx="136137" cy="227943"/>
            </a:xfrm>
            <a:custGeom>
              <a:avLst/>
              <a:gdLst/>
              <a:ahLst/>
              <a:cxnLst/>
              <a:rect l="0" t="0" r="0" b="0"/>
              <a:pathLst>
                <a:path w="136137" h="227943">
                  <a:moveTo>
                    <a:pt x="44450" y="70857"/>
                  </a:moveTo>
                  <a:lnTo>
                    <a:pt x="44450" y="70857"/>
                  </a:lnTo>
                  <a:lnTo>
                    <a:pt x="41079" y="77599"/>
                  </a:lnTo>
                  <a:lnTo>
                    <a:pt x="38362" y="121758"/>
                  </a:lnTo>
                  <a:lnTo>
                    <a:pt x="38177" y="158690"/>
                  </a:lnTo>
                  <a:lnTo>
                    <a:pt x="33751" y="203865"/>
                  </a:lnTo>
                  <a:lnTo>
                    <a:pt x="31637" y="224802"/>
                  </a:lnTo>
                  <a:lnTo>
                    <a:pt x="30264" y="227109"/>
                  </a:lnTo>
                  <a:lnTo>
                    <a:pt x="28642" y="227942"/>
                  </a:lnTo>
                  <a:lnTo>
                    <a:pt x="26841" y="219460"/>
                  </a:lnTo>
                  <a:lnTo>
                    <a:pt x="27451" y="201814"/>
                  </a:lnTo>
                  <a:lnTo>
                    <a:pt x="35729" y="156618"/>
                  </a:lnTo>
                  <a:lnTo>
                    <a:pt x="43161" y="111560"/>
                  </a:lnTo>
                  <a:lnTo>
                    <a:pt x="54931" y="68486"/>
                  </a:lnTo>
                  <a:lnTo>
                    <a:pt x="69569" y="33114"/>
                  </a:lnTo>
                  <a:lnTo>
                    <a:pt x="85482" y="12690"/>
                  </a:lnTo>
                  <a:lnTo>
                    <a:pt x="101962" y="2672"/>
                  </a:lnTo>
                  <a:lnTo>
                    <a:pt x="110308" y="0"/>
                  </a:lnTo>
                  <a:lnTo>
                    <a:pt x="117284" y="1041"/>
                  </a:lnTo>
                  <a:lnTo>
                    <a:pt x="123346" y="4558"/>
                  </a:lnTo>
                  <a:lnTo>
                    <a:pt x="128797" y="9724"/>
                  </a:lnTo>
                  <a:lnTo>
                    <a:pt x="134854" y="26753"/>
                  </a:lnTo>
                  <a:lnTo>
                    <a:pt x="136136" y="47728"/>
                  </a:lnTo>
                  <a:lnTo>
                    <a:pt x="132001" y="68809"/>
                  </a:lnTo>
                  <a:lnTo>
                    <a:pt x="117934" y="89938"/>
                  </a:lnTo>
                  <a:lnTo>
                    <a:pt x="96864" y="109676"/>
                  </a:lnTo>
                  <a:lnTo>
                    <a:pt x="57236" y="131277"/>
                  </a:lnTo>
                  <a:lnTo>
                    <a:pt x="0" y="147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44">
              <a:extLst>
                <a:ext uri="{FF2B5EF4-FFF2-40B4-BE49-F238E27FC236}">
                  <a16:creationId xmlns:a16="http://schemas.microsoft.com/office/drawing/2014/main" xmlns="" id="{392C71F9-4466-4E35-A16B-2FFD6966E15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58783" y="3720257"/>
              <a:ext cx="81668" cy="93240"/>
            </a:xfrm>
            <a:custGeom>
              <a:avLst/>
              <a:gdLst/>
              <a:ahLst/>
              <a:cxnLst/>
              <a:rect l="0" t="0" r="0" b="0"/>
              <a:pathLst>
                <a:path w="81668" h="93240">
                  <a:moveTo>
                    <a:pt x="5467" y="26243"/>
                  </a:moveTo>
                  <a:lnTo>
                    <a:pt x="5467" y="26243"/>
                  </a:lnTo>
                  <a:lnTo>
                    <a:pt x="2096" y="26243"/>
                  </a:lnTo>
                  <a:lnTo>
                    <a:pt x="1103" y="26948"/>
                  </a:lnTo>
                  <a:lnTo>
                    <a:pt x="441" y="28125"/>
                  </a:lnTo>
                  <a:lnTo>
                    <a:pt x="0" y="29614"/>
                  </a:lnTo>
                  <a:lnTo>
                    <a:pt x="1822" y="30607"/>
                  </a:lnTo>
                  <a:lnTo>
                    <a:pt x="25709" y="32331"/>
                  </a:lnTo>
                  <a:lnTo>
                    <a:pt x="37746" y="28713"/>
                  </a:lnTo>
                  <a:lnTo>
                    <a:pt x="43919" y="25773"/>
                  </a:lnTo>
                  <a:lnTo>
                    <a:pt x="52661" y="16862"/>
                  </a:lnTo>
                  <a:lnTo>
                    <a:pt x="57487" y="7257"/>
                  </a:lnTo>
                  <a:lnTo>
                    <a:pt x="57786" y="3708"/>
                  </a:lnTo>
                  <a:lnTo>
                    <a:pt x="57280" y="636"/>
                  </a:lnTo>
                  <a:lnTo>
                    <a:pt x="54826" y="0"/>
                  </a:lnTo>
                  <a:lnTo>
                    <a:pt x="46454" y="3055"/>
                  </a:lnTo>
                  <a:lnTo>
                    <a:pt x="29841" y="19451"/>
                  </a:lnTo>
                  <a:lnTo>
                    <a:pt x="14885" y="42183"/>
                  </a:lnTo>
                  <a:lnTo>
                    <a:pt x="11534" y="58492"/>
                  </a:lnTo>
                  <a:lnTo>
                    <a:pt x="11628" y="66792"/>
                  </a:lnTo>
                  <a:lnTo>
                    <a:pt x="13808" y="73737"/>
                  </a:lnTo>
                  <a:lnTo>
                    <a:pt x="21874" y="85216"/>
                  </a:lnTo>
                  <a:lnTo>
                    <a:pt x="34396" y="91259"/>
                  </a:lnTo>
                  <a:lnTo>
                    <a:pt x="49369" y="93239"/>
                  </a:lnTo>
                  <a:lnTo>
                    <a:pt x="81667" y="89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45">
              <a:extLst>
                <a:ext uri="{FF2B5EF4-FFF2-40B4-BE49-F238E27FC236}">
                  <a16:creationId xmlns:a16="http://schemas.microsoft.com/office/drawing/2014/main" xmlns="" id="{DFA1A4C0-C80E-42B0-AA44-C63F7884B08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863684" y="3555690"/>
              <a:ext cx="149767" cy="290809"/>
            </a:xfrm>
            <a:custGeom>
              <a:avLst/>
              <a:gdLst/>
              <a:ahLst/>
              <a:cxnLst/>
              <a:rect l="0" t="0" r="0" b="0"/>
              <a:pathLst>
                <a:path w="149767" h="290809">
                  <a:moveTo>
                    <a:pt x="16416" y="146360"/>
                  </a:moveTo>
                  <a:lnTo>
                    <a:pt x="16416" y="146360"/>
                  </a:lnTo>
                  <a:lnTo>
                    <a:pt x="9674" y="149731"/>
                  </a:lnTo>
                  <a:lnTo>
                    <a:pt x="7687" y="152841"/>
                  </a:lnTo>
                  <a:lnTo>
                    <a:pt x="5481" y="161940"/>
                  </a:lnTo>
                  <a:lnTo>
                    <a:pt x="14204" y="200238"/>
                  </a:lnTo>
                  <a:lnTo>
                    <a:pt x="27633" y="246686"/>
                  </a:lnTo>
                  <a:lnTo>
                    <a:pt x="31279" y="267150"/>
                  </a:lnTo>
                  <a:lnTo>
                    <a:pt x="30547" y="283300"/>
                  </a:lnTo>
                  <a:lnTo>
                    <a:pt x="29365" y="287747"/>
                  </a:lnTo>
                  <a:lnTo>
                    <a:pt x="27871" y="290007"/>
                  </a:lnTo>
                  <a:lnTo>
                    <a:pt x="26170" y="290808"/>
                  </a:lnTo>
                  <a:lnTo>
                    <a:pt x="18634" y="286053"/>
                  </a:lnTo>
                  <a:lnTo>
                    <a:pt x="13661" y="281822"/>
                  </a:lnTo>
                  <a:lnTo>
                    <a:pt x="3292" y="248899"/>
                  </a:lnTo>
                  <a:lnTo>
                    <a:pt x="0" y="215452"/>
                  </a:lnTo>
                  <a:lnTo>
                    <a:pt x="1358" y="172834"/>
                  </a:lnTo>
                  <a:lnTo>
                    <a:pt x="5671" y="145665"/>
                  </a:lnTo>
                  <a:lnTo>
                    <a:pt x="11370" y="116263"/>
                  </a:lnTo>
                  <a:lnTo>
                    <a:pt x="18696" y="90312"/>
                  </a:lnTo>
                  <a:lnTo>
                    <a:pt x="36245" y="44544"/>
                  </a:lnTo>
                  <a:lnTo>
                    <a:pt x="55803" y="16207"/>
                  </a:lnTo>
                  <a:lnTo>
                    <a:pt x="65956" y="6674"/>
                  </a:lnTo>
                  <a:lnTo>
                    <a:pt x="75549" y="1730"/>
                  </a:lnTo>
                  <a:lnTo>
                    <a:pt x="93731" y="0"/>
                  </a:lnTo>
                  <a:lnTo>
                    <a:pt x="111221" y="7698"/>
                  </a:lnTo>
                  <a:lnTo>
                    <a:pt x="119836" y="13703"/>
                  </a:lnTo>
                  <a:lnTo>
                    <a:pt x="133171" y="35425"/>
                  </a:lnTo>
                  <a:lnTo>
                    <a:pt x="140980" y="63189"/>
                  </a:lnTo>
                  <a:lnTo>
                    <a:pt x="139746" y="91992"/>
                  </a:lnTo>
                  <a:lnTo>
                    <a:pt x="125087" y="119374"/>
                  </a:lnTo>
                  <a:lnTo>
                    <a:pt x="82175" y="161334"/>
                  </a:lnTo>
                  <a:lnTo>
                    <a:pt x="60930" y="170653"/>
                  </a:lnTo>
                  <a:lnTo>
                    <a:pt x="41139" y="173385"/>
                  </a:lnTo>
                  <a:lnTo>
                    <a:pt x="14576" y="166739"/>
                  </a:lnTo>
                  <a:lnTo>
                    <a:pt x="15190" y="166296"/>
                  </a:lnTo>
                  <a:lnTo>
                    <a:pt x="21515" y="165804"/>
                  </a:lnTo>
                  <a:lnTo>
                    <a:pt x="66415" y="179277"/>
                  </a:lnTo>
                  <a:lnTo>
                    <a:pt x="103197" y="194919"/>
                  </a:lnTo>
                  <a:lnTo>
                    <a:pt x="114486" y="202016"/>
                  </a:lnTo>
                  <a:lnTo>
                    <a:pt x="128912" y="219309"/>
                  </a:lnTo>
                  <a:lnTo>
                    <a:pt x="149766" y="26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46">
              <a:extLst>
                <a:ext uri="{FF2B5EF4-FFF2-40B4-BE49-F238E27FC236}">
                  <a16:creationId xmlns:a16="http://schemas.microsoft.com/office/drawing/2014/main" xmlns="" id="{2FA91C29-1B31-46B1-BB97-5A7F022B65E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10510" y="3778137"/>
              <a:ext cx="275841" cy="114414"/>
            </a:xfrm>
            <a:custGeom>
              <a:avLst/>
              <a:gdLst/>
              <a:ahLst/>
              <a:cxnLst/>
              <a:rect l="0" t="0" r="0" b="0"/>
              <a:pathLst>
                <a:path w="275841" h="114414">
                  <a:moveTo>
                    <a:pt x="21840" y="57263"/>
                  </a:moveTo>
                  <a:lnTo>
                    <a:pt x="21840" y="57263"/>
                  </a:lnTo>
                  <a:lnTo>
                    <a:pt x="21840" y="62730"/>
                  </a:lnTo>
                  <a:lnTo>
                    <a:pt x="25211" y="56609"/>
                  </a:lnTo>
                  <a:lnTo>
                    <a:pt x="31674" y="13697"/>
                  </a:lnTo>
                  <a:lnTo>
                    <a:pt x="30208" y="3564"/>
                  </a:lnTo>
                  <a:lnTo>
                    <a:pt x="28125" y="1002"/>
                  </a:lnTo>
                  <a:lnTo>
                    <a:pt x="25324" y="0"/>
                  </a:lnTo>
                  <a:lnTo>
                    <a:pt x="22046" y="38"/>
                  </a:lnTo>
                  <a:lnTo>
                    <a:pt x="12760" y="7605"/>
                  </a:lnTo>
                  <a:lnTo>
                    <a:pt x="7319" y="13575"/>
                  </a:lnTo>
                  <a:lnTo>
                    <a:pt x="1275" y="29614"/>
                  </a:lnTo>
                  <a:lnTo>
                    <a:pt x="0" y="48503"/>
                  </a:lnTo>
                  <a:lnTo>
                    <a:pt x="4137" y="68656"/>
                  </a:lnTo>
                  <a:lnTo>
                    <a:pt x="14442" y="85610"/>
                  </a:lnTo>
                  <a:lnTo>
                    <a:pt x="27724" y="98084"/>
                  </a:lnTo>
                  <a:lnTo>
                    <a:pt x="40683" y="103628"/>
                  </a:lnTo>
                  <a:lnTo>
                    <a:pt x="57261" y="102328"/>
                  </a:lnTo>
                  <a:lnTo>
                    <a:pt x="66621" y="100007"/>
                  </a:lnTo>
                  <a:lnTo>
                    <a:pt x="80783" y="89901"/>
                  </a:lnTo>
                  <a:lnTo>
                    <a:pt x="96690" y="66463"/>
                  </a:lnTo>
                  <a:lnTo>
                    <a:pt x="115385" y="23465"/>
                  </a:lnTo>
                  <a:lnTo>
                    <a:pt x="115954" y="23441"/>
                  </a:lnTo>
                  <a:lnTo>
                    <a:pt x="116585" y="27180"/>
                  </a:lnTo>
                  <a:lnTo>
                    <a:pt x="111578" y="60063"/>
                  </a:lnTo>
                  <a:lnTo>
                    <a:pt x="112004" y="63363"/>
                  </a:lnTo>
                  <a:lnTo>
                    <a:pt x="112993" y="65563"/>
                  </a:lnTo>
                  <a:lnTo>
                    <a:pt x="114359" y="67029"/>
                  </a:lnTo>
                  <a:lnTo>
                    <a:pt x="117758" y="68660"/>
                  </a:lnTo>
                  <a:lnTo>
                    <a:pt x="119652" y="69094"/>
                  </a:lnTo>
                  <a:lnTo>
                    <a:pt x="125519" y="65814"/>
                  </a:lnTo>
                  <a:lnTo>
                    <a:pt x="129059" y="62963"/>
                  </a:lnTo>
                  <a:lnTo>
                    <a:pt x="151873" y="26416"/>
                  </a:lnTo>
                  <a:lnTo>
                    <a:pt x="152979" y="26115"/>
                  </a:lnTo>
                  <a:lnTo>
                    <a:pt x="161276" y="32434"/>
                  </a:lnTo>
                  <a:lnTo>
                    <a:pt x="164951" y="41289"/>
                  </a:lnTo>
                  <a:lnTo>
                    <a:pt x="173185" y="70633"/>
                  </a:lnTo>
                  <a:lnTo>
                    <a:pt x="174243" y="71115"/>
                  </a:lnTo>
                  <a:lnTo>
                    <a:pt x="175653" y="70026"/>
                  </a:lnTo>
                  <a:lnTo>
                    <a:pt x="206424" y="27711"/>
                  </a:lnTo>
                  <a:lnTo>
                    <a:pt x="220308" y="13386"/>
                  </a:lnTo>
                  <a:lnTo>
                    <a:pt x="229051" y="9540"/>
                  </a:lnTo>
                  <a:lnTo>
                    <a:pt x="233359" y="9926"/>
                  </a:lnTo>
                  <a:lnTo>
                    <a:pt x="241908" y="14116"/>
                  </a:lnTo>
                  <a:lnTo>
                    <a:pt x="254653" y="34523"/>
                  </a:lnTo>
                  <a:lnTo>
                    <a:pt x="266534" y="73023"/>
                  </a:lnTo>
                  <a:lnTo>
                    <a:pt x="275840" y="114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47">
              <a:extLst>
                <a:ext uri="{FF2B5EF4-FFF2-40B4-BE49-F238E27FC236}">
                  <a16:creationId xmlns:a16="http://schemas.microsoft.com/office/drawing/2014/main" xmlns="" id="{9B1C35A5-8D13-4728-A94D-8A797C624D3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16788" y="3624932"/>
              <a:ext cx="148525" cy="323479"/>
            </a:xfrm>
            <a:custGeom>
              <a:avLst/>
              <a:gdLst/>
              <a:ahLst/>
              <a:cxnLst/>
              <a:rect l="0" t="0" r="0" b="0"/>
              <a:pathLst>
                <a:path w="148525" h="323479">
                  <a:moveTo>
                    <a:pt x="6012" y="121568"/>
                  </a:moveTo>
                  <a:lnTo>
                    <a:pt x="6012" y="121568"/>
                  </a:lnTo>
                  <a:lnTo>
                    <a:pt x="6012" y="118197"/>
                  </a:lnTo>
                  <a:lnTo>
                    <a:pt x="4130" y="114661"/>
                  </a:lnTo>
                  <a:lnTo>
                    <a:pt x="2641" y="112730"/>
                  </a:lnTo>
                  <a:lnTo>
                    <a:pt x="2354" y="113559"/>
                  </a:lnTo>
                  <a:lnTo>
                    <a:pt x="5391" y="149206"/>
                  </a:lnTo>
                  <a:lnTo>
                    <a:pt x="9199" y="192473"/>
                  </a:lnTo>
                  <a:lnTo>
                    <a:pt x="10956" y="226459"/>
                  </a:lnTo>
                  <a:lnTo>
                    <a:pt x="11737" y="260614"/>
                  </a:lnTo>
                  <a:lnTo>
                    <a:pt x="12177" y="300820"/>
                  </a:lnTo>
                  <a:lnTo>
                    <a:pt x="11601" y="320809"/>
                  </a:lnTo>
                  <a:lnTo>
                    <a:pt x="10444" y="322834"/>
                  </a:lnTo>
                  <a:lnTo>
                    <a:pt x="8966" y="323478"/>
                  </a:lnTo>
                  <a:lnTo>
                    <a:pt x="3516" y="297418"/>
                  </a:lnTo>
                  <a:lnTo>
                    <a:pt x="1375" y="265575"/>
                  </a:lnTo>
                  <a:lnTo>
                    <a:pt x="423" y="226493"/>
                  </a:lnTo>
                  <a:lnTo>
                    <a:pt x="0" y="180901"/>
                  </a:lnTo>
                  <a:lnTo>
                    <a:pt x="2004" y="155479"/>
                  </a:lnTo>
                  <a:lnTo>
                    <a:pt x="5457" y="128653"/>
                  </a:lnTo>
                  <a:lnTo>
                    <a:pt x="9875" y="100891"/>
                  </a:lnTo>
                  <a:lnTo>
                    <a:pt x="24192" y="56875"/>
                  </a:lnTo>
                  <a:lnTo>
                    <a:pt x="42314" y="24377"/>
                  </a:lnTo>
                  <a:lnTo>
                    <a:pt x="62128" y="5229"/>
                  </a:lnTo>
                  <a:lnTo>
                    <a:pt x="71644" y="970"/>
                  </a:lnTo>
                  <a:lnTo>
                    <a:pt x="89745" y="0"/>
                  </a:lnTo>
                  <a:lnTo>
                    <a:pt x="109078" y="13680"/>
                  </a:lnTo>
                  <a:lnTo>
                    <a:pt x="119173" y="24243"/>
                  </a:lnTo>
                  <a:lnTo>
                    <a:pt x="134152" y="56675"/>
                  </a:lnTo>
                  <a:lnTo>
                    <a:pt x="144102" y="96254"/>
                  </a:lnTo>
                  <a:lnTo>
                    <a:pt x="148524" y="137364"/>
                  </a:lnTo>
                  <a:lnTo>
                    <a:pt x="142964" y="177272"/>
                  </a:lnTo>
                  <a:lnTo>
                    <a:pt x="128968" y="215470"/>
                  </a:lnTo>
                  <a:lnTo>
                    <a:pt x="106285" y="251261"/>
                  </a:lnTo>
                  <a:lnTo>
                    <a:pt x="65748" y="286290"/>
                  </a:lnTo>
                  <a:lnTo>
                    <a:pt x="29199" y="299962"/>
                  </a:lnTo>
                  <a:lnTo>
                    <a:pt x="20059" y="299764"/>
                  </a:lnTo>
                  <a:lnTo>
                    <a:pt x="6140" y="293900"/>
                  </a:lnTo>
                  <a:lnTo>
                    <a:pt x="4686" y="287961"/>
                  </a:lnTo>
                  <a:lnTo>
                    <a:pt x="18712" y="254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48">
              <a:extLst>
                <a:ext uri="{FF2B5EF4-FFF2-40B4-BE49-F238E27FC236}">
                  <a16:creationId xmlns:a16="http://schemas.microsoft.com/office/drawing/2014/main" xmlns="" id="{CC59E99F-F972-484E-868A-A74E57AB510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956050" y="4902200"/>
              <a:ext cx="4235451" cy="247651"/>
            </a:xfrm>
            <a:custGeom>
              <a:avLst/>
              <a:gdLst/>
              <a:ahLst/>
              <a:cxnLst/>
              <a:rect l="0" t="0" r="0" b="0"/>
              <a:pathLst>
                <a:path w="4235451" h="247651">
                  <a:moveTo>
                    <a:pt x="0" y="247650"/>
                  </a:moveTo>
                  <a:lnTo>
                    <a:pt x="0" y="247650"/>
                  </a:lnTo>
                  <a:lnTo>
                    <a:pt x="35748" y="243887"/>
                  </a:lnTo>
                  <a:lnTo>
                    <a:pt x="64049" y="240908"/>
                  </a:lnTo>
                  <a:lnTo>
                    <a:pt x="100554" y="237511"/>
                  </a:lnTo>
                  <a:lnTo>
                    <a:pt x="142531" y="233835"/>
                  </a:lnTo>
                  <a:lnTo>
                    <a:pt x="188154" y="229973"/>
                  </a:lnTo>
                  <a:lnTo>
                    <a:pt x="240442" y="224577"/>
                  </a:lnTo>
                  <a:lnTo>
                    <a:pt x="297172" y="218156"/>
                  </a:lnTo>
                  <a:lnTo>
                    <a:pt x="356865" y="211055"/>
                  </a:lnTo>
                  <a:lnTo>
                    <a:pt x="424882" y="204203"/>
                  </a:lnTo>
                  <a:lnTo>
                    <a:pt x="498449" y="197519"/>
                  </a:lnTo>
                  <a:lnTo>
                    <a:pt x="575716" y="190945"/>
                  </a:lnTo>
                  <a:lnTo>
                    <a:pt x="658977" y="183742"/>
                  </a:lnTo>
                  <a:lnTo>
                    <a:pt x="746235" y="176117"/>
                  </a:lnTo>
                  <a:lnTo>
                    <a:pt x="836156" y="168211"/>
                  </a:lnTo>
                  <a:lnTo>
                    <a:pt x="932793" y="159413"/>
                  </a:lnTo>
                  <a:lnTo>
                    <a:pt x="1033906" y="150020"/>
                  </a:lnTo>
                  <a:lnTo>
                    <a:pt x="1138004" y="140230"/>
                  </a:lnTo>
                  <a:lnTo>
                    <a:pt x="1250442" y="129470"/>
                  </a:lnTo>
                  <a:lnTo>
                    <a:pt x="1368439" y="118063"/>
                  </a:lnTo>
                  <a:lnTo>
                    <a:pt x="1490142" y="106225"/>
                  </a:lnTo>
                  <a:lnTo>
                    <a:pt x="1617140" y="94100"/>
                  </a:lnTo>
                  <a:lnTo>
                    <a:pt x="1747665" y="81783"/>
                  </a:lnTo>
                  <a:lnTo>
                    <a:pt x="1880544" y="69339"/>
                  </a:lnTo>
                  <a:lnTo>
                    <a:pt x="2016402" y="58925"/>
                  </a:lnTo>
                  <a:lnTo>
                    <a:pt x="2154245" y="49867"/>
                  </a:lnTo>
                  <a:lnTo>
                    <a:pt x="2293414" y="41711"/>
                  </a:lnTo>
                  <a:lnTo>
                    <a:pt x="2437698" y="34158"/>
                  </a:lnTo>
                  <a:lnTo>
                    <a:pt x="2585393" y="27005"/>
                  </a:lnTo>
                  <a:lnTo>
                    <a:pt x="2735362" y="20120"/>
                  </a:lnTo>
                  <a:lnTo>
                    <a:pt x="2882613" y="14824"/>
                  </a:lnTo>
                  <a:lnTo>
                    <a:pt x="3028053" y="10589"/>
                  </a:lnTo>
                  <a:lnTo>
                    <a:pt x="3172285" y="7059"/>
                  </a:lnTo>
                  <a:lnTo>
                    <a:pt x="3312890" y="4706"/>
                  </a:lnTo>
                  <a:lnTo>
                    <a:pt x="3451077" y="3137"/>
                  </a:lnTo>
                  <a:lnTo>
                    <a:pt x="3587650" y="2091"/>
                  </a:lnTo>
                  <a:lnTo>
                    <a:pt x="3720328" y="1394"/>
                  </a:lnTo>
                  <a:lnTo>
                    <a:pt x="3850408" y="930"/>
                  </a:lnTo>
                  <a:lnTo>
                    <a:pt x="3978755" y="620"/>
                  </a:lnTo>
                  <a:lnTo>
                    <a:pt x="4064319" y="414"/>
                  </a:lnTo>
                  <a:lnTo>
                    <a:pt x="423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49">
              <a:extLst>
                <a:ext uri="{FF2B5EF4-FFF2-40B4-BE49-F238E27FC236}">
                  <a16:creationId xmlns:a16="http://schemas.microsoft.com/office/drawing/2014/main" xmlns="" id="{334208E4-8A75-416A-9E31-0598ED03133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92550" y="4541784"/>
              <a:ext cx="4584701" cy="210377"/>
            </a:xfrm>
            <a:custGeom>
              <a:avLst/>
              <a:gdLst/>
              <a:ahLst/>
              <a:cxnLst/>
              <a:rect l="0" t="0" r="0" b="0"/>
              <a:pathLst>
                <a:path w="4584701" h="210377">
                  <a:moveTo>
                    <a:pt x="0" y="195316"/>
                  </a:moveTo>
                  <a:lnTo>
                    <a:pt x="0" y="195316"/>
                  </a:lnTo>
                  <a:lnTo>
                    <a:pt x="3371" y="202058"/>
                  </a:lnTo>
                  <a:lnTo>
                    <a:pt x="32435" y="209621"/>
                  </a:lnTo>
                  <a:lnTo>
                    <a:pt x="80032" y="210376"/>
                  </a:lnTo>
                  <a:lnTo>
                    <a:pt x="110504" y="209589"/>
                  </a:lnTo>
                  <a:lnTo>
                    <a:pt x="149870" y="206948"/>
                  </a:lnTo>
                  <a:lnTo>
                    <a:pt x="195163" y="203071"/>
                  </a:lnTo>
                  <a:lnTo>
                    <a:pt x="244409" y="198369"/>
                  </a:lnTo>
                  <a:lnTo>
                    <a:pt x="302639" y="191707"/>
                  </a:lnTo>
                  <a:lnTo>
                    <a:pt x="366859" y="183738"/>
                  </a:lnTo>
                  <a:lnTo>
                    <a:pt x="435073" y="174897"/>
                  </a:lnTo>
                  <a:lnTo>
                    <a:pt x="513004" y="165476"/>
                  </a:lnTo>
                  <a:lnTo>
                    <a:pt x="597414" y="155667"/>
                  </a:lnTo>
                  <a:lnTo>
                    <a:pt x="686142" y="145600"/>
                  </a:lnTo>
                  <a:lnTo>
                    <a:pt x="780573" y="134655"/>
                  </a:lnTo>
                  <a:lnTo>
                    <a:pt x="878804" y="123125"/>
                  </a:lnTo>
                  <a:lnTo>
                    <a:pt x="979569" y="111206"/>
                  </a:lnTo>
                  <a:lnTo>
                    <a:pt x="1086258" y="100437"/>
                  </a:lnTo>
                  <a:lnTo>
                    <a:pt x="1196894" y="90436"/>
                  </a:lnTo>
                  <a:lnTo>
                    <a:pt x="1310163" y="80945"/>
                  </a:lnTo>
                  <a:lnTo>
                    <a:pt x="1430125" y="71091"/>
                  </a:lnTo>
                  <a:lnTo>
                    <a:pt x="1554550" y="60994"/>
                  </a:lnTo>
                  <a:lnTo>
                    <a:pt x="1681950" y="50735"/>
                  </a:lnTo>
                  <a:lnTo>
                    <a:pt x="1812039" y="41778"/>
                  </a:lnTo>
                  <a:lnTo>
                    <a:pt x="1943920" y="33691"/>
                  </a:lnTo>
                  <a:lnTo>
                    <a:pt x="2076997" y="26183"/>
                  </a:lnTo>
                  <a:lnTo>
                    <a:pt x="2210164" y="20471"/>
                  </a:lnTo>
                  <a:lnTo>
                    <a:pt x="2343393" y="15958"/>
                  </a:lnTo>
                  <a:lnTo>
                    <a:pt x="2476663" y="12244"/>
                  </a:lnTo>
                  <a:lnTo>
                    <a:pt x="2611369" y="9063"/>
                  </a:lnTo>
                  <a:lnTo>
                    <a:pt x="2747035" y="6236"/>
                  </a:lnTo>
                  <a:lnTo>
                    <a:pt x="2883340" y="3646"/>
                  </a:lnTo>
                  <a:lnTo>
                    <a:pt x="3015132" y="1919"/>
                  </a:lnTo>
                  <a:lnTo>
                    <a:pt x="3143916" y="768"/>
                  </a:lnTo>
                  <a:lnTo>
                    <a:pt x="3270693" y="0"/>
                  </a:lnTo>
                  <a:lnTo>
                    <a:pt x="3389785" y="195"/>
                  </a:lnTo>
                  <a:lnTo>
                    <a:pt x="3503750" y="1029"/>
                  </a:lnTo>
                  <a:lnTo>
                    <a:pt x="3614300" y="2292"/>
                  </a:lnTo>
                  <a:lnTo>
                    <a:pt x="3719750" y="3133"/>
                  </a:lnTo>
                  <a:lnTo>
                    <a:pt x="3821800" y="3694"/>
                  </a:lnTo>
                  <a:lnTo>
                    <a:pt x="3921584" y="4068"/>
                  </a:lnTo>
                  <a:lnTo>
                    <a:pt x="4012800" y="4317"/>
                  </a:lnTo>
                  <a:lnTo>
                    <a:pt x="4098306" y="4483"/>
                  </a:lnTo>
                  <a:lnTo>
                    <a:pt x="4180004" y="4594"/>
                  </a:lnTo>
                  <a:lnTo>
                    <a:pt x="4251402" y="4668"/>
                  </a:lnTo>
                  <a:lnTo>
                    <a:pt x="4315935" y="4717"/>
                  </a:lnTo>
                  <a:lnTo>
                    <a:pt x="4375889" y="4750"/>
                  </a:lnTo>
                  <a:lnTo>
                    <a:pt x="4425738" y="4772"/>
                  </a:lnTo>
                  <a:lnTo>
                    <a:pt x="4468847" y="4786"/>
                  </a:lnTo>
                  <a:lnTo>
                    <a:pt x="4507465" y="4796"/>
                  </a:lnTo>
                  <a:lnTo>
                    <a:pt x="4584700" y="4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50">
              <a:extLst>
                <a:ext uri="{FF2B5EF4-FFF2-40B4-BE49-F238E27FC236}">
                  <a16:creationId xmlns:a16="http://schemas.microsoft.com/office/drawing/2014/main" xmlns="" id="{C2C3AE79-9655-460A-9F39-5E081556E71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731000" y="3327400"/>
              <a:ext cx="101601" cy="2051051"/>
            </a:xfrm>
            <a:custGeom>
              <a:avLst/>
              <a:gdLst/>
              <a:ahLst/>
              <a:cxnLst/>
              <a:rect l="0" t="0" r="0" b="0"/>
              <a:pathLst>
                <a:path w="101601" h="2051051">
                  <a:moveTo>
                    <a:pt x="101600" y="0"/>
                  </a:moveTo>
                  <a:lnTo>
                    <a:pt x="101600" y="0"/>
                  </a:lnTo>
                  <a:lnTo>
                    <a:pt x="94858" y="6742"/>
                  </a:lnTo>
                  <a:lnTo>
                    <a:pt x="83924" y="31160"/>
                  </a:lnTo>
                  <a:lnTo>
                    <a:pt x="75117" y="78691"/>
                  </a:lnTo>
                  <a:lnTo>
                    <a:pt x="72191" y="124814"/>
                  </a:lnTo>
                  <a:lnTo>
                    <a:pt x="71410" y="150942"/>
                  </a:lnTo>
                  <a:lnTo>
                    <a:pt x="70890" y="180356"/>
                  </a:lnTo>
                  <a:lnTo>
                    <a:pt x="70543" y="211960"/>
                  </a:lnTo>
                  <a:lnTo>
                    <a:pt x="70312" y="245023"/>
                  </a:lnTo>
                  <a:lnTo>
                    <a:pt x="70158" y="281176"/>
                  </a:lnTo>
                  <a:lnTo>
                    <a:pt x="70055" y="319390"/>
                  </a:lnTo>
                  <a:lnTo>
                    <a:pt x="69987" y="358977"/>
                  </a:lnTo>
                  <a:lnTo>
                    <a:pt x="69941" y="402301"/>
                  </a:lnTo>
                  <a:lnTo>
                    <a:pt x="69911" y="448117"/>
                  </a:lnTo>
                  <a:lnTo>
                    <a:pt x="69891" y="495595"/>
                  </a:lnTo>
                  <a:lnTo>
                    <a:pt x="69172" y="545591"/>
                  </a:lnTo>
                  <a:lnTo>
                    <a:pt x="67987" y="597266"/>
                  </a:lnTo>
                  <a:lnTo>
                    <a:pt x="66491" y="650061"/>
                  </a:lnTo>
                  <a:lnTo>
                    <a:pt x="64788" y="705012"/>
                  </a:lnTo>
                  <a:lnTo>
                    <a:pt x="62948" y="761403"/>
                  </a:lnTo>
                  <a:lnTo>
                    <a:pt x="61016" y="818752"/>
                  </a:lnTo>
                  <a:lnTo>
                    <a:pt x="59727" y="878151"/>
                  </a:lnTo>
                  <a:lnTo>
                    <a:pt x="58867" y="938917"/>
                  </a:lnTo>
                  <a:lnTo>
                    <a:pt x="58295" y="1000595"/>
                  </a:lnTo>
                  <a:lnTo>
                    <a:pt x="57914" y="1060763"/>
                  </a:lnTo>
                  <a:lnTo>
                    <a:pt x="57658" y="1119925"/>
                  </a:lnTo>
                  <a:lnTo>
                    <a:pt x="57489" y="1178417"/>
                  </a:lnTo>
                  <a:lnTo>
                    <a:pt x="57376" y="1236461"/>
                  </a:lnTo>
                  <a:lnTo>
                    <a:pt x="57300" y="1294207"/>
                  </a:lnTo>
                  <a:lnTo>
                    <a:pt x="57251" y="1351755"/>
                  </a:lnTo>
                  <a:lnTo>
                    <a:pt x="57217" y="1406347"/>
                  </a:lnTo>
                  <a:lnTo>
                    <a:pt x="57195" y="1458971"/>
                  </a:lnTo>
                  <a:lnTo>
                    <a:pt x="57180" y="1510280"/>
                  </a:lnTo>
                  <a:lnTo>
                    <a:pt x="55759" y="1560009"/>
                  </a:lnTo>
                  <a:lnTo>
                    <a:pt x="53400" y="1608684"/>
                  </a:lnTo>
                  <a:lnTo>
                    <a:pt x="50416" y="1656655"/>
                  </a:lnTo>
                  <a:lnTo>
                    <a:pt x="46311" y="1701337"/>
                  </a:lnTo>
                  <a:lnTo>
                    <a:pt x="41457" y="1743825"/>
                  </a:lnTo>
                  <a:lnTo>
                    <a:pt x="36104" y="1784850"/>
                  </a:lnTo>
                  <a:lnTo>
                    <a:pt x="31124" y="1822078"/>
                  </a:lnTo>
                  <a:lnTo>
                    <a:pt x="26395" y="1856774"/>
                  </a:lnTo>
                  <a:lnTo>
                    <a:pt x="21830" y="1889783"/>
                  </a:lnTo>
                  <a:lnTo>
                    <a:pt x="18081" y="1918844"/>
                  </a:lnTo>
                  <a:lnTo>
                    <a:pt x="14876" y="1945274"/>
                  </a:lnTo>
                  <a:lnTo>
                    <a:pt x="9434" y="1989927"/>
                  </a:lnTo>
                  <a:lnTo>
                    <a:pt x="3108" y="2031372"/>
                  </a:lnTo>
                  <a:lnTo>
                    <a:pt x="0" y="205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51">
              <a:extLst>
                <a:ext uri="{FF2B5EF4-FFF2-40B4-BE49-F238E27FC236}">
                  <a16:creationId xmlns:a16="http://schemas.microsoft.com/office/drawing/2014/main" xmlns="" id="{2D91D5D1-5D6F-4C8F-A535-3420AA4A692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321677" y="3359150"/>
              <a:ext cx="279024" cy="2057401"/>
            </a:xfrm>
            <a:custGeom>
              <a:avLst/>
              <a:gdLst/>
              <a:ahLst/>
              <a:cxnLst/>
              <a:rect l="0" t="0" r="0" b="0"/>
              <a:pathLst>
                <a:path w="279024" h="2057401">
                  <a:moveTo>
                    <a:pt x="37723" y="0"/>
                  </a:moveTo>
                  <a:lnTo>
                    <a:pt x="37723" y="0"/>
                  </a:lnTo>
                  <a:lnTo>
                    <a:pt x="25514" y="36628"/>
                  </a:lnTo>
                  <a:lnTo>
                    <a:pt x="17329" y="81408"/>
                  </a:lnTo>
                  <a:lnTo>
                    <a:pt x="12666" y="124141"/>
                  </a:lnTo>
                  <a:lnTo>
                    <a:pt x="10435" y="148377"/>
                  </a:lnTo>
                  <a:lnTo>
                    <a:pt x="8242" y="175118"/>
                  </a:lnTo>
                  <a:lnTo>
                    <a:pt x="6075" y="203529"/>
                  </a:lnTo>
                  <a:lnTo>
                    <a:pt x="3924" y="233052"/>
                  </a:lnTo>
                  <a:lnTo>
                    <a:pt x="2490" y="264024"/>
                  </a:lnTo>
                  <a:lnTo>
                    <a:pt x="1535" y="295960"/>
                  </a:lnTo>
                  <a:lnTo>
                    <a:pt x="897" y="328540"/>
                  </a:lnTo>
                  <a:lnTo>
                    <a:pt x="473" y="365077"/>
                  </a:lnTo>
                  <a:lnTo>
                    <a:pt x="189" y="404251"/>
                  </a:lnTo>
                  <a:lnTo>
                    <a:pt x="0" y="445184"/>
                  </a:lnTo>
                  <a:lnTo>
                    <a:pt x="580" y="487995"/>
                  </a:lnTo>
                  <a:lnTo>
                    <a:pt x="1672" y="532058"/>
                  </a:lnTo>
                  <a:lnTo>
                    <a:pt x="3106" y="576955"/>
                  </a:lnTo>
                  <a:lnTo>
                    <a:pt x="4767" y="623820"/>
                  </a:lnTo>
                  <a:lnTo>
                    <a:pt x="6581" y="671997"/>
                  </a:lnTo>
                  <a:lnTo>
                    <a:pt x="8495" y="721047"/>
                  </a:lnTo>
                  <a:lnTo>
                    <a:pt x="11887" y="772093"/>
                  </a:lnTo>
                  <a:lnTo>
                    <a:pt x="16266" y="824468"/>
                  </a:lnTo>
                  <a:lnTo>
                    <a:pt x="21302" y="877728"/>
                  </a:lnTo>
                  <a:lnTo>
                    <a:pt x="27481" y="930874"/>
                  </a:lnTo>
                  <a:lnTo>
                    <a:pt x="34423" y="983944"/>
                  </a:lnTo>
                  <a:lnTo>
                    <a:pt x="41873" y="1036963"/>
                  </a:lnTo>
                  <a:lnTo>
                    <a:pt x="49662" y="1089947"/>
                  </a:lnTo>
                  <a:lnTo>
                    <a:pt x="57676" y="1142909"/>
                  </a:lnTo>
                  <a:lnTo>
                    <a:pt x="65842" y="1195856"/>
                  </a:lnTo>
                  <a:lnTo>
                    <a:pt x="74108" y="1248087"/>
                  </a:lnTo>
                  <a:lnTo>
                    <a:pt x="82441" y="1299841"/>
                  </a:lnTo>
                  <a:lnTo>
                    <a:pt x="90818" y="1351278"/>
                  </a:lnTo>
                  <a:lnTo>
                    <a:pt x="99931" y="1401091"/>
                  </a:lnTo>
                  <a:lnTo>
                    <a:pt x="109534" y="1449822"/>
                  </a:lnTo>
                  <a:lnTo>
                    <a:pt x="119463" y="1497831"/>
                  </a:lnTo>
                  <a:lnTo>
                    <a:pt x="128906" y="1544654"/>
                  </a:lnTo>
                  <a:lnTo>
                    <a:pt x="138023" y="1590685"/>
                  </a:lnTo>
                  <a:lnTo>
                    <a:pt x="146923" y="1636190"/>
                  </a:lnTo>
                  <a:lnTo>
                    <a:pt x="154973" y="1678521"/>
                  </a:lnTo>
                  <a:lnTo>
                    <a:pt x="162456" y="1718737"/>
                  </a:lnTo>
                  <a:lnTo>
                    <a:pt x="169562" y="1757541"/>
                  </a:lnTo>
                  <a:lnTo>
                    <a:pt x="177121" y="1793288"/>
                  </a:lnTo>
                  <a:lnTo>
                    <a:pt x="184983" y="1826998"/>
                  </a:lnTo>
                  <a:lnTo>
                    <a:pt x="193046" y="1859349"/>
                  </a:lnTo>
                  <a:lnTo>
                    <a:pt x="200539" y="1887971"/>
                  </a:lnTo>
                  <a:lnTo>
                    <a:pt x="207651" y="1914108"/>
                  </a:lnTo>
                  <a:lnTo>
                    <a:pt x="221196" y="1959848"/>
                  </a:lnTo>
                  <a:lnTo>
                    <a:pt x="234273" y="1996640"/>
                  </a:lnTo>
                  <a:lnTo>
                    <a:pt x="250163" y="2031636"/>
                  </a:lnTo>
                  <a:lnTo>
                    <a:pt x="261257" y="2044303"/>
                  </a:lnTo>
                  <a:lnTo>
                    <a:pt x="279023" y="205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52">
              <a:extLst>
                <a:ext uri="{FF2B5EF4-FFF2-40B4-BE49-F238E27FC236}">
                  <a16:creationId xmlns:a16="http://schemas.microsoft.com/office/drawing/2014/main" xmlns="" id="{B9CBB96C-527A-4C3E-9813-0B4852A4DE1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95700" y="3968750"/>
              <a:ext cx="5264151" cy="222251"/>
            </a:xfrm>
            <a:custGeom>
              <a:avLst/>
              <a:gdLst/>
              <a:ahLst/>
              <a:cxnLst/>
              <a:rect l="0" t="0" r="0" b="0"/>
              <a:pathLst>
                <a:path w="5264151" h="222251">
                  <a:moveTo>
                    <a:pt x="0" y="222250"/>
                  </a:moveTo>
                  <a:lnTo>
                    <a:pt x="0" y="222250"/>
                  </a:lnTo>
                  <a:lnTo>
                    <a:pt x="22604" y="217224"/>
                  </a:lnTo>
                  <a:lnTo>
                    <a:pt x="63731" y="212790"/>
                  </a:lnTo>
                  <a:lnTo>
                    <a:pt x="96529" y="209109"/>
                  </a:lnTo>
                  <a:lnTo>
                    <a:pt x="137446" y="205826"/>
                  </a:lnTo>
                  <a:lnTo>
                    <a:pt x="162186" y="204951"/>
                  </a:lnTo>
                  <a:lnTo>
                    <a:pt x="188557" y="204367"/>
                  </a:lnTo>
                  <a:lnTo>
                    <a:pt x="218838" y="203272"/>
                  </a:lnTo>
                  <a:lnTo>
                    <a:pt x="251725" y="201837"/>
                  </a:lnTo>
                  <a:lnTo>
                    <a:pt x="286350" y="200175"/>
                  </a:lnTo>
                  <a:lnTo>
                    <a:pt x="324956" y="197655"/>
                  </a:lnTo>
                  <a:lnTo>
                    <a:pt x="366215" y="194564"/>
                  </a:lnTo>
                  <a:lnTo>
                    <a:pt x="409244" y="191093"/>
                  </a:lnTo>
                  <a:lnTo>
                    <a:pt x="459096" y="187368"/>
                  </a:lnTo>
                  <a:lnTo>
                    <a:pt x="513497" y="183473"/>
                  </a:lnTo>
                  <a:lnTo>
                    <a:pt x="570931" y="179465"/>
                  </a:lnTo>
                  <a:lnTo>
                    <a:pt x="633915" y="175382"/>
                  </a:lnTo>
                  <a:lnTo>
                    <a:pt x="700599" y="171250"/>
                  </a:lnTo>
                  <a:lnTo>
                    <a:pt x="769750" y="167083"/>
                  </a:lnTo>
                  <a:lnTo>
                    <a:pt x="844072" y="162189"/>
                  </a:lnTo>
                  <a:lnTo>
                    <a:pt x="921843" y="156809"/>
                  </a:lnTo>
                  <a:lnTo>
                    <a:pt x="1001911" y="151106"/>
                  </a:lnTo>
                  <a:lnTo>
                    <a:pt x="1089158" y="144481"/>
                  </a:lnTo>
                  <a:lnTo>
                    <a:pt x="1181188" y="137243"/>
                  </a:lnTo>
                  <a:lnTo>
                    <a:pt x="1276409" y="129595"/>
                  </a:lnTo>
                  <a:lnTo>
                    <a:pt x="1375167" y="122380"/>
                  </a:lnTo>
                  <a:lnTo>
                    <a:pt x="1476284" y="115453"/>
                  </a:lnTo>
                  <a:lnTo>
                    <a:pt x="1578972" y="108719"/>
                  </a:lnTo>
                  <a:lnTo>
                    <a:pt x="1686943" y="102112"/>
                  </a:lnTo>
                  <a:lnTo>
                    <a:pt x="1798434" y="95591"/>
                  </a:lnTo>
                  <a:lnTo>
                    <a:pt x="1912273" y="89128"/>
                  </a:lnTo>
                  <a:lnTo>
                    <a:pt x="2031204" y="83407"/>
                  </a:lnTo>
                  <a:lnTo>
                    <a:pt x="2153531" y="78183"/>
                  </a:lnTo>
                  <a:lnTo>
                    <a:pt x="2278120" y="73288"/>
                  </a:lnTo>
                  <a:lnTo>
                    <a:pt x="2403514" y="69320"/>
                  </a:lnTo>
                  <a:lnTo>
                    <a:pt x="2529443" y="65969"/>
                  </a:lnTo>
                  <a:lnTo>
                    <a:pt x="2655728" y="63029"/>
                  </a:lnTo>
                  <a:lnTo>
                    <a:pt x="2780841" y="60364"/>
                  </a:lnTo>
                  <a:lnTo>
                    <a:pt x="2905172" y="57881"/>
                  </a:lnTo>
                  <a:lnTo>
                    <a:pt x="3028980" y="55521"/>
                  </a:lnTo>
                  <a:lnTo>
                    <a:pt x="3152442" y="53947"/>
                  </a:lnTo>
                  <a:lnTo>
                    <a:pt x="3275672" y="52898"/>
                  </a:lnTo>
                  <a:lnTo>
                    <a:pt x="3398748" y="52199"/>
                  </a:lnTo>
                  <a:lnTo>
                    <a:pt x="3518193" y="51733"/>
                  </a:lnTo>
                  <a:lnTo>
                    <a:pt x="3635218" y="51422"/>
                  </a:lnTo>
                  <a:lnTo>
                    <a:pt x="3750628" y="51214"/>
                  </a:lnTo>
                  <a:lnTo>
                    <a:pt x="3860729" y="50371"/>
                  </a:lnTo>
                  <a:lnTo>
                    <a:pt x="3967292" y="49103"/>
                  </a:lnTo>
                  <a:lnTo>
                    <a:pt x="4071495" y="47552"/>
                  </a:lnTo>
                  <a:lnTo>
                    <a:pt x="4170597" y="45812"/>
                  </a:lnTo>
                  <a:lnTo>
                    <a:pt x="4266298" y="43947"/>
                  </a:lnTo>
                  <a:lnTo>
                    <a:pt x="4359732" y="41998"/>
                  </a:lnTo>
                  <a:lnTo>
                    <a:pt x="4448127" y="39993"/>
                  </a:lnTo>
                  <a:lnTo>
                    <a:pt x="4533163" y="37951"/>
                  </a:lnTo>
                  <a:lnTo>
                    <a:pt x="4615958" y="35884"/>
                  </a:lnTo>
                  <a:lnTo>
                    <a:pt x="4691616" y="33800"/>
                  </a:lnTo>
                  <a:lnTo>
                    <a:pt x="4762516" y="31706"/>
                  </a:lnTo>
                  <a:lnTo>
                    <a:pt x="4830244" y="29604"/>
                  </a:lnTo>
                  <a:lnTo>
                    <a:pt x="4890918" y="27497"/>
                  </a:lnTo>
                  <a:lnTo>
                    <a:pt x="4946890" y="25386"/>
                  </a:lnTo>
                  <a:lnTo>
                    <a:pt x="4999727" y="23274"/>
                  </a:lnTo>
                  <a:lnTo>
                    <a:pt x="5045534" y="21161"/>
                  </a:lnTo>
                  <a:lnTo>
                    <a:pt x="5086655" y="19046"/>
                  </a:lnTo>
                  <a:lnTo>
                    <a:pt x="5124654" y="16930"/>
                  </a:lnTo>
                  <a:lnTo>
                    <a:pt x="5155630" y="14815"/>
                  </a:lnTo>
                  <a:lnTo>
                    <a:pt x="5181926" y="12699"/>
                  </a:lnTo>
                  <a:lnTo>
                    <a:pt x="5221962" y="8466"/>
                  </a:lnTo>
                  <a:lnTo>
                    <a:pt x="526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53">
              <a:extLst>
                <a:ext uri="{FF2B5EF4-FFF2-40B4-BE49-F238E27FC236}">
                  <a16:creationId xmlns:a16="http://schemas.microsoft.com/office/drawing/2014/main" xmlns="" id="{22B00C7A-A271-42CF-95CC-C12E1255430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172212" y="3435611"/>
              <a:ext cx="59886" cy="2215890"/>
            </a:xfrm>
            <a:custGeom>
              <a:avLst/>
              <a:gdLst/>
              <a:ahLst/>
              <a:cxnLst/>
              <a:rect l="0" t="0" r="0" b="0"/>
              <a:pathLst>
                <a:path w="59886" h="221589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495" y="12046"/>
                  </a:lnTo>
                  <a:lnTo>
                    <a:pt x="8537" y="49965"/>
                  </a:lnTo>
                  <a:lnTo>
                    <a:pt x="14232" y="79212"/>
                  </a:lnTo>
                  <a:lnTo>
                    <a:pt x="16763" y="118081"/>
                  </a:lnTo>
                  <a:lnTo>
                    <a:pt x="19769" y="164989"/>
                  </a:lnTo>
                  <a:lnTo>
                    <a:pt x="21559" y="190339"/>
                  </a:lnTo>
                  <a:lnTo>
                    <a:pt x="23457" y="218528"/>
                  </a:lnTo>
                  <a:lnTo>
                    <a:pt x="25429" y="248609"/>
                  </a:lnTo>
                  <a:lnTo>
                    <a:pt x="27448" y="279953"/>
                  </a:lnTo>
                  <a:lnTo>
                    <a:pt x="29501" y="314959"/>
                  </a:lnTo>
                  <a:lnTo>
                    <a:pt x="31574" y="352408"/>
                  </a:lnTo>
                  <a:lnTo>
                    <a:pt x="33662" y="391485"/>
                  </a:lnTo>
                  <a:lnTo>
                    <a:pt x="35760" y="434469"/>
                  </a:lnTo>
                  <a:lnTo>
                    <a:pt x="37864" y="480059"/>
                  </a:lnTo>
                  <a:lnTo>
                    <a:pt x="39972" y="527385"/>
                  </a:lnTo>
                  <a:lnTo>
                    <a:pt x="42083" y="577281"/>
                  </a:lnTo>
                  <a:lnTo>
                    <a:pt x="44196" y="628889"/>
                  </a:lnTo>
                  <a:lnTo>
                    <a:pt x="46310" y="681639"/>
                  </a:lnTo>
                  <a:lnTo>
                    <a:pt x="47719" y="736561"/>
                  </a:lnTo>
                  <a:lnTo>
                    <a:pt x="48659" y="792932"/>
                  </a:lnTo>
                  <a:lnTo>
                    <a:pt x="49285" y="850267"/>
                  </a:lnTo>
                  <a:lnTo>
                    <a:pt x="50408" y="910363"/>
                  </a:lnTo>
                  <a:lnTo>
                    <a:pt x="51863" y="972300"/>
                  </a:lnTo>
                  <a:lnTo>
                    <a:pt x="53538" y="1035463"/>
                  </a:lnTo>
                  <a:lnTo>
                    <a:pt x="55360" y="1099444"/>
                  </a:lnTo>
                  <a:lnTo>
                    <a:pt x="57280" y="1163970"/>
                  </a:lnTo>
                  <a:lnTo>
                    <a:pt x="59267" y="1228859"/>
                  </a:lnTo>
                  <a:lnTo>
                    <a:pt x="59885" y="1293286"/>
                  </a:lnTo>
                  <a:lnTo>
                    <a:pt x="59591" y="1357403"/>
                  </a:lnTo>
                  <a:lnTo>
                    <a:pt x="58690" y="1421315"/>
                  </a:lnTo>
                  <a:lnTo>
                    <a:pt x="58089" y="1484384"/>
                  </a:lnTo>
                  <a:lnTo>
                    <a:pt x="57689" y="1546891"/>
                  </a:lnTo>
                  <a:lnTo>
                    <a:pt x="57422" y="1609023"/>
                  </a:lnTo>
                  <a:lnTo>
                    <a:pt x="55833" y="1668084"/>
                  </a:lnTo>
                  <a:lnTo>
                    <a:pt x="53362" y="1725096"/>
                  </a:lnTo>
                  <a:lnTo>
                    <a:pt x="50304" y="1780744"/>
                  </a:lnTo>
                  <a:lnTo>
                    <a:pt x="46855" y="1831954"/>
                  </a:lnTo>
                  <a:lnTo>
                    <a:pt x="43143" y="1880204"/>
                  </a:lnTo>
                  <a:lnTo>
                    <a:pt x="39258" y="1926483"/>
                  </a:lnTo>
                  <a:lnTo>
                    <a:pt x="35963" y="1968623"/>
                  </a:lnTo>
                  <a:lnTo>
                    <a:pt x="33060" y="2008007"/>
                  </a:lnTo>
                  <a:lnTo>
                    <a:pt x="30419" y="2045551"/>
                  </a:lnTo>
                  <a:lnTo>
                    <a:pt x="27953" y="2077636"/>
                  </a:lnTo>
                  <a:lnTo>
                    <a:pt x="25604" y="2106081"/>
                  </a:lnTo>
                  <a:lnTo>
                    <a:pt x="21112" y="2152974"/>
                  </a:lnTo>
                  <a:lnTo>
                    <a:pt x="15322" y="2195679"/>
                  </a:lnTo>
                  <a:lnTo>
                    <a:pt x="12438" y="2215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59">
            <a:extLst>
              <a:ext uri="{FF2B5EF4-FFF2-40B4-BE49-F238E27FC236}">
                <a16:creationId xmlns:a16="http://schemas.microsoft.com/office/drawing/2014/main" xmlns="" id="{D516AFF3-18D8-4BFB-B0B9-3687AE23E4BB}"/>
              </a:ext>
            </a:extLst>
          </p:cNvPr>
          <p:cNvGrpSpPr/>
          <p:nvPr/>
        </p:nvGrpSpPr>
        <p:grpSpPr>
          <a:xfrm>
            <a:off x="6659374" y="4288942"/>
            <a:ext cx="432217" cy="587859"/>
            <a:chOff x="6659374" y="4288942"/>
            <a:chExt cx="432217" cy="587859"/>
          </a:xfrm>
        </p:grpSpPr>
        <p:sp>
          <p:nvSpPr>
            <p:cNvPr id="126" name="SMARTInkShape-3054">
              <a:extLst>
                <a:ext uri="{FF2B5EF4-FFF2-40B4-BE49-F238E27FC236}">
                  <a16:creationId xmlns:a16="http://schemas.microsoft.com/office/drawing/2014/main" xmlns="" id="{54A4AEDE-96B5-4E5A-8D34-139101AF80E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34200" y="4705350"/>
              <a:ext cx="69678" cy="171451"/>
            </a:xfrm>
            <a:custGeom>
              <a:avLst/>
              <a:gdLst/>
              <a:ahLst/>
              <a:cxnLst/>
              <a:rect l="0" t="0" r="0" b="0"/>
              <a:pathLst>
                <a:path w="69678" h="171451">
                  <a:moveTo>
                    <a:pt x="0" y="0"/>
                  </a:moveTo>
                  <a:lnTo>
                    <a:pt x="0" y="0"/>
                  </a:lnTo>
                  <a:lnTo>
                    <a:pt x="12948" y="11537"/>
                  </a:lnTo>
                  <a:lnTo>
                    <a:pt x="60247" y="40161"/>
                  </a:lnTo>
                  <a:lnTo>
                    <a:pt x="65563" y="45824"/>
                  </a:lnTo>
                  <a:lnTo>
                    <a:pt x="68404" y="53127"/>
                  </a:lnTo>
                  <a:lnTo>
                    <a:pt x="69677" y="70649"/>
                  </a:lnTo>
                  <a:lnTo>
                    <a:pt x="59685" y="100347"/>
                  </a:lnTo>
                  <a:lnTo>
                    <a:pt x="28103" y="145606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55">
              <a:extLst>
                <a:ext uri="{FF2B5EF4-FFF2-40B4-BE49-F238E27FC236}">
                  <a16:creationId xmlns:a16="http://schemas.microsoft.com/office/drawing/2014/main" xmlns="" id="{CE934C65-A9F7-436D-8F72-802CA7441B4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86550" y="4756150"/>
              <a:ext cx="273051" cy="17829"/>
            </a:xfrm>
            <a:custGeom>
              <a:avLst/>
              <a:gdLst/>
              <a:ahLst/>
              <a:cxnLst/>
              <a:rect l="0" t="0" r="0" b="0"/>
              <a:pathLst>
                <a:path w="273051" h="178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15580" y="14927"/>
                  </a:lnTo>
                  <a:lnTo>
                    <a:pt x="56200" y="17828"/>
                  </a:lnTo>
                  <a:lnTo>
                    <a:pt x="98826" y="16625"/>
                  </a:lnTo>
                  <a:lnTo>
                    <a:pt x="145522" y="14444"/>
                  </a:lnTo>
                  <a:lnTo>
                    <a:pt x="187444" y="13475"/>
                  </a:lnTo>
                  <a:lnTo>
                    <a:pt x="221597" y="1116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56">
              <a:extLst>
                <a:ext uri="{FF2B5EF4-FFF2-40B4-BE49-F238E27FC236}">
                  <a16:creationId xmlns:a16="http://schemas.microsoft.com/office/drawing/2014/main" xmlns="" id="{012FFDCF-ED1E-4FB8-BFD0-9D611BD46D7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962291" y="4288942"/>
              <a:ext cx="129300" cy="162409"/>
            </a:xfrm>
            <a:custGeom>
              <a:avLst/>
              <a:gdLst/>
              <a:ahLst/>
              <a:cxnLst/>
              <a:rect l="0" t="0" r="0" b="0"/>
              <a:pathLst>
                <a:path w="129300" h="1624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20570" y="8313"/>
                  </a:lnTo>
                  <a:lnTo>
                    <a:pt x="64776" y="18323"/>
                  </a:lnTo>
                  <a:lnTo>
                    <a:pt x="100790" y="31521"/>
                  </a:lnTo>
                  <a:lnTo>
                    <a:pt x="118089" y="43559"/>
                  </a:lnTo>
                  <a:lnTo>
                    <a:pt x="128130" y="58316"/>
                  </a:lnTo>
                  <a:lnTo>
                    <a:pt x="129299" y="76163"/>
                  </a:lnTo>
                  <a:lnTo>
                    <a:pt x="124411" y="95149"/>
                  </a:lnTo>
                  <a:lnTo>
                    <a:pt x="101457" y="138908"/>
                  </a:lnTo>
                  <a:lnTo>
                    <a:pt x="8620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57">
              <a:extLst>
                <a:ext uri="{FF2B5EF4-FFF2-40B4-BE49-F238E27FC236}">
                  <a16:creationId xmlns:a16="http://schemas.microsoft.com/office/drawing/2014/main" xmlns="" id="{536B4A73-D5F5-4132-B2D6-1A05F359673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659374" y="4370367"/>
              <a:ext cx="331977" cy="22874"/>
            </a:xfrm>
            <a:custGeom>
              <a:avLst/>
              <a:gdLst/>
              <a:ahLst/>
              <a:cxnLst/>
              <a:rect l="0" t="0" r="0" b="0"/>
              <a:pathLst>
                <a:path w="331977" h="22874">
                  <a:moveTo>
                    <a:pt x="14476" y="11133"/>
                  </a:moveTo>
                  <a:lnTo>
                    <a:pt x="14476" y="11133"/>
                  </a:lnTo>
                  <a:lnTo>
                    <a:pt x="2543" y="16159"/>
                  </a:lnTo>
                  <a:lnTo>
                    <a:pt x="171" y="16600"/>
                  </a:lnTo>
                  <a:lnTo>
                    <a:pt x="0" y="17600"/>
                  </a:lnTo>
                  <a:lnTo>
                    <a:pt x="3573" y="20593"/>
                  </a:lnTo>
                  <a:lnTo>
                    <a:pt x="23631" y="22873"/>
                  </a:lnTo>
                  <a:lnTo>
                    <a:pt x="65402" y="16806"/>
                  </a:lnTo>
                  <a:lnTo>
                    <a:pt x="105548" y="11773"/>
                  </a:lnTo>
                  <a:lnTo>
                    <a:pt x="150908" y="7184"/>
                  </a:lnTo>
                  <a:lnTo>
                    <a:pt x="196938" y="2793"/>
                  </a:lnTo>
                  <a:lnTo>
                    <a:pt x="239504" y="371"/>
                  </a:lnTo>
                  <a:lnTo>
                    <a:pt x="276765" y="0"/>
                  </a:lnTo>
                  <a:lnTo>
                    <a:pt x="331976" y="4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60">
            <a:extLst>
              <a:ext uri="{FF2B5EF4-FFF2-40B4-BE49-F238E27FC236}">
                <a16:creationId xmlns:a16="http://schemas.microsoft.com/office/drawing/2014/main" xmlns="" id="{7606545C-E7D6-4AAF-8BC7-8839E3836F31}"/>
              </a:ext>
            </a:extLst>
          </p:cNvPr>
          <p:cNvGrpSpPr/>
          <p:nvPr/>
        </p:nvGrpSpPr>
        <p:grpSpPr>
          <a:xfrm>
            <a:off x="6222999" y="4858273"/>
            <a:ext cx="171452" cy="323328"/>
            <a:chOff x="6222999" y="4858273"/>
            <a:chExt cx="171452" cy="323328"/>
          </a:xfrm>
        </p:grpSpPr>
        <p:sp>
          <p:nvSpPr>
            <p:cNvPr id="131" name="SMARTInkShape-3058">
              <a:extLst>
                <a:ext uri="{FF2B5EF4-FFF2-40B4-BE49-F238E27FC236}">
                  <a16:creationId xmlns:a16="http://schemas.microsoft.com/office/drawing/2014/main" xmlns="" id="{8F742128-AD77-4D09-9C4E-E3C730E1C1A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24600" y="507365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69850" y="0"/>
                  </a:moveTo>
                  <a:lnTo>
                    <a:pt x="69850" y="0"/>
                  </a:lnTo>
                  <a:lnTo>
                    <a:pt x="37212" y="47384"/>
                  </a:lnTo>
                  <a:lnTo>
                    <a:pt x="8349" y="9422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59">
              <a:extLst>
                <a:ext uri="{FF2B5EF4-FFF2-40B4-BE49-F238E27FC236}">
                  <a16:creationId xmlns:a16="http://schemas.microsoft.com/office/drawing/2014/main" xmlns="" id="{1AE84C23-3F7C-4DCF-91CD-2789DF7AC7B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222999" y="5073650"/>
              <a:ext cx="101602" cy="38101"/>
            </a:xfrm>
            <a:custGeom>
              <a:avLst/>
              <a:gdLst/>
              <a:ahLst/>
              <a:cxnLst/>
              <a:rect l="0" t="0" r="0" b="0"/>
              <a:pathLst>
                <a:path w="101602" h="381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372" y="12209"/>
                  </a:lnTo>
                  <a:lnTo>
                    <a:pt x="12553" y="17892"/>
                  </a:lnTo>
                  <a:lnTo>
                    <a:pt x="55276" y="33139"/>
                  </a:lnTo>
                  <a:lnTo>
                    <a:pt x="1016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60">
              <a:extLst>
                <a:ext uri="{FF2B5EF4-FFF2-40B4-BE49-F238E27FC236}">
                  <a16:creationId xmlns:a16="http://schemas.microsoft.com/office/drawing/2014/main" xmlns="" id="{AE6BF030-7209-409D-8667-36A8F475DAD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76492" y="4858273"/>
              <a:ext cx="41759" cy="215378"/>
            </a:xfrm>
            <a:custGeom>
              <a:avLst/>
              <a:gdLst/>
              <a:ahLst/>
              <a:cxnLst/>
              <a:rect l="0" t="0" r="0" b="0"/>
              <a:pathLst>
                <a:path w="41759" h="215378">
                  <a:moveTo>
                    <a:pt x="3658" y="12177"/>
                  </a:moveTo>
                  <a:lnTo>
                    <a:pt x="3658" y="12177"/>
                  </a:lnTo>
                  <a:lnTo>
                    <a:pt x="3657" y="5435"/>
                  </a:lnTo>
                  <a:lnTo>
                    <a:pt x="2953" y="3449"/>
                  </a:lnTo>
                  <a:lnTo>
                    <a:pt x="1776" y="2125"/>
                  </a:lnTo>
                  <a:lnTo>
                    <a:pt x="287" y="1242"/>
                  </a:lnTo>
                  <a:lnTo>
                    <a:pt x="0" y="654"/>
                  </a:lnTo>
                  <a:lnTo>
                    <a:pt x="513" y="261"/>
                  </a:lnTo>
                  <a:lnTo>
                    <a:pt x="1562" y="0"/>
                  </a:lnTo>
                  <a:lnTo>
                    <a:pt x="8313" y="27044"/>
                  </a:lnTo>
                  <a:lnTo>
                    <a:pt x="15072" y="69577"/>
                  </a:lnTo>
                  <a:lnTo>
                    <a:pt x="21900" y="104011"/>
                  </a:lnTo>
                  <a:lnTo>
                    <a:pt x="27758" y="136717"/>
                  </a:lnTo>
                  <a:lnTo>
                    <a:pt x="35023" y="179135"/>
                  </a:lnTo>
                  <a:lnTo>
                    <a:pt x="41758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61">
            <a:extLst>
              <a:ext uri="{FF2B5EF4-FFF2-40B4-BE49-F238E27FC236}">
                <a16:creationId xmlns:a16="http://schemas.microsoft.com/office/drawing/2014/main" xmlns="" id="{DE62BC87-0DA8-418D-AEB4-2836F979DCC3}"/>
              </a:ext>
            </a:extLst>
          </p:cNvPr>
          <p:cNvGrpSpPr/>
          <p:nvPr/>
        </p:nvGrpSpPr>
        <p:grpSpPr>
          <a:xfrm>
            <a:off x="4963211" y="4946650"/>
            <a:ext cx="148540" cy="279037"/>
            <a:chOff x="4963211" y="4946650"/>
            <a:chExt cx="148540" cy="279037"/>
          </a:xfrm>
        </p:grpSpPr>
        <p:sp>
          <p:nvSpPr>
            <p:cNvPr id="135" name="SMARTInkShape-3061">
              <a:extLst>
                <a:ext uri="{FF2B5EF4-FFF2-40B4-BE49-F238E27FC236}">
                  <a16:creationId xmlns:a16="http://schemas.microsoft.com/office/drawing/2014/main" xmlns="" id="{DC12F7D1-D5D5-46B1-B219-A3AE748DE7B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052812" y="5156200"/>
              <a:ext cx="58939" cy="65066"/>
            </a:xfrm>
            <a:custGeom>
              <a:avLst/>
              <a:gdLst/>
              <a:ahLst/>
              <a:cxnLst/>
              <a:rect l="0" t="0" r="0" b="0"/>
              <a:pathLst>
                <a:path w="58939" h="65066">
                  <a:moveTo>
                    <a:pt x="58938" y="0"/>
                  </a:moveTo>
                  <a:lnTo>
                    <a:pt x="58938" y="0"/>
                  </a:lnTo>
                  <a:lnTo>
                    <a:pt x="22537" y="42359"/>
                  </a:lnTo>
                  <a:lnTo>
                    <a:pt x="0" y="65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62">
              <a:extLst>
                <a:ext uri="{FF2B5EF4-FFF2-40B4-BE49-F238E27FC236}">
                  <a16:creationId xmlns:a16="http://schemas.microsoft.com/office/drawing/2014/main" xmlns="" id="{2DE6319E-70F7-4E55-9E8A-6560AD3BA00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963211" y="5152542"/>
              <a:ext cx="63960" cy="73145"/>
            </a:xfrm>
            <a:custGeom>
              <a:avLst/>
              <a:gdLst/>
              <a:ahLst/>
              <a:cxnLst/>
              <a:rect l="0" t="0" r="0" b="0"/>
              <a:pathLst>
                <a:path w="63960" h="73145">
                  <a:moveTo>
                    <a:pt x="8839" y="3658"/>
                  </a:moveTo>
                  <a:lnTo>
                    <a:pt x="8839" y="3658"/>
                  </a:lnTo>
                  <a:lnTo>
                    <a:pt x="5468" y="287"/>
                  </a:lnTo>
                  <a:lnTo>
                    <a:pt x="3770" y="0"/>
                  </a:lnTo>
                  <a:lnTo>
                    <a:pt x="1931" y="513"/>
                  </a:lnTo>
                  <a:lnTo>
                    <a:pt x="0" y="1561"/>
                  </a:lnTo>
                  <a:lnTo>
                    <a:pt x="124" y="4377"/>
                  </a:lnTo>
                  <a:lnTo>
                    <a:pt x="4025" y="13150"/>
                  </a:lnTo>
                  <a:lnTo>
                    <a:pt x="41050" y="53936"/>
                  </a:lnTo>
                  <a:lnTo>
                    <a:pt x="63959" y="7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63">
              <a:extLst>
                <a:ext uri="{FF2B5EF4-FFF2-40B4-BE49-F238E27FC236}">
                  <a16:creationId xmlns:a16="http://schemas.microsoft.com/office/drawing/2014/main" xmlns="" id="{0DCECFC3-14B0-4508-8173-376C9D9F119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91100" y="494665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0" y="0"/>
                  </a:moveTo>
                  <a:lnTo>
                    <a:pt x="0" y="0"/>
                  </a:lnTo>
                  <a:lnTo>
                    <a:pt x="12209" y="34531"/>
                  </a:lnTo>
                  <a:lnTo>
                    <a:pt x="27136" y="80787"/>
                  </a:lnTo>
                  <a:lnTo>
                    <a:pt x="36990" y="114457"/>
                  </a:lnTo>
                  <a:lnTo>
                    <a:pt x="45367" y="147531"/>
                  </a:lnTo>
                  <a:lnTo>
                    <a:pt x="53346" y="188978"/>
                  </a:lnTo>
                  <a:lnTo>
                    <a:pt x="571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064">
            <a:extLst>
              <a:ext uri="{FF2B5EF4-FFF2-40B4-BE49-F238E27FC236}">
                <a16:creationId xmlns:a16="http://schemas.microsoft.com/office/drawing/2014/main" xmlns="" id="{FBD39D4C-FA52-4747-97B6-E07719CCEA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52779" y="5302250"/>
            <a:ext cx="632022" cy="332637"/>
          </a:xfrm>
          <a:custGeom>
            <a:avLst/>
            <a:gdLst/>
            <a:ahLst/>
            <a:cxnLst/>
            <a:rect l="0" t="0" r="0" b="0"/>
            <a:pathLst>
              <a:path w="632022" h="332637">
                <a:moveTo>
                  <a:pt x="3371" y="127000"/>
                </a:moveTo>
                <a:lnTo>
                  <a:pt x="3371" y="127000"/>
                </a:lnTo>
                <a:lnTo>
                  <a:pt x="0" y="116887"/>
                </a:lnTo>
                <a:lnTo>
                  <a:pt x="418" y="116024"/>
                </a:lnTo>
                <a:lnTo>
                  <a:pt x="4646" y="120711"/>
                </a:lnTo>
                <a:lnTo>
                  <a:pt x="25072" y="155475"/>
                </a:lnTo>
                <a:lnTo>
                  <a:pt x="43590" y="199628"/>
                </a:lnTo>
                <a:lnTo>
                  <a:pt x="53467" y="226219"/>
                </a:lnTo>
                <a:lnTo>
                  <a:pt x="73848" y="272697"/>
                </a:lnTo>
                <a:lnTo>
                  <a:pt x="95372" y="309582"/>
                </a:lnTo>
                <a:lnTo>
                  <a:pt x="119049" y="330679"/>
                </a:lnTo>
                <a:lnTo>
                  <a:pt x="132701" y="332636"/>
                </a:lnTo>
                <a:lnTo>
                  <a:pt x="162921" y="323522"/>
                </a:lnTo>
                <a:lnTo>
                  <a:pt x="202693" y="292189"/>
                </a:lnTo>
                <a:lnTo>
                  <a:pt x="225152" y="270993"/>
                </a:lnTo>
                <a:lnTo>
                  <a:pt x="252119" y="245573"/>
                </a:lnTo>
                <a:lnTo>
                  <a:pt x="282093" y="217338"/>
                </a:lnTo>
                <a:lnTo>
                  <a:pt x="314069" y="187225"/>
                </a:lnTo>
                <a:lnTo>
                  <a:pt x="345969" y="159389"/>
                </a:lnTo>
                <a:lnTo>
                  <a:pt x="377820" y="133071"/>
                </a:lnTo>
                <a:lnTo>
                  <a:pt x="409637" y="107764"/>
                </a:lnTo>
                <a:lnTo>
                  <a:pt x="440726" y="85954"/>
                </a:lnTo>
                <a:lnTo>
                  <a:pt x="471330" y="66475"/>
                </a:lnTo>
                <a:lnTo>
                  <a:pt x="501610" y="48549"/>
                </a:lnTo>
                <a:lnTo>
                  <a:pt x="529558" y="35189"/>
                </a:lnTo>
                <a:lnTo>
                  <a:pt x="555951" y="24870"/>
                </a:lnTo>
                <a:lnTo>
                  <a:pt x="598212" y="11054"/>
                </a:lnTo>
                <a:lnTo>
                  <a:pt x="63202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Shape-3065">
            <a:extLst>
              <a:ext uri="{FF2B5EF4-FFF2-40B4-BE49-F238E27FC236}">
                <a16:creationId xmlns:a16="http://schemas.microsoft.com/office/drawing/2014/main" xmlns="" id="{13BD521D-9CDD-4B82-866D-4851CE3F13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21400" y="5213350"/>
            <a:ext cx="596901" cy="276407"/>
          </a:xfrm>
          <a:custGeom>
            <a:avLst/>
            <a:gdLst/>
            <a:ahLst/>
            <a:cxnLst/>
            <a:rect l="0" t="0" r="0" b="0"/>
            <a:pathLst>
              <a:path w="596901" h="276407">
                <a:moveTo>
                  <a:pt x="0" y="158750"/>
                </a:moveTo>
                <a:lnTo>
                  <a:pt x="0" y="158750"/>
                </a:lnTo>
                <a:lnTo>
                  <a:pt x="0" y="155091"/>
                </a:lnTo>
                <a:lnTo>
                  <a:pt x="5775" y="190870"/>
                </a:lnTo>
                <a:lnTo>
                  <a:pt x="16606" y="235295"/>
                </a:lnTo>
                <a:lnTo>
                  <a:pt x="27136" y="257916"/>
                </a:lnTo>
                <a:lnTo>
                  <a:pt x="35024" y="265783"/>
                </a:lnTo>
                <a:lnTo>
                  <a:pt x="55077" y="276406"/>
                </a:lnTo>
                <a:lnTo>
                  <a:pt x="85627" y="270308"/>
                </a:lnTo>
                <a:lnTo>
                  <a:pt x="130484" y="247842"/>
                </a:lnTo>
                <a:lnTo>
                  <a:pt x="163188" y="228023"/>
                </a:lnTo>
                <a:lnTo>
                  <a:pt x="199810" y="204932"/>
                </a:lnTo>
                <a:lnTo>
                  <a:pt x="243978" y="179660"/>
                </a:lnTo>
                <a:lnTo>
                  <a:pt x="293181" y="152934"/>
                </a:lnTo>
                <a:lnTo>
                  <a:pt x="345737" y="125240"/>
                </a:lnTo>
                <a:lnTo>
                  <a:pt x="397002" y="99016"/>
                </a:lnTo>
                <a:lnTo>
                  <a:pt x="447407" y="73771"/>
                </a:lnTo>
                <a:lnTo>
                  <a:pt x="497238" y="49181"/>
                </a:lnTo>
                <a:lnTo>
                  <a:pt x="530459" y="32787"/>
                </a:lnTo>
                <a:lnTo>
                  <a:pt x="5969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564">
            <a:extLst>
              <a:ext uri="{FF2B5EF4-FFF2-40B4-BE49-F238E27FC236}">
                <a16:creationId xmlns:a16="http://schemas.microsoft.com/office/drawing/2014/main" xmlns="" id="{FC387399-27F0-43A2-88EF-FCD3DB271BCD}"/>
              </a:ext>
            </a:extLst>
          </p:cNvPr>
          <p:cNvGrpSpPr/>
          <p:nvPr/>
        </p:nvGrpSpPr>
        <p:grpSpPr>
          <a:xfrm>
            <a:off x="7397750" y="4089400"/>
            <a:ext cx="800101" cy="672201"/>
            <a:chOff x="7397750" y="4089400"/>
            <a:chExt cx="800101" cy="672201"/>
          </a:xfrm>
        </p:grpSpPr>
        <p:sp>
          <p:nvSpPr>
            <p:cNvPr id="141" name="SMARTInkShape-3066">
              <a:extLst>
                <a:ext uri="{FF2B5EF4-FFF2-40B4-BE49-F238E27FC236}">
                  <a16:creationId xmlns:a16="http://schemas.microsoft.com/office/drawing/2014/main" xmlns="" id="{F8CEF7E7-2AC0-404A-A00C-71470661D84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94600" y="4089400"/>
              <a:ext cx="603251" cy="271302"/>
            </a:xfrm>
            <a:custGeom>
              <a:avLst/>
              <a:gdLst/>
              <a:ahLst/>
              <a:cxnLst/>
              <a:rect l="0" t="0" r="0" b="0"/>
              <a:pathLst>
                <a:path w="603251" h="271302">
                  <a:moveTo>
                    <a:pt x="0" y="171450"/>
                  </a:moveTo>
                  <a:lnTo>
                    <a:pt x="0" y="171450"/>
                  </a:lnTo>
                  <a:lnTo>
                    <a:pt x="5069" y="184411"/>
                  </a:lnTo>
                  <a:lnTo>
                    <a:pt x="16628" y="224810"/>
                  </a:lnTo>
                  <a:lnTo>
                    <a:pt x="28557" y="246671"/>
                  </a:lnTo>
                  <a:lnTo>
                    <a:pt x="45617" y="263442"/>
                  </a:lnTo>
                  <a:lnTo>
                    <a:pt x="68723" y="270426"/>
                  </a:lnTo>
                  <a:lnTo>
                    <a:pt x="81799" y="271301"/>
                  </a:lnTo>
                  <a:lnTo>
                    <a:pt x="115142" y="257221"/>
                  </a:lnTo>
                  <a:lnTo>
                    <a:pt x="158419" y="229326"/>
                  </a:lnTo>
                  <a:lnTo>
                    <a:pt x="186751" y="210034"/>
                  </a:lnTo>
                  <a:lnTo>
                    <a:pt x="217635" y="188706"/>
                  </a:lnTo>
                  <a:lnTo>
                    <a:pt x="256567" y="163904"/>
                  </a:lnTo>
                  <a:lnTo>
                    <a:pt x="300867" y="136786"/>
                  </a:lnTo>
                  <a:lnTo>
                    <a:pt x="348745" y="108124"/>
                  </a:lnTo>
                  <a:lnTo>
                    <a:pt x="398303" y="83371"/>
                  </a:lnTo>
                  <a:lnTo>
                    <a:pt x="448979" y="61225"/>
                  </a:lnTo>
                  <a:lnTo>
                    <a:pt x="500403" y="40817"/>
                  </a:lnTo>
                  <a:lnTo>
                    <a:pt x="534685" y="27211"/>
                  </a:lnTo>
                  <a:lnTo>
                    <a:pt x="603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67">
              <a:extLst>
                <a:ext uri="{FF2B5EF4-FFF2-40B4-BE49-F238E27FC236}">
                  <a16:creationId xmlns:a16="http://schemas.microsoft.com/office/drawing/2014/main" xmlns="" id="{16234221-E8B8-4589-8E78-047821EA435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397750" y="4572000"/>
              <a:ext cx="533401" cy="189601"/>
            </a:xfrm>
            <a:custGeom>
              <a:avLst/>
              <a:gdLst/>
              <a:ahLst/>
              <a:cxnLst/>
              <a:rect l="0" t="0" r="0" b="0"/>
              <a:pathLst>
                <a:path w="533401" h="189601">
                  <a:moveTo>
                    <a:pt x="0" y="158750"/>
                  </a:moveTo>
                  <a:lnTo>
                    <a:pt x="0" y="158750"/>
                  </a:lnTo>
                  <a:lnTo>
                    <a:pt x="0" y="145266"/>
                  </a:lnTo>
                  <a:lnTo>
                    <a:pt x="1411" y="140588"/>
                  </a:lnTo>
                  <a:lnTo>
                    <a:pt x="6742" y="133509"/>
                  </a:lnTo>
                  <a:lnTo>
                    <a:pt x="10844" y="132045"/>
                  </a:lnTo>
                  <a:lnTo>
                    <a:pt x="21048" y="132300"/>
                  </a:lnTo>
                  <a:lnTo>
                    <a:pt x="34520" y="142290"/>
                  </a:lnTo>
                  <a:lnTo>
                    <a:pt x="70084" y="180258"/>
                  </a:lnTo>
                  <a:lnTo>
                    <a:pt x="85711" y="189005"/>
                  </a:lnTo>
                  <a:lnTo>
                    <a:pt x="105827" y="189600"/>
                  </a:lnTo>
                  <a:lnTo>
                    <a:pt x="133111" y="181633"/>
                  </a:lnTo>
                  <a:lnTo>
                    <a:pt x="173460" y="161630"/>
                  </a:lnTo>
                  <a:lnTo>
                    <a:pt x="199601" y="147970"/>
                  </a:lnTo>
                  <a:lnTo>
                    <a:pt x="229023" y="132513"/>
                  </a:lnTo>
                  <a:lnTo>
                    <a:pt x="260632" y="115859"/>
                  </a:lnTo>
                  <a:lnTo>
                    <a:pt x="295111" y="99111"/>
                  </a:lnTo>
                  <a:lnTo>
                    <a:pt x="331501" y="82302"/>
                  </a:lnTo>
                  <a:lnTo>
                    <a:pt x="369168" y="65451"/>
                  </a:lnTo>
                  <a:lnTo>
                    <a:pt x="404156" y="50690"/>
                  </a:lnTo>
                  <a:lnTo>
                    <a:pt x="437360" y="37321"/>
                  </a:lnTo>
                  <a:lnTo>
                    <a:pt x="469374" y="24880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3068">
            <a:extLst>
              <a:ext uri="{FF2B5EF4-FFF2-40B4-BE49-F238E27FC236}">
                <a16:creationId xmlns:a16="http://schemas.microsoft.com/office/drawing/2014/main" xmlns="" id="{F7F89A49-A730-401C-B3BE-DB36F3102C1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15266" y="4114800"/>
            <a:ext cx="704435" cy="420944"/>
          </a:xfrm>
          <a:custGeom>
            <a:avLst/>
            <a:gdLst/>
            <a:ahLst/>
            <a:cxnLst/>
            <a:rect l="0" t="0" r="0" b="0"/>
            <a:pathLst>
              <a:path w="704435" h="420944">
                <a:moveTo>
                  <a:pt x="18634" y="266700"/>
                </a:moveTo>
                <a:lnTo>
                  <a:pt x="18634" y="266700"/>
                </a:lnTo>
                <a:lnTo>
                  <a:pt x="2747" y="239981"/>
                </a:lnTo>
                <a:lnTo>
                  <a:pt x="0" y="230238"/>
                </a:lnTo>
                <a:lnTo>
                  <a:pt x="9820" y="235827"/>
                </a:lnTo>
                <a:lnTo>
                  <a:pt x="37877" y="277823"/>
                </a:lnTo>
                <a:lnTo>
                  <a:pt x="56584" y="312801"/>
                </a:lnTo>
                <a:lnTo>
                  <a:pt x="74777" y="351865"/>
                </a:lnTo>
                <a:lnTo>
                  <a:pt x="92975" y="388512"/>
                </a:lnTo>
                <a:lnTo>
                  <a:pt x="112823" y="414207"/>
                </a:lnTo>
                <a:lnTo>
                  <a:pt x="126582" y="420071"/>
                </a:lnTo>
                <a:lnTo>
                  <a:pt x="160685" y="420943"/>
                </a:lnTo>
                <a:lnTo>
                  <a:pt x="206886" y="399223"/>
                </a:lnTo>
                <a:lnTo>
                  <a:pt x="233035" y="382565"/>
                </a:lnTo>
                <a:lnTo>
                  <a:pt x="262463" y="360171"/>
                </a:lnTo>
                <a:lnTo>
                  <a:pt x="294075" y="333953"/>
                </a:lnTo>
                <a:lnTo>
                  <a:pt x="327145" y="305185"/>
                </a:lnTo>
                <a:lnTo>
                  <a:pt x="364008" y="273307"/>
                </a:lnTo>
                <a:lnTo>
                  <a:pt x="403400" y="239355"/>
                </a:lnTo>
                <a:lnTo>
                  <a:pt x="444478" y="204020"/>
                </a:lnTo>
                <a:lnTo>
                  <a:pt x="485269" y="171291"/>
                </a:lnTo>
                <a:lnTo>
                  <a:pt x="525869" y="140300"/>
                </a:lnTo>
                <a:lnTo>
                  <a:pt x="566340" y="110466"/>
                </a:lnTo>
                <a:lnTo>
                  <a:pt x="599672" y="84933"/>
                </a:lnTo>
                <a:lnTo>
                  <a:pt x="628243" y="62266"/>
                </a:lnTo>
                <a:lnTo>
                  <a:pt x="670571" y="27674"/>
                </a:lnTo>
                <a:lnTo>
                  <a:pt x="70443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3069">
            <a:extLst>
              <a:ext uri="{FF2B5EF4-FFF2-40B4-BE49-F238E27FC236}">
                <a16:creationId xmlns:a16="http://schemas.microsoft.com/office/drawing/2014/main" xmlns="" id="{9A8517DB-259A-4C65-813A-C6373E7122B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33900" y="4591050"/>
            <a:ext cx="692151" cy="377825"/>
          </a:xfrm>
          <a:custGeom>
            <a:avLst/>
            <a:gdLst/>
            <a:ahLst/>
            <a:cxnLst/>
            <a:rect l="0" t="0" r="0" b="0"/>
            <a:pathLst>
              <a:path w="692151" h="377825">
                <a:moveTo>
                  <a:pt x="0" y="260350"/>
                </a:moveTo>
                <a:lnTo>
                  <a:pt x="0" y="260350"/>
                </a:lnTo>
                <a:lnTo>
                  <a:pt x="0" y="256979"/>
                </a:lnTo>
                <a:lnTo>
                  <a:pt x="705" y="255986"/>
                </a:lnTo>
                <a:lnTo>
                  <a:pt x="1881" y="255324"/>
                </a:lnTo>
                <a:lnTo>
                  <a:pt x="3371" y="254883"/>
                </a:lnTo>
                <a:lnTo>
                  <a:pt x="15580" y="264375"/>
                </a:lnTo>
                <a:lnTo>
                  <a:pt x="34305" y="303164"/>
                </a:lnTo>
                <a:lnTo>
                  <a:pt x="52262" y="344846"/>
                </a:lnTo>
                <a:lnTo>
                  <a:pt x="67207" y="366578"/>
                </a:lnTo>
                <a:lnTo>
                  <a:pt x="77260" y="372796"/>
                </a:lnTo>
                <a:lnTo>
                  <a:pt x="101601" y="377824"/>
                </a:lnTo>
                <a:lnTo>
                  <a:pt x="134526" y="364537"/>
                </a:lnTo>
                <a:lnTo>
                  <a:pt x="178323" y="334877"/>
                </a:lnTo>
                <a:lnTo>
                  <a:pt x="207782" y="312151"/>
                </a:lnTo>
                <a:lnTo>
                  <a:pt x="240121" y="286417"/>
                </a:lnTo>
                <a:lnTo>
                  <a:pt x="279319" y="257267"/>
                </a:lnTo>
                <a:lnTo>
                  <a:pt x="323091" y="225839"/>
                </a:lnTo>
                <a:lnTo>
                  <a:pt x="369910" y="192893"/>
                </a:lnTo>
                <a:lnTo>
                  <a:pt x="415941" y="162462"/>
                </a:lnTo>
                <a:lnTo>
                  <a:pt x="461444" y="133708"/>
                </a:lnTo>
                <a:lnTo>
                  <a:pt x="506596" y="106072"/>
                </a:lnTo>
                <a:lnTo>
                  <a:pt x="547281" y="82003"/>
                </a:lnTo>
                <a:lnTo>
                  <a:pt x="584987" y="60313"/>
                </a:lnTo>
                <a:lnTo>
                  <a:pt x="620708" y="40209"/>
                </a:lnTo>
                <a:lnTo>
                  <a:pt x="6921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567">
            <a:extLst>
              <a:ext uri="{FF2B5EF4-FFF2-40B4-BE49-F238E27FC236}">
                <a16:creationId xmlns:a16="http://schemas.microsoft.com/office/drawing/2014/main" xmlns="" id="{76C7E6C9-D778-4EEE-950F-2CFA58A76C00}"/>
              </a:ext>
            </a:extLst>
          </p:cNvPr>
          <p:cNvGrpSpPr/>
          <p:nvPr/>
        </p:nvGrpSpPr>
        <p:grpSpPr>
          <a:xfrm>
            <a:off x="5819579" y="4165600"/>
            <a:ext cx="803472" cy="598787"/>
            <a:chOff x="5819579" y="4165600"/>
            <a:chExt cx="803472" cy="598787"/>
          </a:xfrm>
        </p:grpSpPr>
        <p:sp>
          <p:nvSpPr>
            <p:cNvPr id="146" name="SMARTInkShape-3070">
              <a:extLst>
                <a:ext uri="{FF2B5EF4-FFF2-40B4-BE49-F238E27FC236}">
                  <a16:creationId xmlns:a16="http://schemas.microsoft.com/office/drawing/2014/main" xmlns="" id="{5B7E6BC2-70B4-4640-91D0-97372C81110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08865" y="4521200"/>
              <a:ext cx="614186" cy="243187"/>
            </a:xfrm>
            <a:custGeom>
              <a:avLst/>
              <a:gdLst/>
              <a:ahLst/>
              <a:cxnLst/>
              <a:rect l="0" t="0" r="0" b="0"/>
              <a:pathLst>
                <a:path w="614186" h="243187">
                  <a:moveTo>
                    <a:pt x="10935" y="196850"/>
                  </a:moveTo>
                  <a:lnTo>
                    <a:pt x="10935" y="196850"/>
                  </a:lnTo>
                  <a:lnTo>
                    <a:pt x="0" y="153933"/>
                  </a:lnTo>
                  <a:lnTo>
                    <a:pt x="117" y="149894"/>
                  </a:lnTo>
                  <a:lnTo>
                    <a:pt x="901" y="147907"/>
                  </a:lnTo>
                  <a:lnTo>
                    <a:pt x="2129" y="147288"/>
                  </a:lnTo>
                  <a:lnTo>
                    <a:pt x="6143" y="184513"/>
                  </a:lnTo>
                  <a:lnTo>
                    <a:pt x="7740" y="197092"/>
                  </a:lnTo>
                  <a:lnTo>
                    <a:pt x="17041" y="216713"/>
                  </a:lnTo>
                  <a:lnTo>
                    <a:pt x="23472" y="224909"/>
                  </a:lnTo>
                  <a:lnTo>
                    <a:pt x="52750" y="243186"/>
                  </a:lnTo>
                  <a:lnTo>
                    <a:pt x="81730" y="241667"/>
                  </a:lnTo>
                  <a:lnTo>
                    <a:pt x="120011" y="228058"/>
                  </a:lnTo>
                  <a:lnTo>
                    <a:pt x="145036" y="215539"/>
                  </a:lnTo>
                  <a:lnTo>
                    <a:pt x="172302" y="200842"/>
                  </a:lnTo>
                  <a:lnTo>
                    <a:pt x="206708" y="182578"/>
                  </a:lnTo>
                  <a:lnTo>
                    <a:pt x="245872" y="161935"/>
                  </a:lnTo>
                  <a:lnTo>
                    <a:pt x="288210" y="139707"/>
                  </a:lnTo>
                  <a:lnTo>
                    <a:pt x="331252" y="119243"/>
                  </a:lnTo>
                  <a:lnTo>
                    <a:pt x="374762" y="99956"/>
                  </a:lnTo>
                  <a:lnTo>
                    <a:pt x="418587" y="81454"/>
                  </a:lnTo>
                  <a:lnTo>
                    <a:pt x="459797" y="64181"/>
                  </a:lnTo>
                  <a:lnTo>
                    <a:pt x="499266" y="47726"/>
                  </a:lnTo>
                  <a:lnTo>
                    <a:pt x="537571" y="31817"/>
                  </a:lnTo>
                  <a:lnTo>
                    <a:pt x="6141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71">
              <a:extLst>
                <a:ext uri="{FF2B5EF4-FFF2-40B4-BE49-F238E27FC236}">
                  <a16:creationId xmlns:a16="http://schemas.microsoft.com/office/drawing/2014/main" xmlns="" id="{53308901-2350-4D8D-A48F-967083E9218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19579" y="4165600"/>
              <a:ext cx="422472" cy="244645"/>
            </a:xfrm>
            <a:custGeom>
              <a:avLst/>
              <a:gdLst/>
              <a:ahLst/>
              <a:cxnLst/>
              <a:rect l="0" t="0" r="0" b="0"/>
              <a:pathLst>
                <a:path w="422472" h="244645">
                  <a:moveTo>
                    <a:pt x="3371" y="158750"/>
                  </a:moveTo>
                  <a:lnTo>
                    <a:pt x="3371" y="158750"/>
                  </a:lnTo>
                  <a:lnTo>
                    <a:pt x="0" y="162121"/>
                  </a:lnTo>
                  <a:lnTo>
                    <a:pt x="418" y="163819"/>
                  </a:lnTo>
                  <a:lnTo>
                    <a:pt x="28443" y="200645"/>
                  </a:lnTo>
                  <a:lnTo>
                    <a:pt x="52192" y="233801"/>
                  </a:lnTo>
                  <a:lnTo>
                    <a:pt x="61318" y="239828"/>
                  </a:lnTo>
                  <a:lnTo>
                    <a:pt x="82748" y="244644"/>
                  </a:lnTo>
                  <a:lnTo>
                    <a:pt x="112027" y="233144"/>
                  </a:lnTo>
                  <a:lnTo>
                    <a:pt x="148324" y="208747"/>
                  </a:lnTo>
                  <a:lnTo>
                    <a:pt x="192678" y="172034"/>
                  </a:lnTo>
                  <a:lnTo>
                    <a:pt x="219181" y="149967"/>
                  </a:lnTo>
                  <a:lnTo>
                    <a:pt x="248139" y="126083"/>
                  </a:lnTo>
                  <a:lnTo>
                    <a:pt x="278732" y="100989"/>
                  </a:lnTo>
                  <a:lnTo>
                    <a:pt x="306185" y="80026"/>
                  </a:lnTo>
                  <a:lnTo>
                    <a:pt x="331541" y="61818"/>
                  </a:lnTo>
                  <a:lnTo>
                    <a:pt x="373591" y="33119"/>
                  </a:lnTo>
                  <a:lnTo>
                    <a:pt x="422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568">
            <a:extLst>
              <a:ext uri="{FF2B5EF4-FFF2-40B4-BE49-F238E27FC236}">
                <a16:creationId xmlns:a16="http://schemas.microsoft.com/office/drawing/2014/main" xmlns="" id="{D1FD110D-FC28-4A9B-BF30-7CF42593C602}"/>
              </a:ext>
            </a:extLst>
          </p:cNvPr>
          <p:cNvGrpSpPr/>
          <p:nvPr/>
        </p:nvGrpSpPr>
        <p:grpSpPr>
          <a:xfrm>
            <a:off x="9310134" y="4012642"/>
            <a:ext cx="970517" cy="419659"/>
            <a:chOff x="9310134" y="4012642"/>
            <a:chExt cx="970517" cy="419659"/>
          </a:xfrm>
        </p:grpSpPr>
        <p:sp>
          <p:nvSpPr>
            <p:cNvPr id="149" name="SMARTInkShape-3072">
              <a:extLst>
                <a:ext uri="{FF2B5EF4-FFF2-40B4-BE49-F238E27FC236}">
                  <a16:creationId xmlns:a16="http://schemas.microsoft.com/office/drawing/2014/main" xmlns="" id="{9992B854-4F13-44AA-9C4F-5D241033CE9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248900" y="4184650"/>
              <a:ext cx="31751" cy="184151"/>
            </a:xfrm>
            <a:custGeom>
              <a:avLst/>
              <a:gdLst/>
              <a:ahLst/>
              <a:cxnLst/>
              <a:rect l="0" t="0" r="0" b="0"/>
              <a:pathLst>
                <a:path w="31751" h="184151">
                  <a:moveTo>
                    <a:pt x="31750" y="0"/>
                  </a:moveTo>
                  <a:lnTo>
                    <a:pt x="31750" y="0"/>
                  </a:lnTo>
                  <a:lnTo>
                    <a:pt x="26681" y="5775"/>
                  </a:lnTo>
                  <a:lnTo>
                    <a:pt x="22911" y="12209"/>
                  </a:lnTo>
                  <a:lnTo>
                    <a:pt x="22647" y="23536"/>
                  </a:lnTo>
                  <a:lnTo>
                    <a:pt x="22702" y="51423"/>
                  </a:lnTo>
                  <a:lnTo>
                    <a:pt x="18251" y="94729"/>
                  </a:lnTo>
                  <a:lnTo>
                    <a:pt x="10582" y="14213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73">
              <a:extLst>
                <a:ext uri="{FF2B5EF4-FFF2-40B4-BE49-F238E27FC236}">
                  <a16:creationId xmlns:a16="http://schemas.microsoft.com/office/drawing/2014/main" xmlns="" id="{C28084D4-DEAB-4C3E-A54C-5A14FBCF9EC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950450" y="4318000"/>
              <a:ext cx="146051" cy="28772"/>
            </a:xfrm>
            <a:custGeom>
              <a:avLst/>
              <a:gdLst/>
              <a:ahLst/>
              <a:cxnLst/>
              <a:rect l="0" t="0" r="0" b="0"/>
              <a:pathLst>
                <a:path w="146051" h="28772">
                  <a:moveTo>
                    <a:pt x="0" y="25400"/>
                  </a:moveTo>
                  <a:lnTo>
                    <a:pt x="0" y="25400"/>
                  </a:lnTo>
                  <a:lnTo>
                    <a:pt x="6742" y="28771"/>
                  </a:lnTo>
                  <a:lnTo>
                    <a:pt x="42645" y="26092"/>
                  </a:lnTo>
                  <a:lnTo>
                    <a:pt x="83112" y="19333"/>
                  </a:lnTo>
                  <a:lnTo>
                    <a:pt x="124892" y="66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74">
              <a:extLst>
                <a:ext uri="{FF2B5EF4-FFF2-40B4-BE49-F238E27FC236}">
                  <a16:creationId xmlns:a16="http://schemas.microsoft.com/office/drawing/2014/main" xmlns="" id="{995F99E8-3CDC-46E6-BFA4-C429B019647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963150" y="42354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3667" y="11288"/>
                  </a:lnTo>
                  <a:lnTo>
                    <a:pt x="60267" y="2648"/>
                  </a:lnTo>
                  <a:lnTo>
                    <a:pt x="98761" y="78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75">
              <a:extLst>
                <a:ext uri="{FF2B5EF4-FFF2-40B4-BE49-F238E27FC236}">
                  <a16:creationId xmlns:a16="http://schemas.microsoft.com/office/drawing/2014/main" xmlns="" id="{B074B660-C084-44DB-82AD-B405BDE5541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88108" y="4229100"/>
              <a:ext cx="190893" cy="31751"/>
            </a:xfrm>
            <a:custGeom>
              <a:avLst/>
              <a:gdLst/>
              <a:ahLst/>
              <a:cxnLst/>
              <a:rect l="0" t="0" r="0" b="0"/>
              <a:pathLst>
                <a:path w="1908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28379"/>
                  </a:lnTo>
                  <a:lnTo>
                    <a:pt x="1542" y="26681"/>
                  </a:lnTo>
                  <a:lnTo>
                    <a:pt x="36890" y="17003"/>
                  </a:lnTo>
                  <a:lnTo>
                    <a:pt x="69530" y="11085"/>
                  </a:lnTo>
                  <a:lnTo>
                    <a:pt x="107555" y="8454"/>
                  </a:lnTo>
                  <a:lnTo>
                    <a:pt x="142329" y="5404"/>
                  </a:lnTo>
                  <a:lnTo>
                    <a:pt x="190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76">
              <a:extLst>
                <a:ext uri="{FF2B5EF4-FFF2-40B4-BE49-F238E27FC236}">
                  <a16:creationId xmlns:a16="http://schemas.microsoft.com/office/drawing/2014/main" xmlns="" id="{75B545D7-7A96-4B61-9FFF-9CB3666267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640253" y="4020433"/>
              <a:ext cx="106998" cy="411868"/>
            </a:xfrm>
            <a:custGeom>
              <a:avLst/>
              <a:gdLst/>
              <a:ahLst/>
              <a:cxnLst/>
              <a:rect l="0" t="0" r="0" b="0"/>
              <a:pathLst>
                <a:path w="106998" h="411868">
                  <a:moveTo>
                    <a:pt x="106997" y="5467"/>
                  </a:moveTo>
                  <a:lnTo>
                    <a:pt x="106997" y="5467"/>
                  </a:lnTo>
                  <a:lnTo>
                    <a:pt x="75014" y="0"/>
                  </a:lnTo>
                  <a:lnTo>
                    <a:pt x="60562" y="8916"/>
                  </a:lnTo>
                  <a:lnTo>
                    <a:pt x="44732" y="27461"/>
                  </a:lnTo>
                  <a:lnTo>
                    <a:pt x="21363" y="75013"/>
                  </a:lnTo>
                  <a:lnTo>
                    <a:pt x="9907" y="115869"/>
                  </a:lnTo>
                  <a:lnTo>
                    <a:pt x="6286" y="139041"/>
                  </a:lnTo>
                  <a:lnTo>
                    <a:pt x="3873" y="163660"/>
                  </a:lnTo>
                  <a:lnTo>
                    <a:pt x="2265" y="189246"/>
                  </a:lnTo>
                  <a:lnTo>
                    <a:pt x="1192" y="214770"/>
                  </a:lnTo>
                  <a:lnTo>
                    <a:pt x="477" y="240252"/>
                  </a:lnTo>
                  <a:lnTo>
                    <a:pt x="0" y="265707"/>
                  </a:lnTo>
                  <a:lnTo>
                    <a:pt x="1352" y="312805"/>
                  </a:lnTo>
                  <a:lnTo>
                    <a:pt x="4305" y="353728"/>
                  </a:lnTo>
                  <a:lnTo>
                    <a:pt x="11747" y="41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77">
              <a:extLst>
                <a:ext uri="{FF2B5EF4-FFF2-40B4-BE49-F238E27FC236}">
                  <a16:creationId xmlns:a16="http://schemas.microsoft.com/office/drawing/2014/main" xmlns="" id="{5A2C6A8F-39AD-4623-A37D-DFFDA1D71E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10134" y="4012642"/>
              <a:ext cx="232288" cy="389634"/>
            </a:xfrm>
            <a:custGeom>
              <a:avLst/>
              <a:gdLst/>
              <a:ahLst/>
              <a:cxnLst/>
              <a:rect l="0" t="0" r="0" b="0"/>
              <a:pathLst>
                <a:path w="232288" h="389634">
                  <a:moveTo>
                    <a:pt x="138666" y="260908"/>
                  </a:moveTo>
                  <a:lnTo>
                    <a:pt x="138666" y="260908"/>
                  </a:lnTo>
                  <a:lnTo>
                    <a:pt x="143691" y="240186"/>
                  </a:lnTo>
                  <a:lnTo>
                    <a:pt x="143722" y="229120"/>
                  </a:lnTo>
                  <a:lnTo>
                    <a:pt x="141383" y="219499"/>
                  </a:lnTo>
                  <a:lnTo>
                    <a:pt x="138361" y="215663"/>
                  </a:lnTo>
                  <a:lnTo>
                    <a:pt x="129357" y="209519"/>
                  </a:lnTo>
                  <a:lnTo>
                    <a:pt x="114538" y="208200"/>
                  </a:lnTo>
                  <a:lnTo>
                    <a:pt x="105647" y="208836"/>
                  </a:lnTo>
                  <a:lnTo>
                    <a:pt x="69538" y="226586"/>
                  </a:lnTo>
                  <a:lnTo>
                    <a:pt x="30930" y="264300"/>
                  </a:lnTo>
                  <a:lnTo>
                    <a:pt x="12936" y="296988"/>
                  </a:lnTo>
                  <a:lnTo>
                    <a:pt x="2353" y="330566"/>
                  </a:lnTo>
                  <a:lnTo>
                    <a:pt x="0" y="359600"/>
                  </a:lnTo>
                  <a:lnTo>
                    <a:pt x="3184" y="370447"/>
                  </a:lnTo>
                  <a:lnTo>
                    <a:pt x="16127" y="386263"/>
                  </a:lnTo>
                  <a:lnTo>
                    <a:pt x="26635" y="389633"/>
                  </a:lnTo>
                  <a:lnTo>
                    <a:pt x="53361" y="389615"/>
                  </a:lnTo>
                  <a:lnTo>
                    <a:pt x="87817" y="373615"/>
                  </a:lnTo>
                  <a:lnTo>
                    <a:pt x="125238" y="344866"/>
                  </a:lnTo>
                  <a:lnTo>
                    <a:pt x="160685" y="303867"/>
                  </a:lnTo>
                  <a:lnTo>
                    <a:pt x="175217" y="277553"/>
                  </a:lnTo>
                  <a:lnTo>
                    <a:pt x="187727" y="248015"/>
                  </a:lnTo>
                  <a:lnTo>
                    <a:pt x="198890" y="216330"/>
                  </a:lnTo>
                  <a:lnTo>
                    <a:pt x="208449" y="183917"/>
                  </a:lnTo>
                  <a:lnTo>
                    <a:pt x="216938" y="151019"/>
                  </a:lnTo>
                  <a:lnTo>
                    <a:pt x="224714" y="117799"/>
                  </a:lnTo>
                  <a:lnTo>
                    <a:pt x="229191" y="90007"/>
                  </a:lnTo>
                  <a:lnTo>
                    <a:pt x="232287" y="44076"/>
                  </a:lnTo>
                  <a:lnTo>
                    <a:pt x="225666" y="16137"/>
                  </a:lnTo>
                  <a:lnTo>
                    <a:pt x="219949" y="6710"/>
                  </a:lnTo>
                  <a:lnTo>
                    <a:pt x="212610" y="1837"/>
                  </a:lnTo>
                  <a:lnTo>
                    <a:pt x="204190" y="0"/>
                  </a:lnTo>
                  <a:lnTo>
                    <a:pt x="195049" y="186"/>
                  </a:lnTo>
                  <a:lnTo>
                    <a:pt x="186133" y="5249"/>
                  </a:lnTo>
                  <a:lnTo>
                    <a:pt x="168699" y="24044"/>
                  </a:lnTo>
                  <a:lnTo>
                    <a:pt x="155307" y="56387"/>
                  </a:lnTo>
                  <a:lnTo>
                    <a:pt x="145356" y="98043"/>
                  </a:lnTo>
                  <a:lnTo>
                    <a:pt x="141715" y="121992"/>
                  </a:lnTo>
                  <a:lnTo>
                    <a:pt x="138582" y="147131"/>
                  </a:lnTo>
                  <a:lnTo>
                    <a:pt x="137904" y="172356"/>
                  </a:lnTo>
                  <a:lnTo>
                    <a:pt x="138864" y="197641"/>
                  </a:lnTo>
                  <a:lnTo>
                    <a:pt x="140914" y="222963"/>
                  </a:lnTo>
                  <a:lnTo>
                    <a:pt x="150719" y="268032"/>
                  </a:lnTo>
                  <a:lnTo>
                    <a:pt x="166601" y="307113"/>
                  </a:lnTo>
                  <a:lnTo>
                    <a:pt x="198369" y="348681"/>
                  </a:lnTo>
                  <a:lnTo>
                    <a:pt x="214866" y="368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69">
            <a:extLst>
              <a:ext uri="{FF2B5EF4-FFF2-40B4-BE49-F238E27FC236}">
                <a16:creationId xmlns:a16="http://schemas.microsoft.com/office/drawing/2014/main" xmlns="" id="{035C89C3-02D9-442A-8506-E19C79BC5A57}"/>
              </a:ext>
            </a:extLst>
          </p:cNvPr>
          <p:cNvGrpSpPr/>
          <p:nvPr/>
        </p:nvGrpSpPr>
        <p:grpSpPr>
          <a:xfrm>
            <a:off x="1282934" y="3573230"/>
            <a:ext cx="717317" cy="414981"/>
            <a:chOff x="1282934" y="3573230"/>
            <a:chExt cx="717317" cy="414981"/>
          </a:xfrm>
        </p:grpSpPr>
        <p:sp>
          <p:nvSpPr>
            <p:cNvPr id="156" name="SMARTInkShape-3078">
              <a:extLst>
                <a:ext uri="{FF2B5EF4-FFF2-40B4-BE49-F238E27FC236}">
                  <a16:creationId xmlns:a16="http://schemas.microsoft.com/office/drawing/2014/main" xmlns="" id="{4FECF5D1-88D8-44D3-A8FE-050A859EE6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55083" y="3810000"/>
              <a:ext cx="145168" cy="49395"/>
            </a:xfrm>
            <a:custGeom>
              <a:avLst/>
              <a:gdLst/>
              <a:ahLst/>
              <a:cxnLst/>
              <a:rect l="0" t="0" r="0" b="0"/>
              <a:pathLst>
                <a:path w="145168" h="49395">
                  <a:moveTo>
                    <a:pt x="5467" y="31750"/>
                  </a:moveTo>
                  <a:lnTo>
                    <a:pt x="5467" y="31750"/>
                  </a:lnTo>
                  <a:lnTo>
                    <a:pt x="441" y="43683"/>
                  </a:lnTo>
                  <a:lnTo>
                    <a:pt x="0" y="46055"/>
                  </a:lnTo>
                  <a:lnTo>
                    <a:pt x="1116" y="47637"/>
                  </a:lnTo>
                  <a:lnTo>
                    <a:pt x="6120" y="49394"/>
                  </a:lnTo>
                  <a:lnTo>
                    <a:pt x="41815" y="39678"/>
                  </a:lnTo>
                  <a:lnTo>
                    <a:pt x="82245" y="23986"/>
                  </a:lnTo>
                  <a:lnTo>
                    <a:pt x="124015" y="8048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079">
              <a:extLst>
                <a:ext uri="{FF2B5EF4-FFF2-40B4-BE49-F238E27FC236}">
                  <a16:creationId xmlns:a16="http://schemas.microsoft.com/office/drawing/2014/main" xmlns="" id="{672006F6-0E77-4CC7-A683-289A3D82289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16100" y="37655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5793"/>
                  </a:lnTo>
                  <a:lnTo>
                    <a:pt x="81090" y="11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80">
              <a:extLst>
                <a:ext uri="{FF2B5EF4-FFF2-40B4-BE49-F238E27FC236}">
                  <a16:creationId xmlns:a16="http://schemas.microsoft.com/office/drawing/2014/main" xmlns="" id="{5DBD7D5E-6D1F-4D11-A834-E9756DF0D7C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20629" y="3752850"/>
              <a:ext cx="181172" cy="95251"/>
            </a:xfrm>
            <a:custGeom>
              <a:avLst/>
              <a:gdLst/>
              <a:ahLst/>
              <a:cxnLst/>
              <a:rect l="0" t="0" r="0" b="0"/>
              <a:pathLst>
                <a:path w="18117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88508"/>
                  </a:lnTo>
                  <a:lnTo>
                    <a:pt x="227" y="81435"/>
                  </a:lnTo>
                  <a:lnTo>
                    <a:pt x="1275" y="77573"/>
                  </a:lnTo>
                  <a:lnTo>
                    <a:pt x="12863" y="62025"/>
                  </a:lnTo>
                  <a:lnTo>
                    <a:pt x="58136" y="37103"/>
                  </a:lnTo>
                  <a:lnTo>
                    <a:pt x="93563" y="21900"/>
                  </a:lnTo>
                  <a:lnTo>
                    <a:pt x="129064" y="11380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81">
              <a:extLst>
                <a:ext uri="{FF2B5EF4-FFF2-40B4-BE49-F238E27FC236}">
                  <a16:creationId xmlns:a16="http://schemas.microsoft.com/office/drawing/2014/main" xmlns="" id="{C5F98AC6-401B-4A26-BB86-E8B9A477259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530100" y="3573230"/>
              <a:ext cx="63751" cy="389171"/>
            </a:xfrm>
            <a:custGeom>
              <a:avLst/>
              <a:gdLst/>
              <a:ahLst/>
              <a:cxnLst/>
              <a:rect l="0" t="0" r="0" b="0"/>
              <a:pathLst>
                <a:path w="63751" h="389171">
                  <a:moveTo>
                    <a:pt x="63750" y="8170"/>
                  </a:moveTo>
                  <a:lnTo>
                    <a:pt x="63750" y="8170"/>
                  </a:lnTo>
                  <a:lnTo>
                    <a:pt x="50266" y="1428"/>
                  </a:lnTo>
                  <a:lnTo>
                    <a:pt x="36120" y="0"/>
                  </a:lnTo>
                  <a:lnTo>
                    <a:pt x="21837" y="2422"/>
                  </a:lnTo>
                  <a:lnTo>
                    <a:pt x="10785" y="8202"/>
                  </a:lnTo>
                  <a:lnTo>
                    <a:pt x="3051" y="21119"/>
                  </a:lnTo>
                  <a:lnTo>
                    <a:pt x="0" y="29503"/>
                  </a:lnTo>
                  <a:lnTo>
                    <a:pt x="2449" y="71641"/>
                  </a:lnTo>
                  <a:lnTo>
                    <a:pt x="10400" y="113755"/>
                  </a:lnTo>
                  <a:lnTo>
                    <a:pt x="15483" y="137827"/>
                  </a:lnTo>
                  <a:lnTo>
                    <a:pt x="20283" y="162341"/>
                  </a:lnTo>
                  <a:lnTo>
                    <a:pt x="24894" y="187151"/>
                  </a:lnTo>
                  <a:lnTo>
                    <a:pt x="29380" y="212157"/>
                  </a:lnTo>
                  <a:lnTo>
                    <a:pt x="33781" y="236589"/>
                  </a:lnTo>
                  <a:lnTo>
                    <a:pt x="38126" y="260638"/>
                  </a:lnTo>
                  <a:lnTo>
                    <a:pt x="46012" y="305233"/>
                  </a:lnTo>
                  <a:lnTo>
                    <a:pt x="51868" y="341517"/>
                  </a:lnTo>
                  <a:lnTo>
                    <a:pt x="63750" y="389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82">
              <a:extLst>
                <a:ext uri="{FF2B5EF4-FFF2-40B4-BE49-F238E27FC236}">
                  <a16:creationId xmlns:a16="http://schemas.microsoft.com/office/drawing/2014/main" xmlns="" id="{903C0DE5-9393-418F-9A9E-98F3226C28C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82934" y="3622959"/>
              <a:ext cx="202967" cy="365252"/>
            </a:xfrm>
            <a:custGeom>
              <a:avLst/>
              <a:gdLst/>
              <a:ahLst/>
              <a:cxnLst/>
              <a:rect l="0" t="0" r="0" b="0"/>
              <a:pathLst>
                <a:path w="202967" h="365252">
                  <a:moveTo>
                    <a:pt x="107716" y="237841"/>
                  </a:moveTo>
                  <a:lnTo>
                    <a:pt x="107716" y="237841"/>
                  </a:lnTo>
                  <a:lnTo>
                    <a:pt x="107010" y="227702"/>
                  </a:lnTo>
                  <a:lnTo>
                    <a:pt x="98878" y="207987"/>
                  </a:lnTo>
                  <a:lnTo>
                    <a:pt x="86047" y="195442"/>
                  </a:lnTo>
                  <a:lnTo>
                    <a:pt x="80570" y="193347"/>
                  </a:lnTo>
                  <a:lnTo>
                    <a:pt x="68840" y="192901"/>
                  </a:lnTo>
                  <a:lnTo>
                    <a:pt x="54690" y="200699"/>
                  </a:lnTo>
                  <a:lnTo>
                    <a:pt x="22610" y="232072"/>
                  </a:lnTo>
                  <a:lnTo>
                    <a:pt x="4261" y="275408"/>
                  </a:lnTo>
                  <a:lnTo>
                    <a:pt x="0" y="318352"/>
                  </a:lnTo>
                  <a:lnTo>
                    <a:pt x="6577" y="351145"/>
                  </a:lnTo>
                  <a:lnTo>
                    <a:pt x="11362" y="357827"/>
                  </a:lnTo>
                  <a:lnTo>
                    <a:pt x="17375" y="362281"/>
                  </a:lnTo>
                  <a:lnTo>
                    <a:pt x="24205" y="365251"/>
                  </a:lnTo>
                  <a:lnTo>
                    <a:pt x="32992" y="364409"/>
                  </a:lnTo>
                  <a:lnTo>
                    <a:pt x="54044" y="355947"/>
                  </a:lnTo>
                  <a:lnTo>
                    <a:pt x="86326" y="318461"/>
                  </a:lnTo>
                  <a:lnTo>
                    <a:pt x="105735" y="281198"/>
                  </a:lnTo>
                  <a:lnTo>
                    <a:pt x="120947" y="236650"/>
                  </a:lnTo>
                  <a:lnTo>
                    <a:pt x="125003" y="210941"/>
                  </a:lnTo>
                  <a:lnTo>
                    <a:pt x="127707" y="183925"/>
                  </a:lnTo>
                  <a:lnTo>
                    <a:pt x="128099" y="155330"/>
                  </a:lnTo>
                  <a:lnTo>
                    <a:pt x="126949" y="125684"/>
                  </a:lnTo>
                  <a:lnTo>
                    <a:pt x="124771" y="95336"/>
                  </a:lnTo>
                  <a:lnTo>
                    <a:pt x="118589" y="50327"/>
                  </a:lnTo>
                  <a:lnTo>
                    <a:pt x="107175" y="10596"/>
                  </a:lnTo>
                  <a:lnTo>
                    <a:pt x="103122" y="3794"/>
                  </a:lnTo>
                  <a:lnTo>
                    <a:pt x="98303" y="671"/>
                  </a:lnTo>
                  <a:lnTo>
                    <a:pt x="92974" y="0"/>
                  </a:lnTo>
                  <a:lnTo>
                    <a:pt x="87305" y="964"/>
                  </a:lnTo>
                  <a:lnTo>
                    <a:pt x="75361" y="13323"/>
                  </a:lnTo>
                  <a:lnTo>
                    <a:pt x="69213" y="22546"/>
                  </a:lnTo>
                  <a:lnTo>
                    <a:pt x="60559" y="62494"/>
                  </a:lnTo>
                  <a:lnTo>
                    <a:pt x="64180" y="101347"/>
                  </a:lnTo>
                  <a:lnTo>
                    <a:pt x="73550" y="146133"/>
                  </a:lnTo>
                  <a:lnTo>
                    <a:pt x="87122" y="191908"/>
                  </a:lnTo>
                  <a:lnTo>
                    <a:pt x="104443" y="234360"/>
                  </a:lnTo>
                  <a:lnTo>
                    <a:pt x="123900" y="272277"/>
                  </a:lnTo>
                  <a:lnTo>
                    <a:pt x="155393" y="314602"/>
                  </a:lnTo>
                  <a:lnTo>
                    <a:pt x="202966" y="34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70">
            <a:extLst>
              <a:ext uri="{FF2B5EF4-FFF2-40B4-BE49-F238E27FC236}">
                <a16:creationId xmlns:a16="http://schemas.microsoft.com/office/drawing/2014/main" xmlns="" id="{C263851F-0891-40E8-B69D-31DA1FF150CA}"/>
              </a:ext>
            </a:extLst>
          </p:cNvPr>
          <p:cNvGrpSpPr/>
          <p:nvPr/>
        </p:nvGrpSpPr>
        <p:grpSpPr>
          <a:xfrm>
            <a:off x="2239801" y="3346450"/>
            <a:ext cx="1500285" cy="895351"/>
            <a:chOff x="2239801" y="3346450"/>
            <a:chExt cx="1500285" cy="895351"/>
          </a:xfrm>
        </p:grpSpPr>
        <p:sp>
          <p:nvSpPr>
            <p:cNvPr id="162" name="SMARTInkShape-3083">
              <a:extLst>
                <a:ext uri="{FF2B5EF4-FFF2-40B4-BE49-F238E27FC236}">
                  <a16:creationId xmlns:a16="http://schemas.microsoft.com/office/drawing/2014/main" xmlns="" id="{81297EA3-2E86-49D0-AB3A-D20B3053E27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89350" y="3825679"/>
              <a:ext cx="50736" cy="263722"/>
            </a:xfrm>
            <a:custGeom>
              <a:avLst/>
              <a:gdLst/>
              <a:ahLst/>
              <a:cxnLst/>
              <a:rect l="0" t="0" r="0" b="0"/>
              <a:pathLst>
                <a:path w="50736" h="263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0113" y="4645"/>
                  </a:lnTo>
                  <a:lnTo>
                    <a:pt x="29886" y="28443"/>
                  </a:lnTo>
                  <a:lnTo>
                    <a:pt x="41740" y="59905"/>
                  </a:lnTo>
                  <a:lnTo>
                    <a:pt x="49595" y="98347"/>
                  </a:lnTo>
                  <a:lnTo>
                    <a:pt x="50735" y="136599"/>
                  </a:lnTo>
                  <a:lnTo>
                    <a:pt x="48890" y="172885"/>
                  </a:lnTo>
                  <a:lnTo>
                    <a:pt x="43601" y="206417"/>
                  </a:lnTo>
                  <a:lnTo>
                    <a:pt x="1905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84">
              <a:extLst>
                <a:ext uri="{FF2B5EF4-FFF2-40B4-BE49-F238E27FC236}">
                  <a16:creationId xmlns:a16="http://schemas.microsoft.com/office/drawing/2014/main" xmlns="" id="{F8E168E0-F2DD-4C6C-8CC3-45D7ED40C9C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81400" y="3905250"/>
              <a:ext cx="44451" cy="152401"/>
            </a:xfrm>
            <a:custGeom>
              <a:avLst/>
              <a:gdLst/>
              <a:ahLst/>
              <a:cxnLst/>
              <a:rect l="0" t="0" r="0" b="0"/>
              <a:pathLst>
                <a:path w="4445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9772" y="42376"/>
                  </a:lnTo>
                  <a:lnTo>
                    <a:pt x="32755" y="89745"/>
                  </a:lnTo>
                  <a:lnTo>
                    <a:pt x="41408" y="135633"/>
                  </a:lnTo>
                  <a:lnTo>
                    <a:pt x="444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85">
              <a:extLst>
                <a:ext uri="{FF2B5EF4-FFF2-40B4-BE49-F238E27FC236}">
                  <a16:creationId xmlns:a16="http://schemas.microsoft.com/office/drawing/2014/main" xmlns="" id="{733D3CE0-070F-4BB9-8ECE-D1A3AE1FD7A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33750" y="39941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37590" y="27961"/>
                  </a:lnTo>
                  <a:lnTo>
                    <a:pt x="80596" y="17143"/>
                  </a:lnTo>
                  <a:lnTo>
                    <a:pt x="124932" y="915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86">
              <a:extLst>
                <a:ext uri="{FF2B5EF4-FFF2-40B4-BE49-F238E27FC236}">
                  <a16:creationId xmlns:a16="http://schemas.microsoft.com/office/drawing/2014/main" xmlns="" id="{CADFA835-96BF-4FFA-9D03-A6BDF3D1004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62300" y="406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87">
              <a:extLst>
                <a:ext uri="{FF2B5EF4-FFF2-40B4-BE49-F238E27FC236}">
                  <a16:creationId xmlns:a16="http://schemas.microsoft.com/office/drawing/2014/main" xmlns="" id="{187CB726-9522-4175-9E05-DB2CC61963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03807" y="3956050"/>
              <a:ext cx="53238" cy="165101"/>
            </a:xfrm>
            <a:custGeom>
              <a:avLst/>
              <a:gdLst/>
              <a:ahLst/>
              <a:cxnLst/>
              <a:rect l="0" t="0" r="0" b="0"/>
              <a:pathLst>
                <a:path w="53238" h="165101">
                  <a:moveTo>
                    <a:pt x="39443" y="0"/>
                  </a:moveTo>
                  <a:lnTo>
                    <a:pt x="39443" y="0"/>
                  </a:lnTo>
                  <a:lnTo>
                    <a:pt x="15024" y="15580"/>
                  </a:lnTo>
                  <a:lnTo>
                    <a:pt x="5542" y="26680"/>
                  </a:lnTo>
                  <a:lnTo>
                    <a:pt x="2026" y="32603"/>
                  </a:lnTo>
                  <a:lnTo>
                    <a:pt x="0" y="46710"/>
                  </a:lnTo>
                  <a:lnTo>
                    <a:pt x="448" y="54423"/>
                  </a:lnTo>
                  <a:lnTo>
                    <a:pt x="6590" y="68638"/>
                  </a:lnTo>
                  <a:lnTo>
                    <a:pt x="21947" y="86659"/>
                  </a:lnTo>
                  <a:lnTo>
                    <a:pt x="42729" y="108762"/>
                  </a:lnTo>
                  <a:lnTo>
                    <a:pt x="52725" y="123870"/>
                  </a:lnTo>
                  <a:lnTo>
                    <a:pt x="53237" y="128440"/>
                  </a:lnTo>
                  <a:lnTo>
                    <a:pt x="50042" y="137283"/>
                  </a:lnTo>
                  <a:lnTo>
                    <a:pt x="36939" y="153565"/>
                  </a:lnTo>
                  <a:lnTo>
                    <a:pt x="25630" y="159973"/>
                  </a:lnTo>
                  <a:lnTo>
                    <a:pt x="769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88">
              <a:extLst>
                <a:ext uri="{FF2B5EF4-FFF2-40B4-BE49-F238E27FC236}">
                  <a16:creationId xmlns:a16="http://schemas.microsoft.com/office/drawing/2014/main" xmlns="" id="{57A93898-5700-48BA-90F7-4D7D3177D2C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23483" y="3857142"/>
              <a:ext cx="37218" cy="251309"/>
            </a:xfrm>
            <a:custGeom>
              <a:avLst/>
              <a:gdLst/>
              <a:ahLst/>
              <a:cxnLst/>
              <a:rect l="0" t="0" r="0" b="0"/>
              <a:pathLst>
                <a:path w="37218" h="2513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6141" y="43564"/>
                  </a:lnTo>
                  <a:lnTo>
                    <a:pt x="13898" y="90506"/>
                  </a:lnTo>
                  <a:lnTo>
                    <a:pt x="20503" y="126923"/>
                  </a:lnTo>
                  <a:lnTo>
                    <a:pt x="25790" y="166628"/>
                  </a:lnTo>
                  <a:lnTo>
                    <a:pt x="30492" y="202148"/>
                  </a:lnTo>
                  <a:lnTo>
                    <a:pt x="37217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89">
              <a:extLst>
                <a:ext uri="{FF2B5EF4-FFF2-40B4-BE49-F238E27FC236}">
                  <a16:creationId xmlns:a16="http://schemas.microsoft.com/office/drawing/2014/main" xmlns="" id="{E75050D9-4176-4D32-96D7-C3A8D09A652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13401" y="3994150"/>
              <a:ext cx="85908" cy="108354"/>
            </a:xfrm>
            <a:custGeom>
              <a:avLst/>
              <a:gdLst/>
              <a:ahLst/>
              <a:cxnLst/>
              <a:rect l="0" t="0" r="0" b="0"/>
              <a:pathLst>
                <a:path w="85908" h="108354">
                  <a:moveTo>
                    <a:pt x="77449" y="19050"/>
                  </a:moveTo>
                  <a:lnTo>
                    <a:pt x="77449" y="19050"/>
                  </a:lnTo>
                  <a:lnTo>
                    <a:pt x="63965" y="19050"/>
                  </a:lnTo>
                  <a:lnTo>
                    <a:pt x="38725" y="29163"/>
                  </a:lnTo>
                  <a:lnTo>
                    <a:pt x="15645" y="48936"/>
                  </a:lnTo>
                  <a:lnTo>
                    <a:pt x="2143" y="72669"/>
                  </a:lnTo>
                  <a:lnTo>
                    <a:pt x="0" y="85449"/>
                  </a:lnTo>
                  <a:lnTo>
                    <a:pt x="417" y="90832"/>
                  </a:lnTo>
                  <a:lnTo>
                    <a:pt x="3516" y="95833"/>
                  </a:lnTo>
                  <a:lnTo>
                    <a:pt x="14486" y="105152"/>
                  </a:lnTo>
                  <a:lnTo>
                    <a:pt x="28769" y="108353"/>
                  </a:lnTo>
                  <a:lnTo>
                    <a:pt x="36529" y="108219"/>
                  </a:lnTo>
                  <a:lnTo>
                    <a:pt x="52677" y="102425"/>
                  </a:lnTo>
                  <a:lnTo>
                    <a:pt x="67145" y="92794"/>
                  </a:lnTo>
                  <a:lnTo>
                    <a:pt x="75927" y="81458"/>
                  </a:lnTo>
                  <a:lnTo>
                    <a:pt x="84837" y="56435"/>
                  </a:lnTo>
                  <a:lnTo>
                    <a:pt x="85907" y="42486"/>
                  </a:lnTo>
                  <a:lnTo>
                    <a:pt x="84030" y="32288"/>
                  </a:lnTo>
                  <a:lnTo>
                    <a:pt x="79007" y="22580"/>
                  </a:lnTo>
                  <a:lnTo>
                    <a:pt x="75084" y="17562"/>
                  </a:lnTo>
                  <a:lnTo>
                    <a:pt x="74461" y="14530"/>
                  </a:lnTo>
                  <a:lnTo>
                    <a:pt x="77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90">
              <a:extLst>
                <a:ext uri="{FF2B5EF4-FFF2-40B4-BE49-F238E27FC236}">
                  <a16:creationId xmlns:a16="http://schemas.microsoft.com/office/drawing/2014/main" xmlns="" id="{4DFE76E8-21F6-4CFF-B235-A5308E054E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08629" y="3973495"/>
              <a:ext cx="86972" cy="171729"/>
            </a:xfrm>
            <a:custGeom>
              <a:avLst/>
              <a:gdLst/>
              <a:ahLst/>
              <a:cxnLst/>
              <a:rect l="0" t="0" r="0" b="0"/>
              <a:pathLst>
                <a:path w="86972" h="171729">
                  <a:moveTo>
                    <a:pt x="55221" y="14305"/>
                  </a:moveTo>
                  <a:lnTo>
                    <a:pt x="55221" y="14305"/>
                  </a:lnTo>
                  <a:lnTo>
                    <a:pt x="46383" y="0"/>
                  </a:lnTo>
                  <a:lnTo>
                    <a:pt x="42979" y="1240"/>
                  </a:lnTo>
                  <a:lnTo>
                    <a:pt x="33552" y="10144"/>
                  </a:lnTo>
                  <a:lnTo>
                    <a:pt x="16345" y="41138"/>
                  </a:lnTo>
                  <a:lnTo>
                    <a:pt x="4583" y="81601"/>
                  </a:lnTo>
                  <a:lnTo>
                    <a:pt x="0" y="121498"/>
                  </a:lnTo>
                  <a:lnTo>
                    <a:pt x="4573" y="143556"/>
                  </a:lnTo>
                  <a:lnTo>
                    <a:pt x="8756" y="153389"/>
                  </a:lnTo>
                  <a:lnTo>
                    <a:pt x="20929" y="166196"/>
                  </a:lnTo>
                  <a:lnTo>
                    <a:pt x="28126" y="170599"/>
                  </a:lnTo>
                  <a:lnTo>
                    <a:pt x="49294" y="171728"/>
                  </a:lnTo>
                  <a:lnTo>
                    <a:pt x="86971" y="166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91">
              <a:extLst>
                <a:ext uri="{FF2B5EF4-FFF2-40B4-BE49-F238E27FC236}">
                  <a16:creationId xmlns:a16="http://schemas.microsoft.com/office/drawing/2014/main" xmlns="" id="{8A380D44-3673-453C-BC75-9FFDC0CC110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46350" y="4095750"/>
              <a:ext cx="196851" cy="73222"/>
            </a:xfrm>
            <a:custGeom>
              <a:avLst/>
              <a:gdLst/>
              <a:ahLst/>
              <a:cxnLst/>
              <a:rect l="0" t="0" r="0" b="0"/>
              <a:pathLst>
                <a:path w="196851" h="73222">
                  <a:moveTo>
                    <a:pt x="0" y="69850"/>
                  </a:moveTo>
                  <a:lnTo>
                    <a:pt x="0" y="69850"/>
                  </a:lnTo>
                  <a:lnTo>
                    <a:pt x="0" y="73221"/>
                  </a:lnTo>
                  <a:lnTo>
                    <a:pt x="7526" y="72994"/>
                  </a:lnTo>
                  <a:lnTo>
                    <a:pt x="22395" y="68425"/>
                  </a:lnTo>
                  <a:lnTo>
                    <a:pt x="60650" y="49986"/>
                  </a:lnTo>
                  <a:lnTo>
                    <a:pt x="96335" y="34681"/>
                  </a:lnTo>
                  <a:lnTo>
                    <a:pt x="135714" y="2035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92">
              <a:extLst>
                <a:ext uri="{FF2B5EF4-FFF2-40B4-BE49-F238E27FC236}">
                  <a16:creationId xmlns:a16="http://schemas.microsoft.com/office/drawing/2014/main" xmlns="" id="{E73A5A9D-C1EC-41C8-9D91-F4C6E4CF08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470150" y="4025900"/>
              <a:ext cx="228601" cy="50801"/>
            </a:xfrm>
            <a:custGeom>
              <a:avLst/>
              <a:gdLst/>
              <a:ahLst/>
              <a:cxnLst/>
              <a:rect l="0" t="0" r="0" b="0"/>
              <a:pathLst>
                <a:path w="228601" h="50801">
                  <a:moveTo>
                    <a:pt x="0" y="50800"/>
                  </a:moveTo>
                  <a:lnTo>
                    <a:pt x="0" y="50800"/>
                  </a:lnTo>
                  <a:lnTo>
                    <a:pt x="43944" y="40130"/>
                  </a:lnTo>
                  <a:lnTo>
                    <a:pt x="80914" y="29830"/>
                  </a:lnTo>
                  <a:lnTo>
                    <a:pt x="125567" y="18197"/>
                  </a:lnTo>
                  <a:lnTo>
                    <a:pt x="167991" y="973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93">
              <a:extLst>
                <a:ext uri="{FF2B5EF4-FFF2-40B4-BE49-F238E27FC236}">
                  <a16:creationId xmlns:a16="http://schemas.microsoft.com/office/drawing/2014/main" xmlns="" id="{8E8A9ACB-51F9-4FB4-94B1-62D6ACA2143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616709" y="3937000"/>
              <a:ext cx="24892" cy="279401"/>
            </a:xfrm>
            <a:custGeom>
              <a:avLst/>
              <a:gdLst/>
              <a:ahLst/>
              <a:cxnLst/>
              <a:rect l="0" t="0" r="0" b="0"/>
              <a:pathLst>
                <a:path w="24892" h="279401">
                  <a:moveTo>
                    <a:pt x="12191" y="0"/>
                  </a:moveTo>
                  <a:lnTo>
                    <a:pt x="12191" y="0"/>
                  </a:lnTo>
                  <a:lnTo>
                    <a:pt x="3353" y="43369"/>
                  </a:lnTo>
                  <a:lnTo>
                    <a:pt x="635" y="88972"/>
                  </a:lnTo>
                  <a:lnTo>
                    <a:pt x="0" y="123504"/>
                  </a:lnTo>
                  <a:lnTo>
                    <a:pt x="423" y="158607"/>
                  </a:lnTo>
                  <a:lnTo>
                    <a:pt x="5333" y="205431"/>
                  </a:lnTo>
                  <a:lnTo>
                    <a:pt x="14706" y="244313"/>
                  </a:lnTo>
                  <a:lnTo>
                    <a:pt x="2489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94">
              <a:extLst>
                <a:ext uri="{FF2B5EF4-FFF2-40B4-BE49-F238E27FC236}">
                  <a16:creationId xmlns:a16="http://schemas.microsoft.com/office/drawing/2014/main" xmlns="" id="{FBBA4502-0143-4E56-A856-FF79F1D6DDB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50211" y="3994150"/>
              <a:ext cx="21540" cy="203201"/>
            </a:xfrm>
            <a:custGeom>
              <a:avLst/>
              <a:gdLst/>
              <a:ahLst/>
              <a:cxnLst/>
              <a:rect l="0" t="0" r="0" b="0"/>
              <a:pathLst>
                <a:path w="21540" h="203201">
                  <a:moveTo>
                    <a:pt x="8839" y="0"/>
                  </a:moveTo>
                  <a:lnTo>
                    <a:pt x="8839" y="0"/>
                  </a:lnTo>
                  <a:lnTo>
                    <a:pt x="1931" y="19460"/>
                  </a:lnTo>
                  <a:lnTo>
                    <a:pt x="0" y="27789"/>
                  </a:lnTo>
                  <a:lnTo>
                    <a:pt x="4025" y="63110"/>
                  </a:lnTo>
                  <a:lnTo>
                    <a:pt x="10783" y="108226"/>
                  </a:lnTo>
                  <a:lnTo>
                    <a:pt x="13884" y="150600"/>
                  </a:lnTo>
                  <a:lnTo>
                    <a:pt x="2153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95">
              <a:extLst>
                <a:ext uri="{FF2B5EF4-FFF2-40B4-BE49-F238E27FC236}">
                  <a16:creationId xmlns:a16="http://schemas.microsoft.com/office/drawing/2014/main" xmlns="" id="{DC0E9FCD-F9B8-4B37-9E59-EEE293D60D9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362275" y="3991790"/>
              <a:ext cx="114226" cy="250011"/>
            </a:xfrm>
            <a:custGeom>
              <a:avLst/>
              <a:gdLst/>
              <a:ahLst/>
              <a:cxnLst/>
              <a:rect l="0" t="0" r="0" b="0"/>
              <a:pathLst>
                <a:path w="114226" h="250011">
                  <a:moveTo>
                    <a:pt x="114225" y="15060"/>
                  </a:moveTo>
                  <a:lnTo>
                    <a:pt x="114225" y="15060"/>
                  </a:lnTo>
                  <a:lnTo>
                    <a:pt x="103380" y="5626"/>
                  </a:lnTo>
                  <a:lnTo>
                    <a:pt x="93177" y="755"/>
                  </a:lnTo>
                  <a:lnTo>
                    <a:pt x="79706" y="0"/>
                  </a:lnTo>
                  <a:lnTo>
                    <a:pt x="63605" y="3428"/>
                  </a:lnTo>
                  <a:lnTo>
                    <a:pt x="44690" y="12007"/>
                  </a:lnTo>
                  <a:lnTo>
                    <a:pt x="28287" y="28519"/>
                  </a:lnTo>
                  <a:lnTo>
                    <a:pt x="14647" y="51381"/>
                  </a:lnTo>
                  <a:lnTo>
                    <a:pt x="1151" y="95985"/>
                  </a:lnTo>
                  <a:lnTo>
                    <a:pt x="0" y="128403"/>
                  </a:lnTo>
                  <a:lnTo>
                    <a:pt x="3721" y="161625"/>
                  </a:lnTo>
                  <a:lnTo>
                    <a:pt x="15631" y="204536"/>
                  </a:lnTo>
                  <a:lnTo>
                    <a:pt x="20979" y="215461"/>
                  </a:lnTo>
                  <a:lnTo>
                    <a:pt x="36329" y="231362"/>
                  </a:lnTo>
                  <a:lnTo>
                    <a:pt x="63425" y="25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96">
              <a:extLst>
                <a:ext uri="{FF2B5EF4-FFF2-40B4-BE49-F238E27FC236}">
                  <a16:creationId xmlns:a16="http://schemas.microsoft.com/office/drawing/2014/main" xmlns="" id="{34AE32F1-F306-4775-B981-52987C4A38C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644900" y="3346450"/>
              <a:ext cx="80828" cy="241301"/>
            </a:xfrm>
            <a:custGeom>
              <a:avLst/>
              <a:gdLst/>
              <a:ahLst/>
              <a:cxnLst/>
              <a:rect l="0" t="0" r="0" b="0"/>
              <a:pathLst>
                <a:path w="80828" h="241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48102" y="38282"/>
                  </a:lnTo>
                  <a:lnTo>
                    <a:pt x="71794" y="76646"/>
                  </a:lnTo>
                  <a:lnTo>
                    <a:pt x="80827" y="104856"/>
                  </a:lnTo>
                  <a:lnTo>
                    <a:pt x="79668" y="133856"/>
                  </a:lnTo>
                  <a:lnTo>
                    <a:pt x="65233" y="176069"/>
                  </a:lnTo>
                  <a:lnTo>
                    <a:pt x="41201" y="211624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97">
              <a:extLst>
                <a:ext uri="{FF2B5EF4-FFF2-40B4-BE49-F238E27FC236}">
                  <a16:creationId xmlns:a16="http://schemas.microsoft.com/office/drawing/2014/main" xmlns="" id="{85DA016B-398A-4C6F-8E7C-CDA9C433B1A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68700" y="3403600"/>
              <a:ext cx="50801" cy="120651"/>
            </a:xfrm>
            <a:custGeom>
              <a:avLst/>
              <a:gdLst/>
              <a:ahLst/>
              <a:cxnLst/>
              <a:rect l="0" t="0" r="0" b="0"/>
              <a:pathLst>
                <a:path w="50801" h="120651">
                  <a:moveTo>
                    <a:pt x="0" y="0"/>
                  </a:moveTo>
                  <a:lnTo>
                    <a:pt x="0" y="0"/>
                  </a:lnTo>
                  <a:lnTo>
                    <a:pt x="3371" y="30507"/>
                  </a:lnTo>
                  <a:lnTo>
                    <a:pt x="24798" y="70244"/>
                  </a:lnTo>
                  <a:lnTo>
                    <a:pt x="508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98">
              <a:extLst>
                <a:ext uri="{FF2B5EF4-FFF2-40B4-BE49-F238E27FC236}">
                  <a16:creationId xmlns:a16="http://schemas.microsoft.com/office/drawing/2014/main" xmlns="" id="{728E86D5-1433-4D9A-95F1-3212FDC99A7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385433" y="3492500"/>
              <a:ext cx="126118" cy="25139"/>
            </a:xfrm>
            <a:custGeom>
              <a:avLst/>
              <a:gdLst/>
              <a:ahLst/>
              <a:cxnLst/>
              <a:rect l="0" t="0" r="0" b="0"/>
              <a:pathLst>
                <a:path w="126118" h="25139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9491" y="25138"/>
                  </a:lnTo>
                  <a:lnTo>
                    <a:pt x="48417" y="20339"/>
                  </a:lnTo>
                  <a:lnTo>
                    <a:pt x="71828" y="17507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99">
              <a:extLst>
                <a:ext uri="{FF2B5EF4-FFF2-40B4-BE49-F238E27FC236}">
                  <a16:creationId xmlns:a16="http://schemas.microsoft.com/office/drawing/2014/main" xmlns="" id="{E46FC079-DD25-4101-9DE9-8B5469E4016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26666" y="3461428"/>
              <a:ext cx="59323" cy="153447"/>
            </a:xfrm>
            <a:custGeom>
              <a:avLst/>
              <a:gdLst/>
              <a:ahLst/>
              <a:cxnLst/>
              <a:rect l="0" t="0" r="0" b="0"/>
              <a:pathLst>
                <a:path w="59323" h="153447">
                  <a:moveTo>
                    <a:pt x="41984" y="24722"/>
                  </a:moveTo>
                  <a:lnTo>
                    <a:pt x="41984" y="24722"/>
                  </a:lnTo>
                  <a:lnTo>
                    <a:pt x="33195" y="10907"/>
                  </a:lnTo>
                  <a:lnTo>
                    <a:pt x="29775" y="7045"/>
                  </a:lnTo>
                  <a:lnTo>
                    <a:pt x="22211" y="2755"/>
                  </a:lnTo>
                  <a:lnTo>
                    <a:pt x="5858" y="0"/>
                  </a:lnTo>
                  <a:lnTo>
                    <a:pt x="3083" y="1185"/>
                  </a:lnTo>
                  <a:lnTo>
                    <a:pt x="1233" y="3386"/>
                  </a:lnTo>
                  <a:lnTo>
                    <a:pt x="0" y="6265"/>
                  </a:lnTo>
                  <a:lnTo>
                    <a:pt x="1636" y="23800"/>
                  </a:lnTo>
                  <a:lnTo>
                    <a:pt x="24310" y="65139"/>
                  </a:lnTo>
                  <a:lnTo>
                    <a:pt x="49090" y="106610"/>
                  </a:lnTo>
                  <a:lnTo>
                    <a:pt x="58466" y="135547"/>
                  </a:lnTo>
                  <a:lnTo>
                    <a:pt x="59322" y="140938"/>
                  </a:lnTo>
                  <a:lnTo>
                    <a:pt x="57776" y="145238"/>
                  </a:lnTo>
                  <a:lnTo>
                    <a:pt x="50414" y="151898"/>
                  </a:lnTo>
                  <a:lnTo>
                    <a:pt x="38204" y="153446"/>
                  </a:lnTo>
                  <a:lnTo>
                    <a:pt x="24782" y="151077"/>
                  </a:lnTo>
                  <a:lnTo>
                    <a:pt x="3884" y="13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100">
              <a:extLst>
                <a:ext uri="{FF2B5EF4-FFF2-40B4-BE49-F238E27FC236}">
                  <a16:creationId xmlns:a16="http://schemas.microsoft.com/office/drawing/2014/main" xmlns="" id="{3CBBD114-912E-41A9-806A-70440C99D82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959100" y="3499776"/>
              <a:ext cx="146051" cy="93489"/>
            </a:xfrm>
            <a:custGeom>
              <a:avLst/>
              <a:gdLst/>
              <a:ahLst/>
              <a:cxnLst/>
              <a:rect l="0" t="0" r="0" b="0"/>
              <a:pathLst>
                <a:path w="146051" h="93489">
                  <a:moveTo>
                    <a:pt x="0" y="30824"/>
                  </a:moveTo>
                  <a:lnTo>
                    <a:pt x="0" y="30824"/>
                  </a:lnTo>
                  <a:lnTo>
                    <a:pt x="0" y="15642"/>
                  </a:lnTo>
                  <a:lnTo>
                    <a:pt x="0" y="16551"/>
                  </a:lnTo>
                  <a:lnTo>
                    <a:pt x="17891" y="61684"/>
                  </a:lnTo>
                  <a:lnTo>
                    <a:pt x="27287" y="87798"/>
                  </a:lnTo>
                  <a:lnTo>
                    <a:pt x="30186" y="91385"/>
                  </a:lnTo>
                  <a:lnTo>
                    <a:pt x="33530" y="93070"/>
                  </a:lnTo>
                  <a:lnTo>
                    <a:pt x="37169" y="93488"/>
                  </a:lnTo>
                  <a:lnTo>
                    <a:pt x="44977" y="90190"/>
                  </a:lnTo>
                  <a:lnTo>
                    <a:pt x="70743" y="71191"/>
                  </a:lnTo>
                  <a:lnTo>
                    <a:pt x="81325" y="69596"/>
                  </a:lnTo>
                  <a:lnTo>
                    <a:pt x="87415" y="71104"/>
                  </a:lnTo>
                  <a:lnTo>
                    <a:pt x="96691" y="77801"/>
                  </a:lnTo>
                  <a:lnTo>
                    <a:pt x="104357" y="83453"/>
                  </a:lnTo>
                  <a:lnTo>
                    <a:pt x="112468" y="85964"/>
                  </a:lnTo>
                  <a:lnTo>
                    <a:pt x="116606" y="85223"/>
                  </a:lnTo>
                  <a:lnTo>
                    <a:pt x="124967" y="80636"/>
                  </a:lnTo>
                  <a:lnTo>
                    <a:pt x="127762" y="76732"/>
                  </a:lnTo>
                  <a:lnTo>
                    <a:pt x="130866" y="66750"/>
                  </a:lnTo>
                  <a:lnTo>
                    <a:pt x="132154" y="42389"/>
                  </a:lnTo>
                  <a:lnTo>
                    <a:pt x="121775" y="2199"/>
                  </a:lnTo>
                  <a:lnTo>
                    <a:pt x="122106" y="1157"/>
                  </a:lnTo>
                  <a:lnTo>
                    <a:pt x="123032" y="463"/>
                  </a:lnTo>
                  <a:lnTo>
                    <a:pt x="124354" y="0"/>
                  </a:lnTo>
                  <a:lnTo>
                    <a:pt x="146050" y="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101">
              <a:extLst>
                <a:ext uri="{FF2B5EF4-FFF2-40B4-BE49-F238E27FC236}">
                  <a16:creationId xmlns:a16="http://schemas.microsoft.com/office/drawing/2014/main" xmlns="" id="{890EEBF1-7AE5-4EB4-91DB-52DF697DED5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42520" y="3537833"/>
              <a:ext cx="80778" cy="89002"/>
            </a:xfrm>
            <a:custGeom>
              <a:avLst/>
              <a:gdLst/>
              <a:ahLst/>
              <a:cxnLst/>
              <a:rect l="0" t="0" r="0" b="0"/>
              <a:pathLst>
                <a:path w="80778" h="89002">
                  <a:moveTo>
                    <a:pt x="59430" y="5467"/>
                  </a:moveTo>
                  <a:lnTo>
                    <a:pt x="59430" y="5467"/>
                  </a:lnTo>
                  <a:lnTo>
                    <a:pt x="52688" y="2096"/>
                  </a:lnTo>
                  <a:lnTo>
                    <a:pt x="38382" y="0"/>
                  </a:lnTo>
                  <a:lnTo>
                    <a:pt x="20738" y="2749"/>
                  </a:lnTo>
                  <a:lnTo>
                    <a:pt x="12130" y="8022"/>
                  </a:lnTo>
                  <a:lnTo>
                    <a:pt x="5952" y="15775"/>
                  </a:lnTo>
                  <a:lnTo>
                    <a:pt x="855" y="26276"/>
                  </a:lnTo>
                  <a:lnTo>
                    <a:pt x="0" y="39880"/>
                  </a:lnTo>
                  <a:lnTo>
                    <a:pt x="5367" y="63406"/>
                  </a:lnTo>
                  <a:lnTo>
                    <a:pt x="8572" y="71609"/>
                  </a:lnTo>
                  <a:lnTo>
                    <a:pt x="13530" y="77784"/>
                  </a:lnTo>
                  <a:lnTo>
                    <a:pt x="26565" y="86526"/>
                  </a:lnTo>
                  <a:lnTo>
                    <a:pt x="41766" y="89001"/>
                  </a:lnTo>
                  <a:lnTo>
                    <a:pt x="57223" y="87043"/>
                  </a:lnTo>
                  <a:lnTo>
                    <a:pt x="71149" y="81469"/>
                  </a:lnTo>
                  <a:lnTo>
                    <a:pt x="75709" y="77302"/>
                  </a:lnTo>
                  <a:lnTo>
                    <a:pt x="80777" y="67026"/>
                  </a:lnTo>
                  <a:lnTo>
                    <a:pt x="80716" y="61323"/>
                  </a:lnTo>
                  <a:lnTo>
                    <a:pt x="76887" y="49342"/>
                  </a:lnTo>
                  <a:lnTo>
                    <a:pt x="63426" y="30697"/>
                  </a:lnTo>
                  <a:lnTo>
                    <a:pt x="49403" y="18508"/>
                  </a:lnTo>
                  <a:lnTo>
                    <a:pt x="39683" y="13800"/>
                  </a:lnTo>
                  <a:lnTo>
                    <a:pt x="39210" y="13844"/>
                  </a:lnTo>
                  <a:lnTo>
                    <a:pt x="45991" y="17278"/>
                  </a:lnTo>
                  <a:lnTo>
                    <a:pt x="6578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02">
              <a:extLst>
                <a:ext uri="{FF2B5EF4-FFF2-40B4-BE49-F238E27FC236}">
                  <a16:creationId xmlns:a16="http://schemas.microsoft.com/office/drawing/2014/main" xmlns="" id="{9C3C9ED3-F763-4ACC-81DF-E1DA8AAA77A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92400" y="3524250"/>
              <a:ext cx="133351" cy="140209"/>
            </a:xfrm>
            <a:custGeom>
              <a:avLst/>
              <a:gdLst/>
              <a:ahLst/>
              <a:cxnLst/>
              <a:rect l="0" t="0" r="0" b="0"/>
              <a:pathLst>
                <a:path w="133351" h="140209">
                  <a:moveTo>
                    <a:pt x="0" y="12700"/>
                  </a:moveTo>
                  <a:lnTo>
                    <a:pt x="0" y="12700"/>
                  </a:lnTo>
                  <a:lnTo>
                    <a:pt x="8838" y="12700"/>
                  </a:lnTo>
                  <a:lnTo>
                    <a:pt x="21669" y="19442"/>
                  </a:lnTo>
                  <a:lnTo>
                    <a:pt x="53695" y="50276"/>
                  </a:lnTo>
                  <a:lnTo>
                    <a:pt x="79986" y="94519"/>
                  </a:lnTo>
                  <a:lnTo>
                    <a:pt x="87761" y="113975"/>
                  </a:lnTo>
                  <a:lnTo>
                    <a:pt x="88864" y="127326"/>
                  </a:lnTo>
                  <a:lnTo>
                    <a:pt x="87003" y="136082"/>
                  </a:lnTo>
                  <a:lnTo>
                    <a:pt x="85518" y="139404"/>
                  </a:lnTo>
                  <a:lnTo>
                    <a:pt x="83118" y="140208"/>
                  </a:lnTo>
                  <a:lnTo>
                    <a:pt x="80106" y="139333"/>
                  </a:lnTo>
                  <a:lnTo>
                    <a:pt x="76687" y="137339"/>
                  </a:lnTo>
                  <a:lnTo>
                    <a:pt x="71007" y="125715"/>
                  </a:lnTo>
                  <a:lnTo>
                    <a:pt x="67542" y="108084"/>
                  </a:lnTo>
                  <a:lnTo>
                    <a:pt x="72948" y="62272"/>
                  </a:lnTo>
                  <a:lnTo>
                    <a:pt x="81105" y="39671"/>
                  </a:lnTo>
                  <a:lnTo>
                    <a:pt x="94137" y="22570"/>
                  </a:lnTo>
                  <a:lnTo>
                    <a:pt x="109337" y="116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03">
              <a:extLst>
                <a:ext uri="{FF2B5EF4-FFF2-40B4-BE49-F238E27FC236}">
                  <a16:creationId xmlns:a16="http://schemas.microsoft.com/office/drawing/2014/main" xmlns="" id="{30D72D88-1650-4093-A7B8-0CC18D6D5DD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454079" y="3619500"/>
              <a:ext cx="200222" cy="68968"/>
            </a:xfrm>
            <a:custGeom>
              <a:avLst/>
              <a:gdLst/>
              <a:ahLst/>
              <a:cxnLst/>
              <a:rect l="0" t="0" r="0" b="0"/>
              <a:pathLst>
                <a:path w="200222" h="68968">
                  <a:moveTo>
                    <a:pt x="3371" y="63500"/>
                  </a:moveTo>
                  <a:lnTo>
                    <a:pt x="3371" y="63500"/>
                  </a:lnTo>
                  <a:lnTo>
                    <a:pt x="0" y="66871"/>
                  </a:lnTo>
                  <a:lnTo>
                    <a:pt x="418" y="67864"/>
                  </a:lnTo>
                  <a:lnTo>
                    <a:pt x="4646" y="68967"/>
                  </a:lnTo>
                  <a:lnTo>
                    <a:pt x="44208" y="54037"/>
                  </a:lnTo>
                  <a:lnTo>
                    <a:pt x="74438" y="41656"/>
                  </a:lnTo>
                  <a:lnTo>
                    <a:pt x="111391" y="24393"/>
                  </a:lnTo>
                  <a:lnTo>
                    <a:pt x="147571" y="12488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104">
              <a:extLst>
                <a:ext uri="{FF2B5EF4-FFF2-40B4-BE49-F238E27FC236}">
                  <a16:creationId xmlns:a16="http://schemas.microsoft.com/office/drawing/2014/main" xmlns="" id="{E785F173-564C-4D77-9833-9D2B5A11F53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390292" y="3568700"/>
              <a:ext cx="225909" cy="69851"/>
            </a:xfrm>
            <a:custGeom>
              <a:avLst/>
              <a:gdLst/>
              <a:ahLst/>
              <a:cxnLst/>
              <a:rect l="0" t="0" r="0" b="0"/>
              <a:pathLst>
                <a:path w="225909" h="69851">
                  <a:moveTo>
                    <a:pt x="3658" y="69850"/>
                  </a:moveTo>
                  <a:lnTo>
                    <a:pt x="3658" y="69850"/>
                  </a:lnTo>
                  <a:lnTo>
                    <a:pt x="0" y="69850"/>
                  </a:lnTo>
                  <a:lnTo>
                    <a:pt x="1562" y="69850"/>
                  </a:lnTo>
                  <a:lnTo>
                    <a:pt x="45917" y="53936"/>
                  </a:lnTo>
                  <a:lnTo>
                    <a:pt x="84293" y="39964"/>
                  </a:lnTo>
                  <a:lnTo>
                    <a:pt x="125338" y="26228"/>
                  </a:lnTo>
                  <a:lnTo>
                    <a:pt x="164277" y="14479"/>
                  </a:lnTo>
                  <a:lnTo>
                    <a:pt x="205766" y="4604"/>
                  </a:lnTo>
                  <a:lnTo>
                    <a:pt x="225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05">
              <a:extLst>
                <a:ext uri="{FF2B5EF4-FFF2-40B4-BE49-F238E27FC236}">
                  <a16:creationId xmlns:a16="http://schemas.microsoft.com/office/drawing/2014/main" xmlns="" id="{D6EF6906-9722-468E-95D5-9D709CBBE84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40261" y="3492500"/>
              <a:ext cx="37840" cy="234951"/>
            </a:xfrm>
            <a:custGeom>
              <a:avLst/>
              <a:gdLst/>
              <a:ahLst/>
              <a:cxnLst/>
              <a:rect l="0" t="0" r="0" b="0"/>
              <a:pathLst>
                <a:path w="37840" h="2349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33257"/>
                  </a:lnTo>
                  <a:lnTo>
                    <a:pt x="6558" y="72570"/>
                  </a:lnTo>
                  <a:lnTo>
                    <a:pt x="14067" y="116595"/>
                  </a:lnTo>
                  <a:lnTo>
                    <a:pt x="20761" y="160920"/>
                  </a:lnTo>
                  <a:lnTo>
                    <a:pt x="29344" y="207888"/>
                  </a:lnTo>
                  <a:lnTo>
                    <a:pt x="3783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06">
              <a:extLst>
                <a:ext uri="{FF2B5EF4-FFF2-40B4-BE49-F238E27FC236}">
                  <a16:creationId xmlns:a16="http://schemas.microsoft.com/office/drawing/2014/main" xmlns="" id="{CB373B56-411D-45AB-8635-DF22B3FC0D4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70150" y="3500615"/>
              <a:ext cx="19051" cy="239536"/>
            </a:xfrm>
            <a:custGeom>
              <a:avLst/>
              <a:gdLst/>
              <a:ahLst/>
              <a:cxnLst/>
              <a:rect l="0" t="0" r="0" b="0"/>
              <a:pathLst>
                <a:path w="19051" h="2395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5069" y="36620"/>
                  </a:lnTo>
                  <a:lnTo>
                    <a:pt x="10126" y="75617"/>
                  </a:lnTo>
                  <a:lnTo>
                    <a:pt x="11937" y="121900"/>
                  </a:lnTo>
                  <a:lnTo>
                    <a:pt x="13179" y="166502"/>
                  </a:lnTo>
                  <a:lnTo>
                    <a:pt x="16997" y="204725"/>
                  </a:lnTo>
                  <a:lnTo>
                    <a:pt x="1905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07">
              <a:extLst>
                <a:ext uri="{FF2B5EF4-FFF2-40B4-BE49-F238E27FC236}">
                  <a16:creationId xmlns:a16="http://schemas.microsoft.com/office/drawing/2014/main" xmlns="" id="{4BB18677-BFD6-4F45-9151-7F1F7165393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39801" y="3505200"/>
              <a:ext cx="122400" cy="311151"/>
            </a:xfrm>
            <a:custGeom>
              <a:avLst/>
              <a:gdLst/>
              <a:ahLst/>
              <a:cxnLst/>
              <a:rect l="0" t="0" r="0" b="0"/>
              <a:pathLst>
                <a:path w="122400" h="311151">
                  <a:moveTo>
                    <a:pt x="84299" y="0"/>
                  </a:moveTo>
                  <a:lnTo>
                    <a:pt x="84299" y="0"/>
                  </a:lnTo>
                  <a:lnTo>
                    <a:pt x="73454" y="705"/>
                  </a:lnTo>
                  <a:lnTo>
                    <a:pt x="63251" y="3371"/>
                  </a:lnTo>
                  <a:lnTo>
                    <a:pt x="45607" y="15580"/>
                  </a:lnTo>
                  <a:lnTo>
                    <a:pt x="26973" y="39345"/>
                  </a:lnTo>
                  <a:lnTo>
                    <a:pt x="11418" y="78842"/>
                  </a:lnTo>
                  <a:lnTo>
                    <a:pt x="4165" y="113828"/>
                  </a:lnTo>
                  <a:lnTo>
                    <a:pt x="0" y="151485"/>
                  </a:lnTo>
                  <a:lnTo>
                    <a:pt x="501" y="187036"/>
                  </a:lnTo>
                  <a:lnTo>
                    <a:pt x="6839" y="219769"/>
                  </a:lnTo>
                  <a:lnTo>
                    <a:pt x="17417" y="248664"/>
                  </a:lnTo>
                  <a:lnTo>
                    <a:pt x="31525" y="270914"/>
                  </a:lnTo>
                  <a:lnTo>
                    <a:pt x="62077" y="295935"/>
                  </a:lnTo>
                  <a:lnTo>
                    <a:pt x="85712" y="304388"/>
                  </a:lnTo>
                  <a:lnTo>
                    <a:pt x="12239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71">
            <a:extLst>
              <a:ext uri="{FF2B5EF4-FFF2-40B4-BE49-F238E27FC236}">
                <a16:creationId xmlns:a16="http://schemas.microsoft.com/office/drawing/2014/main" xmlns="" id="{C93B1448-0476-4A27-A6B7-0A4E4A14B331}"/>
              </a:ext>
            </a:extLst>
          </p:cNvPr>
          <p:cNvGrpSpPr/>
          <p:nvPr/>
        </p:nvGrpSpPr>
        <p:grpSpPr>
          <a:xfrm>
            <a:off x="2101850" y="4040365"/>
            <a:ext cx="133351" cy="188736"/>
            <a:chOff x="2101850" y="4040365"/>
            <a:chExt cx="133351" cy="188736"/>
          </a:xfrm>
        </p:grpSpPr>
        <p:sp>
          <p:nvSpPr>
            <p:cNvPr id="188" name="SMARTInkShape-3108">
              <a:extLst>
                <a:ext uri="{FF2B5EF4-FFF2-40B4-BE49-F238E27FC236}">
                  <a16:creationId xmlns:a16="http://schemas.microsoft.com/office/drawing/2014/main" xmlns="" id="{1B9D6131-442E-4E9F-ADB2-7CA5E4B60B9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39950" y="4040365"/>
              <a:ext cx="76201" cy="188736"/>
            </a:xfrm>
            <a:custGeom>
              <a:avLst/>
              <a:gdLst/>
              <a:ahLst/>
              <a:cxnLst/>
              <a:rect l="0" t="0" r="0" b="0"/>
              <a:pathLst>
                <a:path w="76201" h="188736">
                  <a:moveTo>
                    <a:pt x="76200" y="10935"/>
                  </a:moveTo>
                  <a:lnTo>
                    <a:pt x="76200" y="10935"/>
                  </a:lnTo>
                  <a:lnTo>
                    <a:pt x="66766" y="2207"/>
                  </a:lnTo>
                  <a:lnTo>
                    <a:pt x="61894" y="0"/>
                  </a:lnTo>
                  <a:lnTo>
                    <a:pt x="59607" y="117"/>
                  </a:lnTo>
                  <a:lnTo>
                    <a:pt x="55185" y="2129"/>
                  </a:lnTo>
                  <a:lnTo>
                    <a:pt x="40707" y="37536"/>
                  </a:lnTo>
                  <a:lnTo>
                    <a:pt x="26172" y="76672"/>
                  </a:lnTo>
                  <a:lnTo>
                    <a:pt x="12929" y="117666"/>
                  </a:lnTo>
                  <a:lnTo>
                    <a:pt x="3831" y="154743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109">
              <a:extLst>
                <a:ext uri="{FF2B5EF4-FFF2-40B4-BE49-F238E27FC236}">
                  <a16:creationId xmlns:a16="http://schemas.microsoft.com/office/drawing/2014/main" xmlns="" id="{0645AC74-0AF5-4F21-87F8-B628A0E6728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101850" y="4057650"/>
              <a:ext cx="133351" cy="120651"/>
            </a:xfrm>
            <a:custGeom>
              <a:avLst/>
              <a:gdLst/>
              <a:ahLst/>
              <a:cxnLst/>
              <a:rect l="0" t="0" r="0" b="0"/>
              <a:pathLst>
                <a:path w="133351" h="120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10113"/>
                  </a:lnTo>
                  <a:lnTo>
                    <a:pt x="68954" y="50529"/>
                  </a:lnTo>
                  <a:lnTo>
                    <a:pt x="110654" y="96050"/>
                  </a:lnTo>
                  <a:lnTo>
                    <a:pt x="133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572">
            <a:extLst>
              <a:ext uri="{FF2B5EF4-FFF2-40B4-BE49-F238E27FC236}">
                <a16:creationId xmlns:a16="http://schemas.microsoft.com/office/drawing/2014/main" xmlns="" id="{408896B3-429B-4464-BA9C-6C93B8F0262C}"/>
              </a:ext>
            </a:extLst>
          </p:cNvPr>
          <p:cNvGrpSpPr/>
          <p:nvPr/>
        </p:nvGrpSpPr>
        <p:grpSpPr>
          <a:xfrm>
            <a:off x="1663700" y="4495800"/>
            <a:ext cx="1786316" cy="698501"/>
            <a:chOff x="1663700" y="4495800"/>
            <a:chExt cx="1786316" cy="698501"/>
          </a:xfrm>
        </p:grpSpPr>
        <p:sp>
          <p:nvSpPr>
            <p:cNvPr id="191" name="SMARTInkShape-3110">
              <a:extLst>
                <a:ext uri="{FF2B5EF4-FFF2-40B4-BE49-F238E27FC236}">
                  <a16:creationId xmlns:a16="http://schemas.microsoft.com/office/drawing/2014/main" xmlns="" id="{537E4799-5F6D-44AC-85E8-EEB70F7AC8F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14724" y="5010150"/>
              <a:ext cx="12527" cy="184151"/>
            </a:xfrm>
            <a:custGeom>
              <a:avLst/>
              <a:gdLst/>
              <a:ahLst/>
              <a:cxnLst/>
              <a:rect l="0" t="0" r="0" b="0"/>
              <a:pathLst>
                <a:path w="12527" h="184151">
                  <a:moveTo>
                    <a:pt x="6176" y="0"/>
                  </a:moveTo>
                  <a:lnTo>
                    <a:pt x="6176" y="0"/>
                  </a:lnTo>
                  <a:lnTo>
                    <a:pt x="1812" y="17326"/>
                  </a:lnTo>
                  <a:lnTo>
                    <a:pt x="414" y="49819"/>
                  </a:lnTo>
                  <a:lnTo>
                    <a:pt x="0" y="97311"/>
                  </a:lnTo>
                  <a:lnTo>
                    <a:pt x="1289" y="141173"/>
                  </a:lnTo>
                  <a:lnTo>
                    <a:pt x="1252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11">
              <a:extLst>
                <a:ext uri="{FF2B5EF4-FFF2-40B4-BE49-F238E27FC236}">
                  <a16:creationId xmlns:a16="http://schemas.microsoft.com/office/drawing/2014/main" xmlns="" id="{F4F70F12-FAA4-4CB1-B41B-4478DC8367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03600" y="4495800"/>
              <a:ext cx="46416" cy="177801"/>
            </a:xfrm>
            <a:custGeom>
              <a:avLst/>
              <a:gdLst/>
              <a:ahLst/>
              <a:cxnLst/>
              <a:rect l="0" t="0" r="0" b="0"/>
              <a:pathLst>
                <a:path w="46416" h="1778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37333" y="10670"/>
                  </a:lnTo>
                  <a:lnTo>
                    <a:pt x="46415" y="39345"/>
                  </a:lnTo>
                  <a:lnTo>
                    <a:pt x="46130" y="75472"/>
                  </a:lnTo>
                  <a:lnTo>
                    <a:pt x="34834" y="114084"/>
                  </a:lnTo>
                  <a:lnTo>
                    <a:pt x="9808" y="16082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112">
              <a:extLst>
                <a:ext uri="{FF2B5EF4-FFF2-40B4-BE49-F238E27FC236}">
                  <a16:creationId xmlns:a16="http://schemas.microsoft.com/office/drawing/2014/main" xmlns="" id="{45814093-F31A-45D2-A8FA-FC3B3C6D693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373144" y="4559300"/>
              <a:ext cx="5057" cy="69851"/>
            </a:xfrm>
            <a:custGeom>
              <a:avLst/>
              <a:gdLst/>
              <a:ahLst/>
              <a:cxnLst/>
              <a:rect l="0" t="0" r="0" b="0"/>
              <a:pathLst>
                <a:path w="5057" h="69851">
                  <a:moveTo>
                    <a:pt x="5056" y="0"/>
                  </a:moveTo>
                  <a:lnTo>
                    <a:pt x="5056" y="0"/>
                  </a:lnTo>
                  <a:lnTo>
                    <a:pt x="4350" y="10139"/>
                  </a:lnTo>
                  <a:lnTo>
                    <a:pt x="30" y="27612"/>
                  </a:lnTo>
                  <a:lnTo>
                    <a:pt x="0" y="38378"/>
                  </a:lnTo>
                  <a:lnTo>
                    <a:pt x="505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113">
              <a:extLst>
                <a:ext uri="{FF2B5EF4-FFF2-40B4-BE49-F238E27FC236}">
                  <a16:creationId xmlns:a16="http://schemas.microsoft.com/office/drawing/2014/main" xmlns="" id="{808E146C-67FE-4C15-AD7E-7DE08160747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238500" y="45910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16606" y="11994"/>
                  </a:lnTo>
                  <a:lnTo>
                    <a:pt x="63471" y="21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114">
              <a:extLst>
                <a:ext uri="{FF2B5EF4-FFF2-40B4-BE49-F238E27FC236}">
                  <a16:creationId xmlns:a16="http://schemas.microsoft.com/office/drawing/2014/main" xmlns="" id="{5564A768-CCFE-45A3-BA08-58553C3B167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14479" y="4566996"/>
              <a:ext cx="73222" cy="98500"/>
            </a:xfrm>
            <a:custGeom>
              <a:avLst/>
              <a:gdLst/>
              <a:ahLst/>
              <a:cxnLst/>
              <a:rect l="0" t="0" r="0" b="0"/>
              <a:pathLst>
                <a:path w="73222" h="98500">
                  <a:moveTo>
                    <a:pt x="3371" y="11354"/>
                  </a:moveTo>
                  <a:lnTo>
                    <a:pt x="3371" y="11354"/>
                  </a:lnTo>
                  <a:lnTo>
                    <a:pt x="0" y="7983"/>
                  </a:lnTo>
                  <a:lnTo>
                    <a:pt x="418" y="6990"/>
                  </a:lnTo>
                  <a:lnTo>
                    <a:pt x="23927" y="814"/>
                  </a:lnTo>
                  <a:lnTo>
                    <a:pt x="41212" y="0"/>
                  </a:lnTo>
                  <a:lnTo>
                    <a:pt x="50998" y="2310"/>
                  </a:lnTo>
                  <a:lnTo>
                    <a:pt x="58170" y="7570"/>
                  </a:lnTo>
                  <a:lnTo>
                    <a:pt x="61071" y="10948"/>
                  </a:lnTo>
                  <a:lnTo>
                    <a:pt x="61593" y="15316"/>
                  </a:lnTo>
                  <a:lnTo>
                    <a:pt x="58410" y="25815"/>
                  </a:lnTo>
                  <a:lnTo>
                    <a:pt x="31399" y="67776"/>
                  </a:lnTo>
                  <a:lnTo>
                    <a:pt x="13551" y="91369"/>
                  </a:lnTo>
                  <a:lnTo>
                    <a:pt x="12275" y="94331"/>
                  </a:lnTo>
                  <a:lnTo>
                    <a:pt x="12129" y="96305"/>
                  </a:lnTo>
                  <a:lnTo>
                    <a:pt x="12737" y="97622"/>
                  </a:lnTo>
                  <a:lnTo>
                    <a:pt x="13849" y="98499"/>
                  </a:lnTo>
                  <a:lnTo>
                    <a:pt x="18846" y="97593"/>
                  </a:lnTo>
                  <a:lnTo>
                    <a:pt x="63125" y="79559"/>
                  </a:lnTo>
                  <a:lnTo>
                    <a:pt x="73221" y="74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115">
              <a:extLst>
                <a:ext uri="{FF2B5EF4-FFF2-40B4-BE49-F238E27FC236}">
                  <a16:creationId xmlns:a16="http://schemas.microsoft.com/office/drawing/2014/main" xmlns="" id="{C457A776-1577-44B3-AD97-C32D8982671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27983" y="4514850"/>
              <a:ext cx="83518" cy="184151"/>
            </a:xfrm>
            <a:custGeom>
              <a:avLst/>
              <a:gdLst/>
              <a:ahLst/>
              <a:cxnLst/>
              <a:rect l="0" t="0" r="0" b="0"/>
              <a:pathLst>
                <a:path w="83518" h="184151">
                  <a:moveTo>
                    <a:pt x="83517" y="0"/>
                  </a:moveTo>
                  <a:lnTo>
                    <a:pt x="83517" y="0"/>
                  </a:lnTo>
                  <a:lnTo>
                    <a:pt x="53631" y="3371"/>
                  </a:lnTo>
                  <a:lnTo>
                    <a:pt x="33270" y="15580"/>
                  </a:lnTo>
                  <a:lnTo>
                    <a:pt x="13831" y="39345"/>
                  </a:lnTo>
                  <a:lnTo>
                    <a:pt x="1408" y="75472"/>
                  </a:lnTo>
                  <a:lnTo>
                    <a:pt x="0" y="114084"/>
                  </a:lnTo>
                  <a:lnTo>
                    <a:pt x="7422" y="148965"/>
                  </a:lnTo>
                  <a:lnTo>
                    <a:pt x="263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116">
              <a:extLst>
                <a:ext uri="{FF2B5EF4-FFF2-40B4-BE49-F238E27FC236}">
                  <a16:creationId xmlns:a16="http://schemas.microsoft.com/office/drawing/2014/main" xmlns="" id="{BA6F7ACE-0D0F-4808-A222-B258FFBCE37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72696" y="4597400"/>
              <a:ext cx="54655" cy="101601"/>
            </a:xfrm>
            <a:custGeom>
              <a:avLst/>
              <a:gdLst/>
              <a:ahLst/>
              <a:cxnLst/>
              <a:rect l="0" t="0" r="0" b="0"/>
              <a:pathLst>
                <a:path w="54655" h="101601">
                  <a:moveTo>
                    <a:pt x="54654" y="0"/>
                  </a:moveTo>
                  <a:lnTo>
                    <a:pt x="54654" y="0"/>
                  </a:lnTo>
                  <a:lnTo>
                    <a:pt x="51283" y="0"/>
                  </a:lnTo>
                  <a:lnTo>
                    <a:pt x="42445" y="6742"/>
                  </a:lnTo>
                  <a:lnTo>
                    <a:pt x="22690" y="34519"/>
                  </a:lnTo>
                  <a:lnTo>
                    <a:pt x="1248" y="75886"/>
                  </a:lnTo>
                  <a:lnTo>
                    <a:pt x="0" y="82340"/>
                  </a:lnTo>
                  <a:lnTo>
                    <a:pt x="579" y="87349"/>
                  </a:lnTo>
                  <a:lnTo>
                    <a:pt x="2376" y="91394"/>
                  </a:lnTo>
                  <a:lnTo>
                    <a:pt x="1020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117">
              <a:extLst>
                <a:ext uri="{FF2B5EF4-FFF2-40B4-BE49-F238E27FC236}">
                  <a16:creationId xmlns:a16="http://schemas.microsoft.com/office/drawing/2014/main" xmlns="" id="{E59DC6A9-A231-46BD-994F-9A97EF6A858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13050" y="460375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8902" y="50787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118">
              <a:extLst>
                <a:ext uri="{FF2B5EF4-FFF2-40B4-BE49-F238E27FC236}">
                  <a16:creationId xmlns:a16="http://schemas.microsoft.com/office/drawing/2014/main" xmlns="" id="{97172123-D4DC-471A-8CDF-708496DE764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86050" y="4552950"/>
              <a:ext cx="44702" cy="190501"/>
            </a:xfrm>
            <a:custGeom>
              <a:avLst/>
              <a:gdLst/>
              <a:ahLst/>
              <a:cxnLst/>
              <a:rect l="0" t="0" r="0" b="0"/>
              <a:pathLst>
                <a:path w="44702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136" y="29886"/>
                  </a:lnTo>
                  <a:lnTo>
                    <a:pt x="41593" y="63732"/>
                  </a:lnTo>
                  <a:lnTo>
                    <a:pt x="44701" y="105039"/>
                  </a:lnTo>
                  <a:lnTo>
                    <a:pt x="34411" y="145188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119">
              <a:extLst>
                <a:ext uri="{FF2B5EF4-FFF2-40B4-BE49-F238E27FC236}">
                  <a16:creationId xmlns:a16="http://schemas.microsoft.com/office/drawing/2014/main" xmlns="" id="{5C2BA9A0-EDE8-48C5-B3E2-8E79D32BE22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22550" y="45847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0080"/>
                  </a:lnTo>
                  <a:lnTo>
                    <a:pt x="3371" y="87601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120">
              <a:extLst>
                <a:ext uri="{FF2B5EF4-FFF2-40B4-BE49-F238E27FC236}">
                  <a16:creationId xmlns:a16="http://schemas.microsoft.com/office/drawing/2014/main" xmlns="" id="{2848C766-81E6-4FEE-BB5B-156BAE9BF04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70150" y="46672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6678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121">
              <a:extLst>
                <a:ext uri="{FF2B5EF4-FFF2-40B4-BE49-F238E27FC236}">
                  <a16:creationId xmlns:a16="http://schemas.microsoft.com/office/drawing/2014/main" xmlns="" id="{82E3055F-4279-4F8F-8015-063C70422DD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36965" y="4619690"/>
              <a:ext cx="156986" cy="147676"/>
            </a:xfrm>
            <a:custGeom>
              <a:avLst/>
              <a:gdLst/>
              <a:ahLst/>
              <a:cxnLst/>
              <a:rect l="0" t="0" r="0" b="0"/>
              <a:pathLst>
                <a:path w="156986" h="147676">
                  <a:moveTo>
                    <a:pt x="10935" y="9460"/>
                  </a:moveTo>
                  <a:lnTo>
                    <a:pt x="10935" y="9460"/>
                  </a:lnTo>
                  <a:lnTo>
                    <a:pt x="4193" y="9460"/>
                  </a:lnTo>
                  <a:lnTo>
                    <a:pt x="2207" y="8754"/>
                  </a:lnTo>
                  <a:lnTo>
                    <a:pt x="883" y="7578"/>
                  </a:lnTo>
                  <a:lnTo>
                    <a:pt x="0" y="6089"/>
                  </a:lnTo>
                  <a:lnTo>
                    <a:pt x="117" y="5096"/>
                  </a:lnTo>
                  <a:lnTo>
                    <a:pt x="901" y="4434"/>
                  </a:lnTo>
                  <a:lnTo>
                    <a:pt x="20712" y="0"/>
                  </a:lnTo>
                  <a:lnTo>
                    <a:pt x="48561" y="1091"/>
                  </a:lnTo>
                  <a:lnTo>
                    <a:pt x="65052" y="7857"/>
                  </a:lnTo>
                  <a:lnTo>
                    <a:pt x="78026" y="17920"/>
                  </a:lnTo>
                  <a:lnTo>
                    <a:pt x="86144" y="29448"/>
                  </a:lnTo>
                  <a:lnTo>
                    <a:pt x="86459" y="45389"/>
                  </a:lnTo>
                  <a:lnTo>
                    <a:pt x="81190" y="63529"/>
                  </a:lnTo>
                  <a:lnTo>
                    <a:pt x="60560" y="96288"/>
                  </a:lnTo>
                  <a:lnTo>
                    <a:pt x="36311" y="128426"/>
                  </a:lnTo>
                  <a:lnTo>
                    <a:pt x="32796" y="135946"/>
                  </a:lnTo>
                  <a:lnTo>
                    <a:pt x="32565" y="138940"/>
                  </a:lnTo>
                  <a:lnTo>
                    <a:pt x="34189" y="144147"/>
                  </a:lnTo>
                  <a:lnTo>
                    <a:pt x="37021" y="145818"/>
                  </a:lnTo>
                  <a:lnTo>
                    <a:pt x="45812" y="147675"/>
                  </a:lnTo>
                  <a:lnTo>
                    <a:pt x="69404" y="141978"/>
                  </a:lnTo>
                  <a:lnTo>
                    <a:pt x="113344" y="123047"/>
                  </a:lnTo>
                  <a:lnTo>
                    <a:pt x="156985" y="10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122">
              <a:extLst>
                <a:ext uri="{FF2B5EF4-FFF2-40B4-BE49-F238E27FC236}">
                  <a16:creationId xmlns:a16="http://schemas.microsoft.com/office/drawing/2014/main" xmlns="" id="{6CCDB58D-9FF6-4D07-8562-D97598B7E39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77884" y="4581329"/>
              <a:ext cx="100167" cy="241485"/>
            </a:xfrm>
            <a:custGeom>
              <a:avLst/>
              <a:gdLst/>
              <a:ahLst/>
              <a:cxnLst/>
              <a:rect l="0" t="0" r="0" b="0"/>
              <a:pathLst>
                <a:path w="100167" h="241485">
                  <a:moveTo>
                    <a:pt x="74766" y="3371"/>
                  </a:moveTo>
                  <a:lnTo>
                    <a:pt x="74766" y="3371"/>
                  </a:lnTo>
                  <a:lnTo>
                    <a:pt x="68024" y="0"/>
                  </a:lnTo>
                  <a:lnTo>
                    <a:pt x="59069" y="226"/>
                  </a:lnTo>
                  <a:lnTo>
                    <a:pt x="53718" y="1275"/>
                  </a:lnTo>
                  <a:lnTo>
                    <a:pt x="32703" y="16234"/>
                  </a:lnTo>
                  <a:lnTo>
                    <a:pt x="15344" y="41911"/>
                  </a:lnTo>
                  <a:lnTo>
                    <a:pt x="1264" y="85346"/>
                  </a:lnTo>
                  <a:lnTo>
                    <a:pt x="0" y="118356"/>
                  </a:lnTo>
                  <a:lnTo>
                    <a:pt x="4142" y="151137"/>
                  </a:lnTo>
                  <a:lnTo>
                    <a:pt x="15113" y="195241"/>
                  </a:lnTo>
                  <a:lnTo>
                    <a:pt x="25676" y="217293"/>
                  </a:lnTo>
                  <a:lnTo>
                    <a:pt x="39308" y="232738"/>
                  </a:lnTo>
                  <a:lnTo>
                    <a:pt x="46894" y="238833"/>
                  </a:lnTo>
                  <a:lnTo>
                    <a:pt x="56185" y="241484"/>
                  </a:lnTo>
                  <a:lnTo>
                    <a:pt x="100166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123">
              <a:extLst>
                <a:ext uri="{FF2B5EF4-FFF2-40B4-BE49-F238E27FC236}">
                  <a16:creationId xmlns:a16="http://schemas.microsoft.com/office/drawing/2014/main" xmlns="" id="{8D7BE1D4-D9A4-421E-8355-2D837E65F02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736198" y="4756150"/>
              <a:ext cx="105303" cy="27882"/>
            </a:xfrm>
            <a:custGeom>
              <a:avLst/>
              <a:gdLst/>
              <a:ahLst/>
              <a:cxnLst/>
              <a:rect l="0" t="0" r="0" b="0"/>
              <a:pathLst>
                <a:path w="105303" h="27882">
                  <a:moveTo>
                    <a:pt x="16402" y="12700"/>
                  </a:moveTo>
                  <a:lnTo>
                    <a:pt x="16402" y="12700"/>
                  </a:lnTo>
                  <a:lnTo>
                    <a:pt x="3310" y="22134"/>
                  </a:lnTo>
                  <a:lnTo>
                    <a:pt x="0" y="27006"/>
                  </a:lnTo>
                  <a:lnTo>
                    <a:pt x="1234" y="27881"/>
                  </a:lnTo>
                  <a:lnTo>
                    <a:pt x="8250" y="26973"/>
                  </a:lnTo>
                  <a:lnTo>
                    <a:pt x="46620" y="11914"/>
                  </a:lnTo>
                  <a:lnTo>
                    <a:pt x="105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124">
              <a:extLst>
                <a:ext uri="{FF2B5EF4-FFF2-40B4-BE49-F238E27FC236}">
                  <a16:creationId xmlns:a16="http://schemas.microsoft.com/office/drawing/2014/main" xmlns="" id="{1AD6295F-ECC4-4D8A-8C95-09CBBFC995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663700" y="46926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9232" y="19816"/>
                  </a:lnTo>
                  <a:lnTo>
                    <a:pt x="78417" y="12927"/>
                  </a:lnTo>
                  <a:lnTo>
                    <a:pt x="119425" y="641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73">
            <a:extLst>
              <a:ext uri="{FF2B5EF4-FFF2-40B4-BE49-F238E27FC236}">
                <a16:creationId xmlns:a16="http://schemas.microsoft.com/office/drawing/2014/main" xmlns="" id="{9BDBF54F-57C6-4AFB-8A5E-0DD6E0707D2D}"/>
              </a:ext>
            </a:extLst>
          </p:cNvPr>
          <p:cNvGrpSpPr/>
          <p:nvPr/>
        </p:nvGrpSpPr>
        <p:grpSpPr>
          <a:xfrm>
            <a:off x="1847850" y="5099050"/>
            <a:ext cx="120651" cy="74795"/>
            <a:chOff x="1847850" y="5099050"/>
            <a:chExt cx="120651" cy="74795"/>
          </a:xfrm>
        </p:grpSpPr>
        <p:sp>
          <p:nvSpPr>
            <p:cNvPr id="207" name="SMARTInkShape-3125">
              <a:extLst>
                <a:ext uri="{FF2B5EF4-FFF2-40B4-BE49-F238E27FC236}">
                  <a16:creationId xmlns:a16="http://schemas.microsoft.com/office/drawing/2014/main" xmlns="" id="{B10B4869-FE89-449C-91CC-EA51C5D909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94065" y="5156200"/>
              <a:ext cx="74436" cy="17645"/>
            </a:xfrm>
            <a:custGeom>
              <a:avLst/>
              <a:gdLst/>
              <a:ahLst/>
              <a:cxnLst/>
              <a:rect l="0" t="0" r="0" b="0"/>
              <a:pathLst>
                <a:path w="74436" h="17645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117" y="15887"/>
                  </a:lnTo>
                  <a:lnTo>
                    <a:pt x="901" y="16941"/>
                  </a:lnTo>
                  <a:lnTo>
                    <a:pt x="2129" y="17644"/>
                  </a:lnTo>
                  <a:lnTo>
                    <a:pt x="40680" y="10077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126">
              <a:extLst>
                <a:ext uri="{FF2B5EF4-FFF2-40B4-BE49-F238E27FC236}">
                  <a16:creationId xmlns:a16="http://schemas.microsoft.com/office/drawing/2014/main" xmlns="" id="{A4BC36A0-2C30-4586-ABAA-794F4A3352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47850" y="50990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16620" y="15966"/>
                  </a:lnTo>
                  <a:lnTo>
                    <a:pt x="62457" y="43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6593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MARTInkShape-Group574">
            <a:extLst>
              <a:ext uri="{FF2B5EF4-FFF2-40B4-BE49-F238E27FC236}">
                <a16:creationId xmlns:a16="http://schemas.microsoft.com/office/drawing/2014/main" xmlns="" id="{2760F7D6-CBF1-4CF1-8780-AAAD39F44C14}"/>
              </a:ext>
            </a:extLst>
          </p:cNvPr>
          <p:cNvGrpSpPr/>
          <p:nvPr/>
        </p:nvGrpSpPr>
        <p:grpSpPr>
          <a:xfrm>
            <a:off x="1907692" y="800100"/>
            <a:ext cx="6944209" cy="2705101"/>
            <a:chOff x="1907692" y="800100"/>
            <a:chExt cx="6944209" cy="2705101"/>
          </a:xfrm>
        </p:grpSpPr>
        <p:sp>
          <p:nvSpPr>
            <p:cNvPr id="2" name="SMARTInkShape-3127">
              <a:extLst>
                <a:ext uri="{FF2B5EF4-FFF2-40B4-BE49-F238E27FC236}">
                  <a16:creationId xmlns:a16="http://schemas.microsoft.com/office/drawing/2014/main" xmlns="" id="{C4BAD524-8EB8-47EF-8A64-76DB766591E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907692" y="1345919"/>
              <a:ext cx="6944209" cy="279682"/>
            </a:xfrm>
            <a:custGeom>
              <a:avLst/>
              <a:gdLst/>
              <a:ahLst/>
              <a:cxnLst/>
              <a:rect l="0" t="0" r="0" b="0"/>
              <a:pathLst>
                <a:path w="6944209" h="279682">
                  <a:moveTo>
                    <a:pt x="3658" y="279681"/>
                  </a:moveTo>
                  <a:lnTo>
                    <a:pt x="3658" y="279681"/>
                  </a:lnTo>
                  <a:lnTo>
                    <a:pt x="0" y="279681"/>
                  </a:lnTo>
                  <a:lnTo>
                    <a:pt x="40102" y="276310"/>
                  </a:lnTo>
                  <a:lnTo>
                    <a:pt x="74183" y="274655"/>
                  </a:lnTo>
                  <a:lnTo>
                    <a:pt x="121786" y="272508"/>
                  </a:lnTo>
                  <a:lnTo>
                    <a:pt x="152260" y="269960"/>
                  </a:lnTo>
                  <a:lnTo>
                    <a:pt x="185276" y="266850"/>
                  </a:lnTo>
                  <a:lnTo>
                    <a:pt x="226336" y="262661"/>
                  </a:lnTo>
                  <a:lnTo>
                    <a:pt x="272760" y="257751"/>
                  </a:lnTo>
                  <a:lnTo>
                    <a:pt x="322760" y="252361"/>
                  </a:lnTo>
                  <a:lnTo>
                    <a:pt x="379376" y="245945"/>
                  </a:lnTo>
                  <a:lnTo>
                    <a:pt x="440403" y="238846"/>
                  </a:lnTo>
                  <a:lnTo>
                    <a:pt x="504371" y="231291"/>
                  </a:lnTo>
                  <a:lnTo>
                    <a:pt x="577356" y="223432"/>
                  </a:lnTo>
                  <a:lnTo>
                    <a:pt x="656351" y="215371"/>
                  </a:lnTo>
                  <a:lnTo>
                    <a:pt x="739353" y="207174"/>
                  </a:lnTo>
                  <a:lnTo>
                    <a:pt x="829966" y="197476"/>
                  </a:lnTo>
                  <a:lnTo>
                    <a:pt x="925652" y="186778"/>
                  </a:lnTo>
                  <a:lnTo>
                    <a:pt x="1024721" y="175412"/>
                  </a:lnTo>
                  <a:lnTo>
                    <a:pt x="1131689" y="164308"/>
                  </a:lnTo>
                  <a:lnTo>
                    <a:pt x="1243923" y="153376"/>
                  </a:lnTo>
                  <a:lnTo>
                    <a:pt x="1359668" y="142561"/>
                  </a:lnTo>
                  <a:lnTo>
                    <a:pt x="1486220" y="131118"/>
                  </a:lnTo>
                  <a:lnTo>
                    <a:pt x="1619978" y="119256"/>
                  </a:lnTo>
                  <a:lnTo>
                    <a:pt x="1758538" y="107114"/>
                  </a:lnTo>
                  <a:lnTo>
                    <a:pt x="1903122" y="94786"/>
                  </a:lnTo>
                  <a:lnTo>
                    <a:pt x="2051723" y="82335"/>
                  </a:lnTo>
                  <a:lnTo>
                    <a:pt x="2203001" y="69800"/>
                  </a:lnTo>
                  <a:lnTo>
                    <a:pt x="2358181" y="58622"/>
                  </a:lnTo>
                  <a:lnTo>
                    <a:pt x="2515962" y="48347"/>
                  </a:lnTo>
                  <a:lnTo>
                    <a:pt x="2675477" y="38675"/>
                  </a:lnTo>
                  <a:lnTo>
                    <a:pt x="2840382" y="30816"/>
                  </a:lnTo>
                  <a:lnTo>
                    <a:pt x="3008880" y="24165"/>
                  </a:lnTo>
                  <a:lnTo>
                    <a:pt x="3179772" y="18320"/>
                  </a:lnTo>
                  <a:lnTo>
                    <a:pt x="3352263" y="13013"/>
                  </a:lnTo>
                  <a:lnTo>
                    <a:pt x="3525816" y="8063"/>
                  </a:lnTo>
                  <a:lnTo>
                    <a:pt x="3700080" y="3353"/>
                  </a:lnTo>
                  <a:lnTo>
                    <a:pt x="3873406" y="918"/>
                  </a:lnTo>
                  <a:lnTo>
                    <a:pt x="4046107" y="0"/>
                  </a:lnTo>
                  <a:lnTo>
                    <a:pt x="4218391" y="94"/>
                  </a:lnTo>
                  <a:lnTo>
                    <a:pt x="4391101" y="1567"/>
                  </a:lnTo>
                  <a:lnTo>
                    <a:pt x="4564098" y="3961"/>
                  </a:lnTo>
                  <a:lnTo>
                    <a:pt x="4737285" y="6967"/>
                  </a:lnTo>
                  <a:lnTo>
                    <a:pt x="4904248" y="11089"/>
                  </a:lnTo>
                  <a:lnTo>
                    <a:pt x="5067062" y="15953"/>
                  </a:lnTo>
                  <a:lnTo>
                    <a:pt x="5227110" y="21312"/>
                  </a:lnTo>
                  <a:lnTo>
                    <a:pt x="5378259" y="26296"/>
                  </a:lnTo>
                  <a:lnTo>
                    <a:pt x="5523475" y="31030"/>
                  </a:lnTo>
                  <a:lnTo>
                    <a:pt x="5664736" y="35597"/>
                  </a:lnTo>
                  <a:lnTo>
                    <a:pt x="5800537" y="40758"/>
                  </a:lnTo>
                  <a:lnTo>
                    <a:pt x="5932700" y="46316"/>
                  </a:lnTo>
                  <a:lnTo>
                    <a:pt x="6062435" y="52138"/>
                  </a:lnTo>
                  <a:lnTo>
                    <a:pt x="6180676" y="56724"/>
                  </a:lnTo>
                  <a:lnTo>
                    <a:pt x="6291253" y="60488"/>
                  </a:lnTo>
                  <a:lnTo>
                    <a:pt x="6396721" y="63702"/>
                  </a:lnTo>
                  <a:lnTo>
                    <a:pt x="6489612" y="66551"/>
                  </a:lnTo>
                  <a:lnTo>
                    <a:pt x="6574116" y="69155"/>
                  </a:lnTo>
                  <a:lnTo>
                    <a:pt x="6653030" y="71597"/>
                  </a:lnTo>
                  <a:lnTo>
                    <a:pt x="6720456" y="73931"/>
                  </a:lnTo>
                  <a:lnTo>
                    <a:pt x="6780223" y="76192"/>
                  </a:lnTo>
                  <a:lnTo>
                    <a:pt x="6834884" y="78405"/>
                  </a:lnTo>
                  <a:lnTo>
                    <a:pt x="6871326" y="79880"/>
                  </a:lnTo>
                  <a:lnTo>
                    <a:pt x="6944208" y="8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28">
              <a:extLst>
                <a:ext uri="{FF2B5EF4-FFF2-40B4-BE49-F238E27FC236}">
                  <a16:creationId xmlns:a16="http://schemas.microsoft.com/office/drawing/2014/main" xmlns="" id="{9DC80CD7-01EE-4CBB-9286-253DF0B7A3E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787650" y="1008462"/>
              <a:ext cx="292101" cy="2496739"/>
            </a:xfrm>
            <a:custGeom>
              <a:avLst/>
              <a:gdLst/>
              <a:ahLst/>
              <a:cxnLst/>
              <a:rect l="0" t="0" r="0" b="0"/>
              <a:pathLst>
                <a:path w="292101" h="2496739">
                  <a:moveTo>
                    <a:pt x="0" y="20238"/>
                  </a:moveTo>
                  <a:lnTo>
                    <a:pt x="0" y="20238"/>
                  </a:lnTo>
                  <a:lnTo>
                    <a:pt x="706" y="6440"/>
                  </a:lnTo>
                  <a:lnTo>
                    <a:pt x="3371" y="465"/>
                  </a:lnTo>
                  <a:lnTo>
                    <a:pt x="5775" y="0"/>
                  </a:lnTo>
                  <a:lnTo>
                    <a:pt x="12209" y="3247"/>
                  </a:lnTo>
                  <a:lnTo>
                    <a:pt x="23765" y="26493"/>
                  </a:lnTo>
                  <a:lnTo>
                    <a:pt x="36126" y="73675"/>
                  </a:lnTo>
                  <a:lnTo>
                    <a:pt x="40312" y="96785"/>
                  </a:lnTo>
                  <a:lnTo>
                    <a:pt x="44513" y="123480"/>
                  </a:lnTo>
                  <a:lnTo>
                    <a:pt x="48725" y="152566"/>
                  </a:lnTo>
                  <a:lnTo>
                    <a:pt x="52945" y="186068"/>
                  </a:lnTo>
                  <a:lnTo>
                    <a:pt x="57168" y="222513"/>
                  </a:lnTo>
                  <a:lnTo>
                    <a:pt x="61396" y="260922"/>
                  </a:lnTo>
                  <a:lnTo>
                    <a:pt x="66330" y="304871"/>
                  </a:lnTo>
                  <a:lnTo>
                    <a:pt x="71737" y="352516"/>
                  </a:lnTo>
                  <a:lnTo>
                    <a:pt x="77458" y="402623"/>
                  </a:lnTo>
                  <a:lnTo>
                    <a:pt x="83389" y="457195"/>
                  </a:lnTo>
                  <a:lnTo>
                    <a:pt x="89459" y="514743"/>
                  </a:lnTo>
                  <a:lnTo>
                    <a:pt x="95623" y="574274"/>
                  </a:lnTo>
                  <a:lnTo>
                    <a:pt x="101849" y="637246"/>
                  </a:lnTo>
                  <a:lnTo>
                    <a:pt x="108116" y="702510"/>
                  </a:lnTo>
                  <a:lnTo>
                    <a:pt x="114410" y="769303"/>
                  </a:lnTo>
                  <a:lnTo>
                    <a:pt x="122134" y="839936"/>
                  </a:lnTo>
                  <a:lnTo>
                    <a:pt x="130812" y="913131"/>
                  </a:lnTo>
                  <a:lnTo>
                    <a:pt x="140124" y="988034"/>
                  </a:lnTo>
                  <a:lnTo>
                    <a:pt x="149155" y="1064074"/>
                  </a:lnTo>
                  <a:lnTo>
                    <a:pt x="157998" y="1140873"/>
                  </a:lnTo>
                  <a:lnTo>
                    <a:pt x="166715" y="1218178"/>
                  </a:lnTo>
                  <a:lnTo>
                    <a:pt x="175349" y="1296526"/>
                  </a:lnTo>
                  <a:lnTo>
                    <a:pt x="183927" y="1375569"/>
                  </a:lnTo>
                  <a:lnTo>
                    <a:pt x="192468" y="1455075"/>
                  </a:lnTo>
                  <a:lnTo>
                    <a:pt x="200278" y="1535596"/>
                  </a:lnTo>
                  <a:lnTo>
                    <a:pt x="207602" y="1616793"/>
                  </a:lnTo>
                  <a:lnTo>
                    <a:pt x="214602" y="1698441"/>
                  </a:lnTo>
                  <a:lnTo>
                    <a:pt x="220679" y="1776157"/>
                  </a:lnTo>
                  <a:lnTo>
                    <a:pt x="226142" y="1851251"/>
                  </a:lnTo>
                  <a:lnTo>
                    <a:pt x="231194" y="1924597"/>
                  </a:lnTo>
                  <a:lnTo>
                    <a:pt x="235974" y="1993249"/>
                  </a:lnTo>
                  <a:lnTo>
                    <a:pt x="240571" y="2058773"/>
                  </a:lnTo>
                  <a:lnTo>
                    <a:pt x="245048" y="2122211"/>
                  </a:lnTo>
                  <a:lnTo>
                    <a:pt x="248737" y="2180732"/>
                  </a:lnTo>
                  <a:lnTo>
                    <a:pt x="251903" y="2235973"/>
                  </a:lnTo>
                  <a:lnTo>
                    <a:pt x="254719" y="2289027"/>
                  </a:lnTo>
                  <a:lnTo>
                    <a:pt x="258007" y="2332864"/>
                  </a:lnTo>
                  <a:lnTo>
                    <a:pt x="261610" y="2370555"/>
                  </a:lnTo>
                  <a:lnTo>
                    <a:pt x="265423" y="2404149"/>
                  </a:lnTo>
                  <a:lnTo>
                    <a:pt x="275305" y="2449003"/>
                  </a:lnTo>
                  <a:lnTo>
                    <a:pt x="292100" y="249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29">
              <a:extLst>
                <a:ext uri="{FF2B5EF4-FFF2-40B4-BE49-F238E27FC236}">
                  <a16:creationId xmlns:a16="http://schemas.microsoft.com/office/drawing/2014/main" xmlns="" id="{CB704255-2AAE-48B9-9E09-615F6D75E4D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45028" y="946150"/>
              <a:ext cx="196773" cy="2489201"/>
            </a:xfrm>
            <a:custGeom>
              <a:avLst/>
              <a:gdLst/>
              <a:ahLst/>
              <a:cxnLst/>
              <a:rect l="0" t="0" r="0" b="0"/>
              <a:pathLst>
                <a:path w="196773" h="2489201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510" y="46187"/>
                  </a:lnTo>
                  <a:lnTo>
                    <a:pt x="183" y="91554"/>
                  </a:lnTo>
                  <a:lnTo>
                    <a:pt x="96" y="121714"/>
                  </a:lnTo>
                  <a:lnTo>
                    <a:pt x="38" y="155931"/>
                  </a:lnTo>
                  <a:lnTo>
                    <a:pt x="0" y="192854"/>
                  </a:lnTo>
                  <a:lnTo>
                    <a:pt x="1384" y="235108"/>
                  </a:lnTo>
                  <a:lnTo>
                    <a:pt x="3719" y="280916"/>
                  </a:lnTo>
                  <a:lnTo>
                    <a:pt x="6687" y="329094"/>
                  </a:lnTo>
                  <a:lnTo>
                    <a:pt x="10076" y="381674"/>
                  </a:lnTo>
                  <a:lnTo>
                    <a:pt x="13747" y="437188"/>
                  </a:lnTo>
                  <a:lnTo>
                    <a:pt x="17605" y="494659"/>
                  </a:lnTo>
                  <a:lnTo>
                    <a:pt x="22294" y="557667"/>
                  </a:lnTo>
                  <a:lnTo>
                    <a:pt x="27536" y="624367"/>
                  </a:lnTo>
                  <a:lnTo>
                    <a:pt x="33149" y="693528"/>
                  </a:lnTo>
                  <a:lnTo>
                    <a:pt x="39006" y="765741"/>
                  </a:lnTo>
                  <a:lnTo>
                    <a:pt x="45028" y="839988"/>
                  </a:lnTo>
                  <a:lnTo>
                    <a:pt x="51159" y="915592"/>
                  </a:lnTo>
                  <a:lnTo>
                    <a:pt x="58069" y="992806"/>
                  </a:lnTo>
                  <a:lnTo>
                    <a:pt x="65498" y="1071093"/>
                  </a:lnTo>
                  <a:lnTo>
                    <a:pt x="73273" y="1150095"/>
                  </a:lnTo>
                  <a:lnTo>
                    <a:pt x="81277" y="1231691"/>
                  </a:lnTo>
                  <a:lnTo>
                    <a:pt x="89437" y="1315016"/>
                  </a:lnTo>
                  <a:lnTo>
                    <a:pt x="97698" y="1399494"/>
                  </a:lnTo>
                  <a:lnTo>
                    <a:pt x="106734" y="1482624"/>
                  </a:lnTo>
                  <a:lnTo>
                    <a:pt x="116285" y="1564855"/>
                  </a:lnTo>
                  <a:lnTo>
                    <a:pt x="126181" y="1646487"/>
                  </a:lnTo>
                  <a:lnTo>
                    <a:pt x="135601" y="1725602"/>
                  </a:lnTo>
                  <a:lnTo>
                    <a:pt x="144702" y="1803041"/>
                  </a:lnTo>
                  <a:lnTo>
                    <a:pt x="153592" y="1879360"/>
                  </a:lnTo>
                  <a:lnTo>
                    <a:pt x="160930" y="1952818"/>
                  </a:lnTo>
                  <a:lnTo>
                    <a:pt x="167232" y="2024367"/>
                  </a:lnTo>
                  <a:lnTo>
                    <a:pt x="172846" y="2094645"/>
                  </a:lnTo>
                  <a:lnTo>
                    <a:pt x="177293" y="2158430"/>
                  </a:lnTo>
                  <a:lnTo>
                    <a:pt x="180964" y="2217887"/>
                  </a:lnTo>
                  <a:lnTo>
                    <a:pt x="184117" y="2274457"/>
                  </a:lnTo>
                  <a:lnTo>
                    <a:pt x="186924" y="2323461"/>
                  </a:lnTo>
                  <a:lnTo>
                    <a:pt x="189501" y="2367418"/>
                  </a:lnTo>
                  <a:lnTo>
                    <a:pt x="191925" y="2408012"/>
                  </a:lnTo>
                  <a:lnTo>
                    <a:pt x="196772" y="248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130">
              <a:extLst>
                <a:ext uri="{FF2B5EF4-FFF2-40B4-BE49-F238E27FC236}">
                  <a16:creationId xmlns:a16="http://schemas.microsoft.com/office/drawing/2014/main" xmlns="" id="{68EE58DF-77CA-4F38-B654-7955E7FDD96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65033" y="800100"/>
              <a:ext cx="88068" cy="2476501"/>
            </a:xfrm>
            <a:custGeom>
              <a:avLst/>
              <a:gdLst/>
              <a:ahLst/>
              <a:cxnLst/>
              <a:rect l="0" t="0" r="0" b="0"/>
              <a:pathLst>
                <a:path w="88068" h="2476501">
                  <a:moveTo>
                    <a:pt x="37267" y="0"/>
                  </a:moveTo>
                  <a:lnTo>
                    <a:pt x="37267" y="0"/>
                  </a:lnTo>
                  <a:lnTo>
                    <a:pt x="23783" y="30339"/>
                  </a:lnTo>
                  <a:lnTo>
                    <a:pt x="18400" y="51976"/>
                  </a:lnTo>
                  <a:lnTo>
                    <a:pt x="13400" y="79101"/>
                  </a:lnTo>
                  <a:lnTo>
                    <a:pt x="8656" y="109884"/>
                  </a:lnTo>
                  <a:lnTo>
                    <a:pt x="5493" y="147339"/>
                  </a:lnTo>
                  <a:lnTo>
                    <a:pt x="3384" y="189243"/>
                  </a:lnTo>
                  <a:lnTo>
                    <a:pt x="1978" y="234112"/>
                  </a:lnTo>
                  <a:lnTo>
                    <a:pt x="1041" y="283780"/>
                  </a:lnTo>
                  <a:lnTo>
                    <a:pt x="417" y="336648"/>
                  </a:lnTo>
                  <a:lnTo>
                    <a:pt x="0" y="391648"/>
                  </a:lnTo>
                  <a:lnTo>
                    <a:pt x="1839" y="452304"/>
                  </a:lnTo>
                  <a:lnTo>
                    <a:pt x="5181" y="516731"/>
                  </a:lnTo>
                  <a:lnTo>
                    <a:pt x="9527" y="583670"/>
                  </a:lnTo>
                  <a:lnTo>
                    <a:pt x="13835" y="654402"/>
                  </a:lnTo>
                  <a:lnTo>
                    <a:pt x="18118" y="727663"/>
                  </a:lnTo>
                  <a:lnTo>
                    <a:pt x="22384" y="802609"/>
                  </a:lnTo>
                  <a:lnTo>
                    <a:pt x="25934" y="880089"/>
                  </a:lnTo>
                  <a:lnTo>
                    <a:pt x="29006" y="959259"/>
                  </a:lnTo>
                  <a:lnTo>
                    <a:pt x="31759" y="1039556"/>
                  </a:lnTo>
                  <a:lnTo>
                    <a:pt x="33595" y="1122721"/>
                  </a:lnTo>
                  <a:lnTo>
                    <a:pt x="34819" y="1207797"/>
                  </a:lnTo>
                  <a:lnTo>
                    <a:pt x="35635" y="1294148"/>
                  </a:lnTo>
                  <a:lnTo>
                    <a:pt x="36884" y="1380643"/>
                  </a:lnTo>
                  <a:lnTo>
                    <a:pt x="38424" y="1467234"/>
                  </a:lnTo>
                  <a:lnTo>
                    <a:pt x="40155" y="1553889"/>
                  </a:lnTo>
                  <a:lnTo>
                    <a:pt x="42014" y="1637765"/>
                  </a:lnTo>
                  <a:lnTo>
                    <a:pt x="43960" y="1719788"/>
                  </a:lnTo>
                  <a:lnTo>
                    <a:pt x="45963" y="1800575"/>
                  </a:lnTo>
                  <a:lnTo>
                    <a:pt x="48708" y="1879128"/>
                  </a:lnTo>
                  <a:lnTo>
                    <a:pt x="51951" y="1956191"/>
                  </a:lnTo>
                  <a:lnTo>
                    <a:pt x="55522" y="2032260"/>
                  </a:lnTo>
                  <a:lnTo>
                    <a:pt x="58609" y="2102024"/>
                  </a:lnTo>
                  <a:lnTo>
                    <a:pt x="61373" y="2167582"/>
                  </a:lnTo>
                  <a:lnTo>
                    <a:pt x="63921" y="2230338"/>
                  </a:lnTo>
                  <a:lnTo>
                    <a:pt x="67736" y="2285581"/>
                  </a:lnTo>
                  <a:lnTo>
                    <a:pt x="72396" y="2335815"/>
                  </a:lnTo>
                  <a:lnTo>
                    <a:pt x="77620" y="2382710"/>
                  </a:lnTo>
                  <a:lnTo>
                    <a:pt x="81102" y="2413973"/>
                  </a:lnTo>
                  <a:lnTo>
                    <a:pt x="88067" y="247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31">
              <a:extLst>
                <a:ext uri="{FF2B5EF4-FFF2-40B4-BE49-F238E27FC236}">
                  <a16:creationId xmlns:a16="http://schemas.microsoft.com/office/drawing/2014/main" xmlns="" id="{7BC2C95D-E629-414F-9827-DA772E61E66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69230" y="831850"/>
              <a:ext cx="155471" cy="2540001"/>
            </a:xfrm>
            <a:custGeom>
              <a:avLst/>
              <a:gdLst/>
              <a:ahLst/>
              <a:cxnLst/>
              <a:rect l="0" t="0" r="0" b="0"/>
              <a:pathLst>
                <a:path w="155471" h="2540001">
                  <a:moveTo>
                    <a:pt x="9420" y="0"/>
                  </a:moveTo>
                  <a:lnTo>
                    <a:pt x="9420" y="0"/>
                  </a:lnTo>
                  <a:lnTo>
                    <a:pt x="6049" y="43823"/>
                  </a:lnTo>
                  <a:lnTo>
                    <a:pt x="4351" y="72960"/>
                  </a:lnTo>
                  <a:lnTo>
                    <a:pt x="2512" y="108612"/>
                  </a:lnTo>
                  <a:lnTo>
                    <a:pt x="581" y="148608"/>
                  </a:lnTo>
                  <a:lnTo>
                    <a:pt x="0" y="195733"/>
                  </a:lnTo>
                  <a:lnTo>
                    <a:pt x="317" y="247611"/>
                  </a:lnTo>
                  <a:lnTo>
                    <a:pt x="1235" y="302657"/>
                  </a:lnTo>
                  <a:lnTo>
                    <a:pt x="4668" y="363344"/>
                  </a:lnTo>
                  <a:lnTo>
                    <a:pt x="9780" y="427790"/>
                  </a:lnTo>
                  <a:lnTo>
                    <a:pt x="16010" y="494744"/>
                  </a:lnTo>
                  <a:lnTo>
                    <a:pt x="23690" y="565485"/>
                  </a:lnTo>
                  <a:lnTo>
                    <a:pt x="32340" y="638751"/>
                  </a:lnTo>
                  <a:lnTo>
                    <a:pt x="41633" y="713700"/>
                  </a:lnTo>
                  <a:lnTo>
                    <a:pt x="49945" y="794006"/>
                  </a:lnTo>
                  <a:lnTo>
                    <a:pt x="57604" y="877882"/>
                  </a:lnTo>
                  <a:lnTo>
                    <a:pt x="64825" y="964138"/>
                  </a:lnTo>
                  <a:lnTo>
                    <a:pt x="71757" y="1052686"/>
                  </a:lnTo>
                  <a:lnTo>
                    <a:pt x="78495" y="1142763"/>
                  </a:lnTo>
                  <a:lnTo>
                    <a:pt x="85103" y="1233859"/>
                  </a:lnTo>
                  <a:lnTo>
                    <a:pt x="90920" y="1324222"/>
                  </a:lnTo>
                  <a:lnTo>
                    <a:pt x="96209" y="1414098"/>
                  </a:lnTo>
                  <a:lnTo>
                    <a:pt x="101146" y="1503649"/>
                  </a:lnTo>
                  <a:lnTo>
                    <a:pt x="105143" y="1592983"/>
                  </a:lnTo>
                  <a:lnTo>
                    <a:pt x="108512" y="1682172"/>
                  </a:lnTo>
                  <a:lnTo>
                    <a:pt x="111465" y="1771264"/>
                  </a:lnTo>
                  <a:lnTo>
                    <a:pt x="114845" y="1856765"/>
                  </a:lnTo>
                  <a:lnTo>
                    <a:pt x="118508" y="1939871"/>
                  </a:lnTo>
                  <a:lnTo>
                    <a:pt x="122363" y="2021381"/>
                  </a:lnTo>
                  <a:lnTo>
                    <a:pt x="126342" y="2098298"/>
                  </a:lnTo>
                  <a:lnTo>
                    <a:pt x="130407" y="2172154"/>
                  </a:lnTo>
                  <a:lnTo>
                    <a:pt x="134527" y="2243970"/>
                  </a:lnTo>
                  <a:lnTo>
                    <a:pt x="138686" y="2308780"/>
                  </a:lnTo>
                  <a:lnTo>
                    <a:pt x="142869" y="2368920"/>
                  </a:lnTo>
                  <a:lnTo>
                    <a:pt x="147069" y="2425946"/>
                  </a:lnTo>
                  <a:lnTo>
                    <a:pt x="149870" y="2463964"/>
                  </a:lnTo>
                  <a:lnTo>
                    <a:pt x="155470" y="254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32">
              <a:extLst>
                <a:ext uri="{FF2B5EF4-FFF2-40B4-BE49-F238E27FC236}">
                  <a16:creationId xmlns:a16="http://schemas.microsoft.com/office/drawing/2014/main" xmlns="" id="{538B164C-92F1-44D1-9332-371CB91B263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194050" y="1061144"/>
              <a:ext cx="139379" cy="286967"/>
            </a:xfrm>
            <a:custGeom>
              <a:avLst/>
              <a:gdLst/>
              <a:ahLst/>
              <a:cxnLst/>
              <a:rect l="0" t="0" r="0" b="0"/>
              <a:pathLst>
                <a:path w="139379" h="286967">
                  <a:moveTo>
                    <a:pt x="0" y="119956"/>
                  </a:moveTo>
                  <a:lnTo>
                    <a:pt x="0" y="119956"/>
                  </a:lnTo>
                  <a:lnTo>
                    <a:pt x="3763" y="160138"/>
                  </a:lnTo>
                  <a:lnTo>
                    <a:pt x="11933" y="203123"/>
                  </a:lnTo>
                  <a:lnTo>
                    <a:pt x="16941" y="245257"/>
                  </a:lnTo>
                  <a:lnTo>
                    <a:pt x="18772" y="282062"/>
                  </a:lnTo>
                  <a:lnTo>
                    <a:pt x="14662" y="235178"/>
                  </a:lnTo>
                  <a:lnTo>
                    <a:pt x="13572" y="197506"/>
                  </a:lnTo>
                  <a:lnTo>
                    <a:pt x="13281" y="174479"/>
                  </a:lnTo>
                  <a:lnTo>
                    <a:pt x="13087" y="149249"/>
                  </a:lnTo>
                  <a:lnTo>
                    <a:pt x="12958" y="122551"/>
                  </a:lnTo>
                  <a:lnTo>
                    <a:pt x="14989" y="97697"/>
                  </a:lnTo>
                  <a:lnTo>
                    <a:pt x="22889" y="51267"/>
                  </a:lnTo>
                  <a:lnTo>
                    <a:pt x="35338" y="20283"/>
                  </a:lnTo>
                  <a:lnTo>
                    <a:pt x="42609" y="9057"/>
                  </a:lnTo>
                  <a:lnTo>
                    <a:pt x="50984" y="2985"/>
                  </a:lnTo>
                  <a:lnTo>
                    <a:pt x="60094" y="347"/>
                  </a:lnTo>
                  <a:lnTo>
                    <a:pt x="69696" y="0"/>
                  </a:lnTo>
                  <a:lnTo>
                    <a:pt x="91654" y="14666"/>
                  </a:lnTo>
                  <a:lnTo>
                    <a:pt x="113407" y="41411"/>
                  </a:lnTo>
                  <a:lnTo>
                    <a:pt x="130131" y="76815"/>
                  </a:lnTo>
                  <a:lnTo>
                    <a:pt x="138974" y="116069"/>
                  </a:lnTo>
                  <a:lnTo>
                    <a:pt x="139378" y="157034"/>
                  </a:lnTo>
                  <a:lnTo>
                    <a:pt x="127797" y="198759"/>
                  </a:lnTo>
                  <a:lnTo>
                    <a:pt x="107128" y="235178"/>
                  </a:lnTo>
                  <a:lnTo>
                    <a:pt x="82185" y="264299"/>
                  </a:lnTo>
                  <a:lnTo>
                    <a:pt x="56988" y="281946"/>
                  </a:lnTo>
                  <a:lnTo>
                    <a:pt x="35441" y="286966"/>
                  </a:lnTo>
                  <a:lnTo>
                    <a:pt x="25744" y="286329"/>
                  </a:lnTo>
                  <a:lnTo>
                    <a:pt x="20691" y="281672"/>
                  </a:lnTo>
                  <a:lnTo>
                    <a:pt x="18732" y="274333"/>
                  </a:lnTo>
                  <a:lnTo>
                    <a:pt x="19050" y="24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33">
              <a:extLst>
                <a:ext uri="{FF2B5EF4-FFF2-40B4-BE49-F238E27FC236}">
                  <a16:creationId xmlns:a16="http://schemas.microsoft.com/office/drawing/2014/main" xmlns="" id="{4FEAEF62-A5C9-40C0-AB21-F0951020C38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390900" y="1165189"/>
              <a:ext cx="266701" cy="114584"/>
            </a:xfrm>
            <a:custGeom>
              <a:avLst/>
              <a:gdLst/>
              <a:ahLst/>
              <a:cxnLst/>
              <a:rect l="0" t="0" r="0" b="0"/>
              <a:pathLst>
                <a:path w="266701" h="114584">
                  <a:moveTo>
                    <a:pt x="0" y="73061"/>
                  </a:moveTo>
                  <a:lnTo>
                    <a:pt x="0" y="73061"/>
                  </a:lnTo>
                  <a:lnTo>
                    <a:pt x="0" y="76432"/>
                  </a:lnTo>
                  <a:lnTo>
                    <a:pt x="705" y="77425"/>
                  </a:lnTo>
                  <a:lnTo>
                    <a:pt x="1881" y="78087"/>
                  </a:lnTo>
                  <a:lnTo>
                    <a:pt x="3371" y="78528"/>
                  </a:lnTo>
                  <a:lnTo>
                    <a:pt x="15580" y="75778"/>
                  </a:lnTo>
                  <a:lnTo>
                    <a:pt x="43738" y="57684"/>
                  </a:lnTo>
                  <a:lnTo>
                    <a:pt x="65327" y="36363"/>
                  </a:lnTo>
                  <a:lnTo>
                    <a:pt x="71368" y="22884"/>
                  </a:lnTo>
                  <a:lnTo>
                    <a:pt x="71567" y="16326"/>
                  </a:lnTo>
                  <a:lnTo>
                    <a:pt x="68026" y="3395"/>
                  </a:lnTo>
                  <a:lnTo>
                    <a:pt x="63695" y="512"/>
                  </a:lnTo>
                  <a:lnTo>
                    <a:pt x="57986" y="0"/>
                  </a:lnTo>
                  <a:lnTo>
                    <a:pt x="51357" y="1071"/>
                  </a:lnTo>
                  <a:lnTo>
                    <a:pt x="25173" y="22803"/>
                  </a:lnTo>
                  <a:lnTo>
                    <a:pt x="12834" y="46255"/>
                  </a:lnTo>
                  <a:lnTo>
                    <a:pt x="8556" y="59424"/>
                  </a:lnTo>
                  <a:lnTo>
                    <a:pt x="9447" y="81582"/>
                  </a:lnTo>
                  <a:lnTo>
                    <a:pt x="12648" y="91441"/>
                  </a:lnTo>
                  <a:lnTo>
                    <a:pt x="23731" y="106160"/>
                  </a:lnTo>
                  <a:lnTo>
                    <a:pt x="30637" y="112060"/>
                  </a:lnTo>
                  <a:lnTo>
                    <a:pt x="38064" y="114583"/>
                  </a:lnTo>
                  <a:lnTo>
                    <a:pt x="53841" y="113622"/>
                  </a:lnTo>
                  <a:lnTo>
                    <a:pt x="68380" y="104729"/>
                  </a:lnTo>
                  <a:lnTo>
                    <a:pt x="81190" y="90663"/>
                  </a:lnTo>
                  <a:lnTo>
                    <a:pt x="102795" y="52889"/>
                  </a:lnTo>
                  <a:lnTo>
                    <a:pt x="117241" y="31336"/>
                  </a:lnTo>
                  <a:lnTo>
                    <a:pt x="120494" y="28311"/>
                  </a:lnTo>
                  <a:lnTo>
                    <a:pt x="122663" y="28411"/>
                  </a:lnTo>
                  <a:lnTo>
                    <a:pt x="124108" y="30594"/>
                  </a:lnTo>
                  <a:lnTo>
                    <a:pt x="126143" y="47543"/>
                  </a:lnTo>
                  <a:lnTo>
                    <a:pt x="132417" y="94711"/>
                  </a:lnTo>
                  <a:lnTo>
                    <a:pt x="133434" y="98078"/>
                  </a:lnTo>
                  <a:lnTo>
                    <a:pt x="134817" y="100322"/>
                  </a:lnTo>
                  <a:lnTo>
                    <a:pt x="136444" y="101819"/>
                  </a:lnTo>
                  <a:lnTo>
                    <a:pt x="138235" y="100699"/>
                  </a:lnTo>
                  <a:lnTo>
                    <a:pt x="155410" y="62004"/>
                  </a:lnTo>
                  <a:lnTo>
                    <a:pt x="172430" y="21450"/>
                  </a:lnTo>
                  <a:lnTo>
                    <a:pt x="174925" y="18192"/>
                  </a:lnTo>
                  <a:lnTo>
                    <a:pt x="177295" y="16726"/>
                  </a:lnTo>
                  <a:lnTo>
                    <a:pt x="179580" y="16455"/>
                  </a:lnTo>
                  <a:lnTo>
                    <a:pt x="181809" y="18390"/>
                  </a:lnTo>
                  <a:lnTo>
                    <a:pt x="186167" y="26185"/>
                  </a:lnTo>
                  <a:lnTo>
                    <a:pt x="190120" y="66173"/>
                  </a:lnTo>
                  <a:lnTo>
                    <a:pt x="190466" y="89183"/>
                  </a:lnTo>
                  <a:lnTo>
                    <a:pt x="191183" y="88748"/>
                  </a:lnTo>
                  <a:lnTo>
                    <a:pt x="193861" y="84502"/>
                  </a:lnTo>
                  <a:lnTo>
                    <a:pt x="212168" y="41134"/>
                  </a:lnTo>
                  <a:lnTo>
                    <a:pt x="226005" y="24482"/>
                  </a:lnTo>
                  <a:lnTo>
                    <a:pt x="234737" y="19720"/>
                  </a:lnTo>
                  <a:lnTo>
                    <a:pt x="239041" y="18450"/>
                  </a:lnTo>
                  <a:lnTo>
                    <a:pt x="242617" y="19015"/>
                  </a:lnTo>
                  <a:lnTo>
                    <a:pt x="245705" y="20803"/>
                  </a:lnTo>
                  <a:lnTo>
                    <a:pt x="248470" y="23405"/>
                  </a:lnTo>
                  <a:lnTo>
                    <a:pt x="255732" y="40553"/>
                  </a:lnTo>
                  <a:lnTo>
                    <a:pt x="261623" y="81750"/>
                  </a:lnTo>
                  <a:lnTo>
                    <a:pt x="266700" y="111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134">
              <a:extLst>
                <a:ext uri="{FF2B5EF4-FFF2-40B4-BE49-F238E27FC236}">
                  <a16:creationId xmlns:a16="http://schemas.microsoft.com/office/drawing/2014/main" xmlns="" id="{1693FAA0-2833-4816-A464-9063118F17C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521200" y="972367"/>
              <a:ext cx="171451" cy="325907"/>
            </a:xfrm>
            <a:custGeom>
              <a:avLst/>
              <a:gdLst/>
              <a:ahLst/>
              <a:cxnLst/>
              <a:rect l="0" t="0" r="0" b="0"/>
              <a:pathLst>
                <a:path w="171451" h="325907">
                  <a:moveTo>
                    <a:pt x="0" y="126183"/>
                  </a:moveTo>
                  <a:lnTo>
                    <a:pt x="0" y="126183"/>
                  </a:lnTo>
                  <a:lnTo>
                    <a:pt x="3371" y="129554"/>
                  </a:lnTo>
                  <a:lnTo>
                    <a:pt x="8838" y="145134"/>
                  </a:lnTo>
                  <a:lnTo>
                    <a:pt x="11556" y="181109"/>
                  </a:lnTo>
                  <a:lnTo>
                    <a:pt x="19103" y="227516"/>
                  </a:lnTo>
                  <a:lnTo>
                    <a:pt x="20719" y="260355"/>
                  </a:lnTo>
                  <a:lnTo>
                    <a:pt x="17664" y="303051"/>
                  </a:lnTo>
                  <a:lnTo>
                    <a:pt x="13680" y="325906"/>
                  </a:lnTo>
                  <a:lnTo>
                    <a:pt x="11254" y="320312"/>
                  </a:lnTo>
                  <a:lnTo>
                    <a:pt x="9619" y="314869"/>
                  </a:lnTo>
                  <a:lnTo>
                    <a:pt x="10690" y="276870"/>
                  </a:lnTo>
                  <a:lnTo>
                    <a:pt x="11806" y="237605"/>
                  </a:lnTo>
                  <a:lnTo>
                    <a:pt x="13714" y="190520"/>
                  </a:lnTo>
                  <a:lnTo>
                    <a:pt x="16199" y="164136"/>
                  </a:lnTo>
                  <a:lnTo>
                    <a:pt x="19265" y="136668"/>
                  </a:lnTo>
                  <a:lnTo>
                    <a:pt x="24133" y="111301"/>
                  </a:lnTo>
                  <a:lnTo>
                    <a:pt x="37066" y="64300"/>
                  </a:lnTo>
                  <a:lnTo>
                    <a:pt x="60215" y="18398"/>
                  </a:lnTo>
                  <a:lnTo>
                    <a:pt x="76621" y="4195"/>
                  </a:lnTo>
                  <a:lnTo>
                    <a:pt x="84947" y="408"/>
                  </a:lnTo>
                  <a:lnTo>
                    <a:pt x="94026" y="0"/>
                  </a:lnTo>
                  <a:lnTo>
                    <a:pt x="113521" y="5190"/>
                  </a:lnTo>
                  <a:lnTo>
                    <a:pt x="128300" y="20197"/>
                  </a:lnTo>
                  <a:lnTo>
                    <a:pt x="134217" y="30126"/>
                  </a:lnTo>
                  <a:lnTo>
                    <a:pt x="138909" y="52447"/>
                  </a:lnTo>
                  <a:lnTo>
                    <a:pt x="139173" y="64325"/>
                  </a:lnTo>
                  <a:lnTo>
                    <a:pt x="131940" y="86931"/>
                  </a:lnTo>
                  <a:lnTo>
                    <a:pt x="118612" y="108032"/>
                  </a:lnTo>
                  <a:lnTo>
                    <a:pt x="90570" y="134367"/>
                  </a:lnTo>
                  <a:lnTo>
                    <a:pt x="57880" y="150323"/>
                  </a:lnTo>
                  <a:lnTo>
                    <a:pt x="36670" y="157089"/>
                  </a:lnTo>
                  <a:lnTo>
                    <a:pt x="34324" y="160193"/>
                  </a:lnTo>
                  <a:lnTo>
                    <a:pt x="33466" y="163673"/>
                  </a:lnTo>
                  <a:lnTo>
                    <a:pt x="35716" y="167404"/>
                  </a:lnTo>
                  <a:lnTo>
                    <a:pt x="53778" y="180103"/>
                  </a:lnTo>
                  <a:lnTo>
                    <a:pt x="97093" y="202999"/>
                  </a:lnTo>
                  <a:lnTo>
                    <a:pt x="136301" y="227905"/>
                  </a:lnTo>
                  <a:lnTo>
                    <a:pt x="171450" y="25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35">
              <a:extLst>
                <a:ext uri="{FF2B5EF4-FFF2-40B4-BE49-F238E27FC236}">
                  <a16:creationId xmlns:a16="http://schemas.microsoft.com/office/drawing/2014/main" xmlns="" id="{67B65D0A-AF2F-4651-B2C9-7D00D8D5318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747699" y="1122816"/>
              <a:ext cx="78302" cy="87019"/>
            </a:xfrm>
            <a:custGeom>
              <a:avLst/>
              <a:gdLst/>
              <a:ahLst/>
              <a:cxnLst/>
              <a:rect l="0" t="0" r="0" b="0"/>
              <a:pathLst>
                <a:path w="78302" h="87019">
                  <a:moveTo>
                    <a:pt x="2101" y="51934"/>
                  </a:moveTo>
                  <a:lnTo>
                    <a:pt x="2101" y="51934"/>
                  </a:lnTo>
                  <a:lnTo>
                    <a:pt x="8843" y="48563"/>
                  </a:lnTo>
                  <a:lnTo>
                    <a:pt x="14035" y="43145"/>
                  </a:lnTo>
                  <a:lnTo>
                    <a:pt x="28941" y="19732"/>
                  </a:lnTo>
                  <a:lnTo>
                    <a:pt x="31669" y="10341"/>
                  </a:lnTo>
                  <a:lnTo>
                    <a:pt x="30999" y="3344"/>
                  </a:lnTo>
                  <a:lnTo>
                    <a:pt x="29833" y="491"/>
                  </a:lnTo>
                  <a:lnTo>
                    <a:pt x="27644" y="0"/>
                  </a:lnTo>
                  <a:lnTo>
                    <a:pt x="21450" y="3217"/>
                  </a:lnTo>
                  <a:lnTo>
                    <a:pt x="10029" y="16333"/>
                  </a:lnTo>
                  <a:lnTo>
                    <a:pt x="1079" y="40366"/>
                  </a:lnTo>
                  <a:lnTo>
                    <a:pt x="0" y="55965"/>
                  </a:lnTo>
                  <a:lnTo>
                    <a:pt x="701" y="63088"/>
                  </a:lnTo>
                  <a:lnTo>
                    <a:pt x="7124" y="74765"/>
                  </a:lnTo>
                  <a:lnTo>
                    <a:pt x="11799" y="79855"/>
                  </a:lnTo>
                  <a:lnTo>
                    <a:pt x="26402" y="85510"/>
                  </a:lnTo>
                  <a:lnTo>
                    <a:pt x="35235" y="87018"/>
                  </a:lnTo>
                  <a:lnTo>
                    <a:pt x="52575" y="83049"/>
                  </a:lnTo>
                  <a:lnTo>
                    <a:pt x="78301" y="7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36">
              <a:extLst>
                <a:ext uri="{FF2B5EF4-FFF2-40B4-BE49-F238E27FC236}">
                  <a16:creationId xmlns:a16="http://schemas.microsoft.com/office/drawing/2014/main" xmlns="" id="{6C7A1D39-C008-46A1-B5D4-DDBC1BF3E17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38807" y="1077502"/>
              <a:ext cx="113338" cy="250188"/>
            </a:xfrm>
            <a:custGeom>
              <a:avLst/>
              <a:gdLst/>
              <a:ahLst/>
              <a:cxnLst/>
              <a:rect l="0" t="0" r="0" b="0"/>
              <a:pathLst>
                <a:path w="113338" h="250188">
                  <a:moveTo>
                    <a:pt x="18943" y="71848"/>
                  </a:moveTo>
                  <a:lnTo>
                    <a:pt x="18943" y="71848"/>
                  </a:lnTo>
                  <a:lnTo>
                    <a:pt x="12035" y="115156"/>
                  </a:lnTo>
                  <a:lnTo>
                    <a:pt x="6078" y="151473"/>
                  </a:lnTo>
                  <a:lnTo>
                    <a:pt x="1725" y="191631"/>
                  </a:lnTo>
                  <a:lnTo>
                    <a:pt x="255" y="236385"/>
                  </a:lnTo>
                  <a:lnTo>
                    <a:pt x="0" y="250187"/>
                  </a:lnTo>
                  <a:lnTo>
                    <a:pt x="670" y="249302"/>
                  </a:lnTo>
                  <a:lnTo>
                    <a:pt x="8741" y="210022"/>
                  </a:lnTo>
                  <a:lnTo>
                    <a:pt x="12762" y="177944"/>
                  </a:lnTo>
                  <a:lnTo>
                    <a:pt x="18313" y="138052"/>
                  </a:lnTo>
                  <a:lnTo>
                    <a:pt x="22756" y="114573"/>
                  </a:lnTo>
                  <a:lnTo>
                    <a:pt x="33338" y="68964"/>
                  </a:lnTo>
                  <a:lnTo>
                    <a:pt x="51901" y="22310"/>
                  </a:lnTo>
                  <a:lnTo>
                    <a:pt x="66987" y="4911"/>
                  </a:lnTo>
                  <a:lnTo>
                    <a:pt x="74256" y="1118"/>
                  </a:lnTo>
                  <a:lnTo>
                    <a:pt x="81218" y="0"/>
                  </a:lnTo>
                  <a:lnTo>
                    <a:pt x="87976" y="666"/>
                  </a:lnTo>
                  <a:lnTo>
                    <a:pt x="101130" y="10813"/>
                  </a:lnTo>
                  <a:lnTo>
                    <a:pt x="107601" y="18458"/>
                  </a:lnTo>
                  <a:lnTo>
                    <a:pt x="112909" y="38242"/>
                  </a:lnTo>
                  <a:lnTo>
                    <a:pt x="113337" y="49444"/>
                  </a:lnTo>
                  <a:lnTo>
                    <a:pt x="106287" y="73179"/>
                  </a:lnTo>
                  <a:lnTo>
                    <a:pt x="100455" y="85436"/>
                  </a:lnTo>
                  <a:lnTo>
                    <a:pt x="80806" y="106580"/>
                  </a:lnTo>
                  <a:lnTo>
                    <a:pt x="43858" y="130587"/>
                  </a:lnTo>
                  <a:lnTo>
                    <a:pt x="6243" y="148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137">
              <a:extLst>
                <a:ext uri="{FF2B5EF4-FFF2-40B4-BE49-F238E27FC236}">
                  <a16:creationId xmlns:a16="http://schemas.microsoft.com/office/drawing/2014/main" xmlns="" id="{F2D54E13-222E-4481-809B-11D65997B7A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83300" y="964012"/>
              <a:ext cx="24157" cy="261539"/>
            </a:xfrm>
            <a:custGeom>
              <a:avLst/>
              <a:gdLst/>
              <a:ahLst/>
              <a:cxnLst/>
              <a:rect l="0" t="0" r="0" b="0"/>
              <a:pathLst>
                <a:path w="24157" h="261539">
                  <a:moveTo>
                    <a:pt x="0" y="20238"/>
                  </a:moveTo>
                  <a:lnTo>
                    <a:pt x="0" y="20238"/>
                  </a:lnTo>
                  <a:lnTo>
                    <a:pt x="6907" y="3279"/>
                  </a:lnTo>
                  <a:lnTo>
                    <a:pt x="8839" y="465"/>
                  </a:lnTo>
                  <a:lnTo>
                    <a:pt x="10832" y="0"/>
                  </a:lnTo>
                  <a:lnTo>
                    <a:pt x="12865" y="1102"/>
                  </a:lnTo>
                  <a:lnTo>
                    <a:pt x="14927" y="3247"/>
                  </a:lnTo>
                  <a:lnTo>
                    <a:pt x="22600" y="48658"/>
                  </a:lnTo>
                  <a:lnTo>
                    <a:pt x="24156" y="84610"/>
                  </a:lnTo>
                  <a:lnTo>
                    <a:pt x="22966" y="124107"/>
                  </a:lnTo>
                  <a:lnTo>
                    <a:pt x="20791" y="163063"/>
                  </a:lnTo>
                  <a:lnTo>
                    <a:pt x="19823" y="196840"/>
                  </a:lnTo>
                  <a:lnTo>
                    <a:pt x="19279" y="236880"/>
                  </a:lnTo>
                  <a:lnTo>
                    <a:pt x="19050" y="26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38">
              <a:extLst>
                <a:ext uri="{FF2B5EF4-FFF2-40B4-BE49-F238E27FC236}">
                  <a16:creationId xmlns:a16="http://schemas.microsoft.com/office/drawing/2014/main" xmlns="" id="{D0DE6ACF-258C-4415-B625-D81AB5CBA21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59665" y="964669"/>
              <a:ext cx="195086" cy="64032"/>
            </a:xfrm>
            <a:custGeom>
              <a:avLst/>
              <a:gdLst/>
              <a:ahLst/>
              <a:cxnLst/>
              <a:rect l="0" t="0" r="0" b="0"/>
              <a:pathLst>
                <a:path w="195086" h="64032">
                  <a:moveTo>
                    <a:pt x="10935" y="64031"/>
                  </a:moveTo>
                  <a:lnTo>
                    <a:pt x="10935" y="64031"/>
                  </a:lnTo>
                  <a:lnTo>
                    <a:pt x="4193" y="57289"/>
                  </a:lnTo>
                  <a:lnTo>
                    <a:pt x="884" y="50216"/>
                  </a:lnTo>
                  <a:lnTo>
                    <a:pt x="0" y="46354"/>
                  </a:lnTo>
                  <a:lnTo>
                    <a:pt x="2940" y="41663"/>
                  </a:lnTo>
                  <a:lnTo>
                    <a:pt x="15613" y="30806"/>
                  </a:lnTo>
                  <a:lnTo>
                    <a:pt x="56066" y="12794"/>
                  </a:lnTo>
                  <a:lnTo>
                    <a:pt x="92141" y="4100"/>
                  </a:lnTo>
                  <a:lnTo>
                    <a:pt x="129577" y="0"/>
                  </a:lnTo>
                  <a:lnTo>
                    <a:pt x="173480" y="4215"/>
                  </a:lnTo>
                  <a:lnTo>
                    <a:pt x="195085" y="6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39">
              <a:extLst>
                <a:ext uri="{FF2B5EF4-FFF2-40B4-BE49-F238E27FC236}">
                  <a16:creationId xmlns:a16="http://schemas.microsoft.com/office/drawing/2014/main" xmlns="" id="{49D20E54-8F51-47B4-817F-44CFB73D6F2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75349" y="1206500"/>
              <a:ext cx="127002" cy="20087"/>
            </a:xfrm>
            <a:custGeom>
              <a:avLst/>
              <a:gdLst/>
              <a:ahLst/>
              <a:cxnLst/>
              <a:rect l="0" t="0" r="0" b="0"/>
              <a:pathLst>
                <a:path w="127002" h="20087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5646" y="13815"/>
                  </a:lnTo>
                  <a:lnTo>
                    <a:pt x="10114" y="17677"/>
                  </a:lnTo>
                  <a:lnTo>
                    <a:pt x="30131" y="20086"/>
                  </a:lnTo>
                  <a:lnTo>
                    <a:pt x="75015" y="15594"/>
                  </a:lnTo>
                  <a:lnTo>
                    <a:pt x="1270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40">
              <a:extLst>
                <a:ext uri="{FF2B5EF4-FFF2-40B4-BE49-F238E27FC236}">
                  <a16:creationId xmlns:a16="http://schemas.microsoft.com/office/drawing/2014/main" xmlns="" id="{2B5CD6A8-C4B0-4126-BD83-EB532681E0A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26322" y="1149350"/>
              <a:ext cx="9379" cy="98755"/>
            </a:xfrm>
            <a:custGeom>
              <a:avLst/>
              <a:gdLst/>
              <a:ahLst/>
              <a:cxnLst/>
              <a:rect l="0" t="0" r="0" b="0"/>
              <a:pathLst>
                <a:path w="9379" h="98755">
                  <a:moveTo>
                    <a:pt x="9378" y="0"/>
                  </a:moveTo>
                  <a:lnTo>
                    <a:pt x="9378" y="0"/>
                  </a:lnTo>
                  <a:lnTo>
                    <a:pt x="4352" y="20722"/>
                  </a:lnTo>
                  <a:lnTo>
                    <a:pt x="0" y="64204"/>
                  </a:lnTo>
                  <a:lnTo>
                    <a:pt x="2909" y="98754"/>
                  </a:lnTo>
                  <a:lnTo>
                    <a:pt x="302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41">
              <a:extLst>
                <a:ext uri="{FF2B5EF4-FFF2-40B4-BE49-F238E27FC236}">
                  <a16:creationId xmlns:a16="http://schemas.microsoft.com/office/drawing/2014/main" xmlns="" id="{E21C4766-7B91-47DF-AEF9-D161942253E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32499" y="1187450"/>
              <a:ext cx="152402" cy="11818"/>
            </a:xfrm>
            <a:custGeom>
              <a:avLst/>
              <a:gdLst/>
              <a:ahLst/>
              <a:cxnLst/>
              <a:rect l="0" t="0" r="0" b="0"/>
              <a:pathLst>
                <a:path w="15240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2118" y="10714"/>
                  </a:lnTo>
                  <a:lnTo>
                    <a:pt x="10114" y="11817"/>
                  </a:lnTo>
                  <a:lnTo>
                    <a:pt x="56175" y="5676"/>
                  </a:lnTo>
                  <a:lnTo>
                    <a:pt x="100606" y="1682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42">
              <a:extLst>
                <a:ext uri="{FF2B5EF4-FFF2-40B4-BE49-F238E27FC236}">
                  <a16:creationId xmlns:a16="http://schemas.microsoft.com/office/drawing/2014/main" xmlns="" id="{ADB06880-3A7E-4DD2-9CD6-C11EA4F8903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97600" y="1106598"/>
              <a:ext cx="127001" cy="131653"/>
            </a:xfrm>
            <a:custGeom>
              <a:avLst/>
              <a:gdLst/>
              <a:ahLst/>
              <a:cxnLst/>
              <a:rect l="0" t="0" r="0" b="0"/>
              <a:pathLst>
                <a:path w="127001" h="131653">
                  <a:moveTo>
                    <a:pt x="0" y="61802"/>
                  </a:moveTo>
                  <a:lnTo>
                    <a:pt x="0" y="61802"/>
                  </a:lnTo>
                  <a:lnTo>
                    <a:pt x="705" y="51663"/>
                  </a:lnTo>
                  <a:lnTo>
                    <a:pt x="3371" y="44125"/>
                  </a:lnTo>
                  <a:lnTo>
                    <a:pt x="15580" y="28577"/>
                  </a:lnTo>
                  <a:lnTo>
                    <a:pt x="39345" y="13936"/>
                  </a:lnTo>
                  <a:lnTo>
                    <a:pt x="81933" y="2122"/>
                  </a:lnTo>
                  <a:lnTo>
                    <a:pt x="98504" y="0"/>
                  </a:lnTo>
                  <a:lnTo>
                    <a:pt x="105180" y="1550"/>
                  </a:lnTo>
                  <a:lnTo>
                    <a:pt x="116362" y="8918"/>
                  </a:lnTo>
                  <a:lnTo>
                    <a:pt x="122272" y="23011"/>
                  </a:lnTo>
                  <a:lnTo>
                    <a:pt x="123717" y="52660"/>
                  </a:lnTo>
                  <a:lnTo>
                    <a:pt x="117885" y="97234"/>
                  </a:lnTo>
                  <a:lnTo>
                    <a:pt x="119656" y="113062"/>
                  </a:lnTo>
                  <a:lnTo>
                    <a:pt x="127000" y="13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43">
              <a:extLst>
                <a:ext uri="{FF2B5EF4-FFF2-40B4-BE49-F238E27FC236}">
                  <a16:creationId xmlns:a16="http://schemas.microsoft.com/office/drawing/2014/main" xmlns="" id="{CA0747F9-A03D-499C-A19B-6B860C868F1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76934" y="894851"/>
              <a:ext cx="157217" cy="317631"/>
            </a:xfrm>
            <a:custGeom>
              <a:avLst/>
              <a:gdLst/>
              <a:ahLst/>
              <a:cxnLst/>
              <a:rect l="0" t="0" r="0" b="0"/>
              <a:pathLst>
                <a:path w="157217" h="317631">
                  <a:moveTo>
                    <a:pt x="81016" y="229099"/>
                  </a:moveTo>
                  <a:lnTo>
                    <a:pt x="81016" y="229099"/>
                  </a:lnTo>
                  <a:lnTo>
                    <a:pt x="77645" y="222357"/>
                  </a:lnTo>
                  <a:lnTo>
                    <a:pt x="70346" y="217165"/>
                  </a:lnTo>
                  <a:lnTo>
                    <a:pt x="65436" y="214793"/>
                  </a:lnTo>
                  <a:lnTo>
                    <a:pt x="54337" y="214039"/>
                  </a:lnTo>
                  <a:lnTo>
                    <a:pt x="48412" y="214826"/>
                  </a:lnTo>
                  <a:lnTo>
                    <a:pt x="26592" y="229417"/>
                  </a:lnTo>
                  <a:lnTo>
                    <a:pt x="5624" y="251614"/>
                  </a:lnTo>
                  <a:lnTo>
                    <a:pt x="0" y="267798"/>
                  </a:lnTo>
                  <a:lnTo>
                    <a:pt x="559" y="284399"/>
                  </a:lnTo>
                  <a:lnTo>
                    <a:pt x="5511" y="301184"/>
                  </a:lnTo>
                  <a:lnTo>
                    <a:pt x="14297" y="312407"/>
                  </a:lnTo>
                  <a:lnTo>
                    <a:pt x="19604" y="316388"/>
                  </a:lnTo>
                  <a:lnTo>
                    <a:pt x="25964" y="317630"/>
                  </a:lnTo>
                  <a:lnTo>
                    <a:pt x="40555" y="315248"/>
                  </a:lnTo>
                  <a:lnTo>
                    <a:pt x="68009" y="295860"/>
                  </a:lnTo>
                  <a:lnTo>
                    <a:pt x="98485" y="257660"/>
                  </a:lnTo>
                  <a:lnTo>
                    <a:pt x="117472" y="222978"/>
                  </a:lnTo>
                  <a:lnTo>
                    <a:pt x="132497" y="181929"/>
                  </a:lnTo>
                  <a:lnTo>
                    <a:pt x="136503" y="158141"/>
                  </a:lnTo>
                  <a:lnTo>
                    <a:pt x="139174" y="133110"/>
                  </a:lnTo>
                  <a:lnTo>
                    <a:pt x="140954" y="107251"/>
                  </a:lnTo>
                  <a:lnTo>
                    <a:pt x="142142" y="80839"/>
                  </a:lnTo>
                  <a:lnTo>
                    <a:pt x="141344" y="34089"/>
                  </a:lnTo>
                  <a:lnTo>
                    <a:pt x="133934" y="6256"/>
                  </a:lnTo>
                  <a:lnTo>
                    <a:pt x="128289" y="809"/>
                  </a:lnTo>
                  <a:lnTo>
                    <a:pt x="121703" y="0"/>
                  </a:lnTo>
                  <a:lnTo>
                    <a:pt x="114491" y="2283"/>
                  </a:lnTo>
                  <a:lnTo>
                    <a:pt x="100833" y="21753"/>
                  </a:lnTo>
                  <a:lnTo>
                    <a:pt x="94227" y="35835"/>
                  </a:lnTo>
                  <a:lnTo>
                    <a:pt x="88769" y="74059"/>
                  </a:lnTo>
                  <a:lnTo>
                    <a:pt x="89401" y="118565"/>
                  </a:lnTo>
                  <a:lnTo>
                    <a:pt x="94385" y="164215"/>
                  </a:lnTo>
                  <a:lnTo>
                    <a:pt x="105067" y="204730"/>
                  </a:lnTo>
                  <a:lnTo>
                    <a:pt x="119928" y="238730"/>
                  </a:lnTo>
                  <a:lnTo>
                    <a:pt x="157216" y="28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44">
              <a:extLst>
                <a:ext uri="{FF2B5EF4-FFF2-40B4-BE49-F238E27FC236}">
                  <a16:creationId xmlns:a16="http://schemas.microsoft.com/office/drawing/2014/main" xmlns="" id="{D824A496-60A5-4D43-B541-CD4BF823D8F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974850" y="1865137"/>
              <a:ext cx="5937251" cy="338314"/>
            </a:xfrm>
            <a:custGeom>
              <a:avLst/>
              <a:gdLst/>
              <a:ahLst/>
              <a:cxnLst/>
              <a:rect l="0" t="0" r="0" b="0"/>
              <a:pathLst>
                <a:path w="5937251" h="338314">
                  <a:moveTo>
                    <a:pt x="0" y="338313"/>
                  </a:moveTo>
                  <a:lnTo>
                    <a:pt x="0" y="338313"/>
                  </a:lnTo>
                  <a:lnTo>
                    <a:pt x="30104" y="336432"/>
                  </a:lnTo>
                  <a:lnTo>
                    <a:pt x="53936" y="334942"/>
                  </a:lnTo>
                  <a:lnTo>
                    <a:pt x="89579" y="331832"/>
                  </a:lnTo>
                  <a:lnTo>
                    <a:pt x="133097" y="327643"/>
                  </a:lnTo>
                  <a:lnTo>
                    <a:pt x="181865" y="322733"/>
                  </a:lnTo>
                  <a:lnTo>
                    <a:pt x="240482" y="315932"/>
                  </a:lnTo>
                  <a:lnTo>
                    <a:pt x="305666" y="307870"/>
                  </a:lnTo>
                  <a:lnTo>
                    <a:pt x="375227" y="298968"/>
                  </a:lnTo>
                  <a:lnTo>
                    <a:pt x="457585" y="289505"/>
                  </a:lnTo>
                  <a:lnTo>
                    <a:pt x="548473" y="279669"/>
                  </a:lnTo>
                  <a:lnTo>
                    <a:pt x="645049" y="269583"/>
                  </a:lnTo>
                  <a:lnTo>
                    <a:pt x="751060" y="257215"/>
                  </a:lnTo>
                  <a:lnTo>
                    <a:pt x="863362" y="243326"/>
                  </a:lnTo>
                  <a:lnTo>
                    <a:pt x="979858" y="228421"/>
                  </a:lnTo>
                  <a:lnTo>
                    <a:pt x="1106206" y="212135"/>
                  </a:lnTo>
                  <a:lnTo>
                    <a:pt x="1239120" y="194928"/>
                  </a:lnTo>
                  <a:lnTo>
                    <a:pt x="1376413" y="177106"/>
                  </a:lnTo>
                  <a:lnTo>
                    <a:pt x="1525092" y="159581"/>
                  </a:lnTo>
                  <a:lnTo>
                    <a:pt x="1681361" y="142253"/>
                  </a:lnTo>
                  <a:lnTo>
                    <a:pt x="1842691" y="125056"/>
                  </a:lnTo>
                  <a:lnTo>
                    <a:pt x="2008805" y="108653"/>
                  </a:lnTo>
                  <a:lnTo>
                    <a:pt x="2178109" y="92778"/>
                  </a:lnTo>
                  <a:lnTo>
                    <a:pt x="2349539" y="77257"/>
                  </a:lnTo>
                  <a:lnTo>
                    <a:pt x="2526621" y="63381"/>
                  </a:lnTo>
                  <a:lnTo>
                    <a:pt x="2707469" y="50603"/>
                  </a:lnTo>
                  <a:lnTo>
                    <a:pt x="2890829" y="38556"/>
                  </a:lnTo>
                  <a:lnTo>
                    <a:pt x="3077275" y="28408"/>
                  </a:lnTo>
                  <a:lnTo>
                    <a:pt x="3265778" y="19526"/>
                  </a:lnTo>
                  <a:lnTo>
                    <a:pt x="3455651" y="11489"/>
                  </a:lnTo>
                  <a:lnTo>
                    <a:pt x="3647146" y="6130"/>
                  </a:lnTo>
                  <a:lnTo>
                    <a:pt x="3839719" y="2558"/>
                  </a:lnTo>
                  <a:lnTo>
                    <a:pt x="4033013" y="176"/>
                  </a:lnTo>
                  <a:lnTo>
                    <a:pt x="4219025" y="0"/>
                  </a:lnTo>
                  <a:lnTo>
                    <a:pt x="4400183" y="1293"/>
                  </a:lnTo>
                  <a:lnTo>
                    <a:pt x="4578106" y="3566"/>
                  </a:lnTo>
                  <a:lnTo>
                    <a:pt x="4746110" y="6493"/>
                  </a:lnTo>
                  <a:lnTo>
                    <a:pt x="4907500" y="9855"/>
                  </a:lnTo>
                  <a:lnTo>
                    <a:pt x="5064483" y="13508"/>
                  </a:lnTo>
                  <a:lnTo>
                    <a:pt x="5207944" y="17354"/>
                  </a:lnTo>
                  <a:lnTo>
                    <a:pt x="5342390" y="21329"/>
                  </a:lnTo>
                  <a:lnTo>
                    <a:pt x="5470827" y="25390"/>
                  </a:lnTo>
                  <a:lnTo>
                    <a:pt x="5579735" y="28098"/>
                  </a:lnTo>
                  <a:lnTo>
                    <a:pt x="5675623" y="29903"/>
                  </a:lnTo>
                  <a:lnTo>
                    <a:pt x="5762831" y="31106"/>
                  </a:lnTo>
                  <a:lnTo>
                    <a:pt x="5820971" y="31908"/>
                  </a:lnTo>
                  <a:lnTo>
                    <a:pt x="5937250" y="33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45">
              <a:extLst>
                <a:ext uri="{FF2B5EF4-FFF2-40B4-BE49-F238E27FC236}">
                  <a16:creationId xmlns:a16="http://schemas.microsoft.com/office/drawing/2014/main" xmlns="" id="{05CA9B92-1A19-4418-B288-4C39CF1111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076450" y="2529046"/>
              <a:ext cx="6070601" cy="423705"/>
            </a:xfrm>
            <a:custGeom>
              <a:avLst/>
              <a:gdLst/>
              <a:ahLst/>
              <a:cxnLst/>
              <a:rect l="0" t="0" r="0" b="0"/>
              <a:pathLst>
                <a:path w="6070601" h="423705">
                  <a:moveTo>
                    <a:pt x="0" y="423704"/>
                  </a:moveTo>
                  <a:lnTo>
                    <a:pt x="0" y="423704"/>
                  </a:lnTo>
                  <a:lnTo>
                    <a:pt x="21872" y="419471"/>
                  </a:lnTo>
                  <a:lnTo>
                    <a:pt x="58326" y="412415"/>
                  </a:lnTo>
                  <a:lnTo>
                    <a:pt x="104501" y="403478"/>
                  </a:lnTo>
                  <a:lnTo>
                    <a:pt x="167034" y="391876"/>
                  </a:lnTo>
                  <a:lnTo>
                    <a:pt x="240473" y="378496"/>
                  </a:lnTo>
                  <a:lnTo>
                    <a:pt x="321182" y="363932"/>
                  </a:lnTo>
                  <a:lnTo>
                    <a:pt x="415205" y="347167"/>
                  </a:lnTo>
                  <a:lnTo>
                    <a:pt x="518103" y="328935"/>
                  </a:lnTo>
                  <a:lnTo>
                    <a:pt x="626919" y="309725"/>
                  </a:lnTo>
                  <a:lnTo>
                    <a:pt x="750263" y="289157"/>
                  </a:lnTo>
                  <a:lnTo>
                    <a:pt x="883291" y="267684"/>
                  </a:lnTo>
                  <a:lnTo>
                    <a:pt x="1022778" y="245607"/>
                  </a:lnTo>
                  <a:lnTo>
                    <a:pt x="1170802" y="223834"/>
                  </a:lnTo>
                  <a:lnTo>
                    <a:pt x="1324518" y="202263"/>
                  </a:lnTo>
                  <a:lnTo>
                    <a:pt x="1482028" y="180826"/>
                  </a:lnTo>
                  <a:lnTo>
                    <a:pt x="1648419" y="160186"/>
                  </a:lnTo>
                  <a:lnTo>
                    <a:pt x="1820729" y="140075"/>
                  </a:lnTo>
                  <a:lnTo>
                    <a:pt x="1996986" y="120318"/>
                  </a:lnTo>
                  <a:lnTo>
                    <a:pt x="2182224" y="102913"/>
                  </a:lnTo>
                  <a:lnTo>
                    <a:pt x="2373449" y="87077"/>
                  </a:lnTo>
                  <a:lnTo>
                    <a:pt x="2568666" y="72286"/>
                  </a:lnTo>
                  <a:lnTo>
                    <a:pt x="2766544" y="58897"/>
                  </a:lnTo>
                  <a:lnTo>
                    <a:pt x="2966196" y="46444"/>
                  </a:lnTo>
                  <a:lnTo>
                    <a:pt x="3167030" y="34614"/>
                  </a:lnTo>
                  <a:lnTo>
                    <a:pt x="3366537" y="24611"/>
                  </a:lnTo>
                  <a:lnTo>
                    <a:pt x="3565158" y="15825"/>
                  </a:lnTo>
                  <a:lnTo>
                    <a:pt x="3763189" y="7851"/>
                  </a:lnTo>
                  <a:lnTo>
                    <a:pt x="3959415" y="3241"/>
                  </a:lnTo>
                  <a:lnTo>
                    <a:pt x="4154437" y="873"/>
                  </a:lnTo>
                  <a:lnTo>
                    <a:pt x="4348658" y="0"/>
                  </a:lnTo>
                  <a:lnTo>
                    <a:pt x="4535994" y="123"/>
                  </a:lnTo>
                  <a:lnTo>
                    <a:pt x="4718741" y="911"/>
                  </a:lnTo>
                  <a:lnTo>
                    <a:pt x="4898427" y="2142"/>
                  </a:lnTo>
                  <a:lnTo>
                    <a:pt x="5068312" y="4374"/>
                  </a:lnTo>
                  <a:lnTo>
                    <a:pt x="5231664" y="7273"/>
                  </a:lnTo>
                  <a:lnTo>
                    <a:pt x="5390659" y="10616"/>
                  </a:lnTo>
                  <a:lnTo>
                    <a:pt x="5536873" y="14257"/>
                  </a:lnTo>
                  <a:lnTo>
                    <a:pt x="5674565" y="18095"/>
                  </a:lnTo>
                  <a:lnTo>
                    <a:pt x="5806577" y="22065"/>
                  </a:lnTo>
                  <a:lnTo>
                    <a:pt x="5894584" y="24711"/>
                  </a:lnTo>
                  <a:lnTo>
                    <a:pt x="6070600" y="30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46">
              <a:extLst>
                <a:ext uri="{FF2B5EF4-FFF2-40B4-BE49-F238E27FC236}">
                  <a16:creationId xmlns:a16="http://schemas.microsoft.com/office/drawing/2014/main" xmlns="" id="{3221BAE0-1ABF-477C-A769-B18C374512D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104829" y="1809579"/>
              <a:ext cx="212922" cy="317672"/>
            </a:xfrm>
            <a:custGeom>
              <a:avLst/>
              <a:gdLst/>
              <a:ahLst/>
              <a:cxnLst/>
              <a:rect l="0" t="0" r="0" b="0"/>
              <a:pathLst>
                <a:path w="212922" h="317672">
                  <a:moveTo>
                    <a:pt x="3371" y="114471"/>
                  </a:moveTo>
                  <a:lnTo>
                    <a:pt x="3371" y="114471"/>
                  </a:lnTo>
                  <a:lnTo>
                    <a:pt x="0" y="117842"/>
                  </a:lnTo>
                  <a:lnTo>
                    <a:pt x="4321" y="158729"/>
                  </a:lnTo>
                  <a:lnTo>
                    <a:pt x="10002" y="198846"/>
                  </a:lnTo>
                  <a:lnTo>
                    <a:pt x="18036" y="240130"/>
                  </a:lnTo>
                  <a:lnTo>
                    <a:pt x="31721" y="286763"/>
                  </a:lnTo>
                  <a:lnTo>
                    <a:pt x="32854" y="289305"/>
                  </a:lnTo>
                  <a:lnTo>
                    <a:pt x="33610" y="290293"/>
                  </a:lnTo>
                  <a:lnTo>
                    <a:pt x="29521" y="243260"/>
                  </a:lnTo>
                  <a:lnTo>
                    <a:pt x="27223" y="205577"/>
                  </a:lnTo>
                  <a:lnTo>
                    <a:pt x="23849" y="161313"/>
                  </a:lnTo>
                  <a:lnTo>
                    <a:pt x="19998" y="115769"/>
                  </a:lnTo>
                  <a:lnTo>
                    <a:pt x="17816" y="79064"/>
                  </a:lnTo>
                  <a:lnTo>
                    <a:pt x="18470" y="44008"/>
                  </a:lnTo>
                  <a:lnTo>
                    <a:pt x="19787" y="37862"/>
                  </a:lnTo>
                  <a:lnTo>
                    <a:pt x="21370" y="35176"/>
                  </a:lnTo>
                  <a:lnTo>
                    <a:pt x="23132" y="34797"/>
                  </a:lnTo>
                  <a:lnTo>
                    <a:pt x="25011" y="35955"/>
                  </a:lnTo>
                  <a:lnTo>
                    <a:pt x="45854" y="74385"/>
                  </a:lnTo>
                  <a:lnTo>
                    <a:pt x="72832" y="111570"/>
                  </a:lnTo>
                  <a:lnTo>
                    <a:pt x="85748" y="120237"/>
                  </a:lnTo>
                  <a:lnTo>
                    <a:pt x="92156" y="122548"/>
                  </a:lnTo>
                  <a:lnTo>
                    <a:pt x="98544" y="121972"/>
                  </a:lnTo>
                  <a:lnTo>
                    <a:pt x="111287" y="115688"/>
                  </a:lnTo>
                  <a:lnTo>
                    <a:pt x="122124" y="102077"/>
                  </a:lnTo>
                  <a:lnTo>
                    <a:pt x="140580" y="57852"/>
                  </a:lnTo>
                  <a:lnTo>
                    <a:pt x="156403" y="14518"/>
                  </a:lnTo>
                  <a:lnTo>
                    <a:pt x="159579" y="3490"/>
                  </a:lnTo>
                  <a:lnTo>
                    <a:pt x="161132" y="973"/>
                  </a:lnTo>
                  <a:lnTo>
                    <a:pt x="162873" y="0"/>
                  </a:lnTo>
                  <a:lnTo>
                    <a:pt x="164739" y="57"/>
                  </a:lnTo>
                  <a:lnTo>
                    <a:pt x="174107" y="13621"/>
                  </a:lnTo>
                  <a:lnTo>
                    <a:pt x="182449" y="48998"/>
                  </a:lnTo>
                  <a:lnTo>
                    <a:pt x="189030" y="83020"/>
                  </a:lnTo>
                  <a:lnTo>
                    <a:pt x="195953" y="121660"/>
                  </a:lnTo>
                  <a:lnTo>
                    <a:pt x="201381" y="162351"/>
                  </a:lnTo>
                  <a:lnTo>
                    <a:pt x="206146" y="205836"/>
                  </a:lnTo>
                  <a:lnTo>
                    <a:pt x="209910" y="248211"/>
                  </a:lnTo>
                  <a:lnTo>
                    <a:pt x="212029" y="294895"/>
                  </a:lnTo>
                  <a:lnTo>
                    <a:pt x="212921" y="3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47">
              <a:extLst>
                <a:ext uri="{FF2B5EF4-FFF2-40B4-BE49-F238E27FC236}">
                  <a16:creationId xmlns:a16="http://schemas.microsoft.com/office/drawing/2014/main" xmlns="" id="{FC7A8620-EA79-4A63-BE13-65E08CCB004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235200" y="2504879"/>
              <a:ext cx="44451" cy="244672"/>
            </a:xfrm>
            <a:custGeom>
              <a:avLst/>
              <a:gdLst/>
              <a:ahLst/>
              <a:cxnLst/>
              <a:rect l="0" t="0" r="0" b="0"/>
              <a:pathLst>
                <a:path w="44451" h="244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1" y="4646"/>
                  </a:lnTo>
                  <a:lnTo>
                    <a:pt x="14747" y="51116"/>
                  </a:lnTo>
                  <a:lnTo>
                    <a:pt x="22076" y="83858"/>
                  </a:lnTo>
                  <a:lnTo>
                    <a:pt x="30038" y="119576"/>
                  </a:lnTo>
                  <a:lnTo>
                    <a:pt x="36398" y="156618"/>
                  </a:lnTo>
                  <a:lnTo>
                    <a:pt x="40872" y="191425"/>
                  </a:lnTo>
                  <a:lnTo>
                    <a:pt x="4445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48">
              <a:extLst>
                <a:ext uri="{FF2B5EF4-FFF2-40B4-BE49-F238E27FC236}">
                  <a16:creationId xmlns:a16="http://schemas.microsoft.com/office/drawing/2014/main" xmlns="" id="{310F03F8-0549-4AF8-8ADD-DC2C27B59A7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254250" y="2425700"/>
              <a:ext cx="209551" cy="63501"/>
            </a:xfrm>
            <a:custGeom>
              <a:avLst/>
              <a:gdLst/>
              <a:ahLst/>
              <a:cxnLst/>
              <a:rect l="0" t="0" r="0" b="0"/>
              <a:pathLst>
                <a:path w="20955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53387"/>
                  </a:lnTo>
                  <a:lnTo>
                    <a:pt x="15580" y="36985"/>
                  </a:lnTo>
                  <a:lnTo>
                    <a:pt x="56200" y="18720"/>
                  </a:lnTo>
                  <a:lnTo>
                    <a:pt x="95063" y="9966"/>
                  </a:lnTo>
                  <a:lnTo>
                    <a:pt x="136089" y="4429"/>
                  </a:lnTo>
                  <a:lnTo>
                    <a:pt x="173138" y="196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49">
              <a:extLst>
                <a:ext uri="{FF2B5EF4-FFF2-40B4-BE49-F238E27FC236}">
                  <a16:creationId xmlns:a16="http://schemas.microsoft.com/office/drawing/2014/main" xmlns="" id="{639848C1-77C7-4E35-BA05-7FB18545B97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273300" y="2559050"/>
              <a:ext cx="184151" cy="69851"/>
            </a:xfrm>
            <a:custGeom>
              <a:avLst/>
              <a:gdLst/>
              <a:ahLst/>
              <a:cxnLst/>
              <a:rect l="0" t="0" r="0" b="0"/>
              <a:pathLst>
                <a:path w="1841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38296" y="56903"/>
                  </a:lnTo>
                  <a:lnTo>
                    <a:pt x="69231" y="44810"/>
                  </a:lnTo>
                  <a:lnTo>
                    <a:pt x="111673" y="28147"/>
                  </a:lnTo>
                  <a:lnTo>
                    <a:pt x="151938" y="1251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50">
              <a:extLst>
                <a:ext uri="{FF2B5EF4-FFF2-40B4-BE49-F238E27FC236}">
                  <a16:creationId xmlns:a16="http://schemas.microsoft.com/office/drawing/2014/main" xmlns="" id="{BE8CE8D3-17E3-4936-872F-04E2BA5C2D6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05380" y="1644650"/>
              <a:ext cx="389171" cy="44451"/>
            </a:xfrm>
            <a:custGeom>
              <a:avLst/>
              <a:gdLst/>
              <a:ahLst/>
              <a:cxnLst/>
              <a:rect l="0" t="0" r="0" b="0"/>
              <a:pathLst>
                <a:path w="389171" h="44451">
                  <a:moveTo>
                    <a:pt x="8170" y="44450"/>
                  </a:moveTo>
                  <a:lnTo>
                    <a:pt x="8170" y="44450"/>
                  </a:lnTo>
                  <a:lnTo>
                    <a:pt x="0" y="44450"/>
                  </a:lnTo>
                  <a:lnTo>
                    <a:pt x="35526" y="39380"/>
                  </a:lnTo>
                  <a:lnTo>
                    <a:pt x="71598" y="35611"/>
                  </a:lnTo>
                  <a:lnTo>
                    <a:pt x="97022" y="32208"/>
                  </a:lnTo>
                  <a:lnTo>
                    <a:pt x="126671" y="27822"/>
                  </a:lnTo>
                  <a:lnTo>
                    <a:pt x="159137" y="22781"/>
                  </a:lnTo>
                  <a:lnTo>
                    <a:pt x="192776" y="18715"/>
                  </a:lnTo>
                  <a:lnTo>
                    <a:pt x="227195" y="15299"/>
                  </a:lnTo>
                  <a:lnTo>
                    <a:pt x="262137" y="12316"/>
                  </a:lnTo>
                  <a:lnTo>
                    <a:pt x="291781" y="9622"/>
                  </a:lnTo>
                  <a:lnTo>
                    <a:pt x="317895" y="7120"/>
                  </a:lnTo>
                  <a:lnTo>
                    <a:pt x="357491" y="3164"/>
                  </a:lnTo>
                  <a:lnTo>
                    <a:pt x="389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51">
              <a:extLst>
                <a:ext uri="{FF2B5EF4-FFF2-40B4-BE49-F238E27FC236}">
                  <a16:creationId xmlns:a16="http://schemas.microsoft.com/office/drawing/2014/main" xmlns="" id="{89013199-2A45-4748-94A9-3DE945FCC24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17751" y="1584129"/>
              <a:ext cx="140795" cy="206572"/>
            </a:xfrm>
            <a:custGeom>
              <a:avLst/>
              <a:gdLst/>
              <a:ahLst/>
              <a:cxnLst/>
              <a:rect l="0" t="0" r="0" b="0"/>
              <a:pathLst>
                <a:path w="140795" h="206572">
                  <a:moveTo>
                    <a:pt x="25999" y="3371"/>
                  </a:moveTo>
                  <a:lnTo>
                    <a:pt x="25999" y="3371"/>
                  </a:lnTo>
                  <a:lnTo>
                    <a:pt x="7837" y="2665"/>
                  </a:lnTo>
                  <a:lnTo>
                    <a:pt x="759" y="0"/>
                  </a:lnTo>
                  <a:lnTo>
                    <a:pt x="0" y="418"/>
                  </a:lnTo>
                  <a:lnTo>
                    <a:pt x="2919" y="4646"/>
                  </a:lnTo>
                  <a:lnTo>
                    <a:pt x="41573" y="19723"/>
                  </a:lnTo>
                  <a:lnTo>
                    <a:pt x="85881" y="39966"/>
                  </a:lnTo>
                  <a:lnTo>
                    <a:pt x="114702" y="58441"/>
                  </a:lnTo>
                  <a:lnTo>
                    <a:pt x="134567" y="78411"/>
                  </a:lnTo>
                  <a:lnTo>
                    <a:pt x="139299" y="89381"/>
                  </a:lnTo>
                  <a:lnTo>
                    <a:pt x="140794" y="112859"/>
                  </a:lnTo>
                  <a:lnTo>
                    <a:pt x="127349" y="137404"/>
                  </a:lnTo>
                  <a:lnTo>
                    <a:pt x="90130" y="173142"/>
                  </a:lnTo>
                  <a:lnTo>
                    <a:pt x="45049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52">
              <a:extLst>
                <a:ext uri="{FF2B5EF4-FFF2-40B4-BE49-F238E27FC236}">
                  <a16:creationId xmlns:a16="http://schemas.microsoft.com/office/drawing/2014/main" xmlns="" id="{CA409895-6C16-4F39-B200-4FA04173975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885870" y="2241550"/>
              <a:ext cx="359481" cy="16133"/>
            </a:xfrm>
            <a:custGeom>
              <a:avLst/>
              <a:gdLst/>
              <a:ahLst/>
              <a:cxnLst/>
              <a:rect l="0" t="0" r="0" b="0"/>
              <a:pathLst>
                <a:path w="359481" h="16133">
                  <a:moveTo>
                    <a:pt x="16580" y="0"/>
                  </a:moveTo>
                  <a:lnTo>
                    <a:pt x="16580" y="0"/>
                  </a:lnTo>
                  <a:lnTo>
                    <a:pt x="3488" y="5069"/>
                  </a:lnTo>
                  <a:lnTo>
                    <a:pt x="177" y="8838"/>
                  </a:lnTo>
                  <a:lnTo>
                    <a:pt x="0" y="10126"/>
                  </a:lnTo>
                  <a:lnTo>
                    <a:pt x="589" y="10984"/>
                  </a:lnTo>
                  <a:lnTo>
                    <a:pt x="1686" y="11556"/>
                  </a:lnTo>
                  <a:lnTo>
                    <a:pt x="43872" y="16132"/>
                  </a:lnTo>
                  <a:lnTo>
                    <a:pt x="89153" y="14696"/>
                  </a:lnTo>
                  <a:lnTo>
                    <a:pt x="118584" y="13325"/>
                  </a:lnTo>
                  <a:lnTo>
                    <a:pt x="151610" y="11706"/>
                  </a:lnTo>
                  <a:lnTo>
                    <a:pt x="187033" y="9921"/>
                  </a:lnTo>
                  <a:lnTo>
                    <a:pt x="221938" y="8730"/>
                  </a:lnTo>
                  <a:lnTo>
                    <a:pt x="256496" y="7937"/>
                  </a:lnTo>
                  <a:lnTo>
                    <a:pt x="290825" y="7408"/>
                  </a:lnTo>
                  <a:lnTo>
                    <a:pt x="35948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53">
              <a:extLst>
                <a:ext uri="{FF2B5EF4-FFF2-40B4-BE49-F238E27FC236}">
                  <a16:creationId xmlns:a16="http://schemas.microsoft.com/office/drawing/2014/main" xmlns="" id="{C9356368-DE99-4F94-8917-F678DDC28B0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216248" y="2184400"/>
              <a:ext cx="183834" cy="177801"/>
            </a:xfrm>
            <a:custGeom>
              <a:avLst/>
              <a:gdLst/>
              <a:ahLst/>
              <a:cxnLst/>
              <a:rect l="0" t="0" r="0" b="0"/>
              <a:pathLst>
                <a:path w="183834" h="17780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8249" y="3371"/>
                  </a:lnTo>
                  <a:lnTo>
                    <a:pt x="44325" y="5467"/>
                  </a:lnTo>
                  <a:lnTo>
                    <a:pt x="79376" y="11602"/>
                  </a:lnTo>
                  <a:lnTo>
                    <a:pt x="117769" y="22796"/>
                  </a:lnTo>
                  <a:lnTo>
                    <a:pt x="155998" y="39529"/>
                  </a:lnTo>
                  <a:lnTo>
                    <a:pt x="168733" y="50342"/>
                  </a:lnTo>
                  <a:lnTo>
                    <a:pt x="182883" y="75526"/>
                  </a:lnTo>
                  <a:lnTo>
                    <a:pt x="183833" y="88451"/>
                  </a:lnTo>
                  <a:lnTo>
                    <a:pt x="177363" y="114100"/>
                  </a:lnTo>
                  <a:lnTo>
                    <a:pt x="139945" y="160827"/>
                  </a:lnTo>
                  <a:lnTo>
                    <a:pt x="12435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54">
              <a:extLst>
                <a:ext uri="{FF2B5EF4-FFF2-40B4-BE49-F238E27FC236}">
                  <a16:creationId xmlns:a16="http://schemas.microsoft.com/office/drawing/2014/main" xmlns="" id="{54B5F706-8397-4370-AAB7-4534E4F9B62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524250" y="2508250"/>
              <a:ext cx="63501" cy="381001"/>
            </a:xfrm>
            <a:custGeom>
              <a:avLst/>
              <a:gdLst/>
              <a:ahLst/>
              <a:cxnLst/>
              <a:rect l="0" t="0" r="0" b="0"/>
              <a:pathLst>
                <a:path w="63501" h="381001">
                  <a:moveTo>
                    <a:pt x="0" y="0"/>
                  </a:moveTo>
                  <a:lnTo>
                    <a:pt x="0" y="0"/>
                  </a:lnTo>
                  <a:lnTo>
                    <a:pt x="2822" y="43379"/>
                  </a:lnTo>
                  <a:lnTo>
                    <a:pt x="13484" y="84191"/>
                  </a:lnTo>
                  <a:lnTo>
                    <a:pt x="25748" y="130551"/>
                  </a:lnTo>
                  <a:lnTo>
                    <a:pt x="37549" y="177967"/>
                  </a:lnTo>
                  <a:lnTo>
                    <a:pt x="47498" y="222559"/>
                  </a:lnTo>
                  <a:lnTo>
                    <a:pt x="54742" y="265897"/>
                  </a:lnTo>
                  <a:lnTo>
                    <a:pt x="59607" y="307265"/>
                  </a:lnTo>
                  <a:lnTo>
                    <a:pt x="61769" y="344466"/>
                  </a:lnTo>
                  <a:lnTo>
                    <a:pt x="635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55">
              <a:extLst>
                <a:ext uri="{FF2B5EF4-FFF2-40B4-BE49-F238E27FC236}">
                  <a16:creationId xmlns:a16="http://schemas.microsoft.com/office/drawing/2014/main" xmlns="" id="{4125FCF7-4F75-455F-9CED-7A805E78C02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495191" y="2844800"/>
              <a:ext cx="187810" cy="24102"/>
            </a:xfrm>
            <a:custGeom>
              <a:avLst/>
              <a:gdLst/>
              <a:ahLst/>
              <a:cxnLst/>
              <a:rect l="0" t="0" r="0" b="0"/>
              <a:pathLst>
                <a:path w="187810" h="24102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10253" y="11933"/>
                  </a:lnTo>
                  <a:lnTo>
                    <a:pt x="48941" y="21015"/>
                  </a:lnTo>
                  <a:lnTo>
                    <a:pt x="89826" y="24101"/>
                  </a:lnTo>
                  <a:lnTo>
                    <a:pt x="129849" y="21644"/>
                  </a:lnTo>
                  <a:lnTo>
                    <a:pt x="172701" y="10835"/>
                  </a:lnTo>
                  <a:lnTo>
                    <a:pt x="1878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56">
              <a:extLst>
                <a:ext uri="{FF2B5EF4-FFF2-40B4-BE49-F238E27FC236}">
                  <a16:creationId xmlns:a16="http://schemas.microsoft.com/office/drawing/2014/main" xmlns="" id="{8C932551-8312-45D6-9F8F-BB0BC7D3B89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581400" y="282575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85788" y="38724"/>
                  </a:lnTo>
                  <a:lnTo>
                    <a:pt x="38896" y="781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57">
              <a:extLst>
                <a:ext uri="{FF2B5EF4-FFF2-40B4-BE49-F238E27FC236}">
                  <a16:creationId xmlns:a16="http://schemas.microsoft.com/office/drawing/2014/main" xmlns="" id="{94623493-DC43-4292-9D4A-28CEF776980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75200" y="2428679"/>
              <a:ext cx="58772" cy="270072"/>
            </a:xfrm>
            <a:custGeom>
              <a:avLst/>
              <a:gdLst/>
              <a:ahLst/>
              <a:cxnLst/>
              <a:rect l="0" t="0" r="0" b="0"/>
              <a:pathLst>
                <a:path w="58772" h="270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0" y="1124"/>
                  </a:lnTo>
                  <a:lnTo>
                    <a:pt x="15580" y="8016"/>
                  </a:lnTo>
                  <a:lnTo>
                    <a:pt x="29232" y="40652"/>
                  </a:lnTo>
                  <a:lnTo>
                    <a:pt x="39803" y="77796"/>
                  </a:lnTo>
                  <a:lnTo>
                    <a:pt x="50146" y="121116"/>
                  </a:lnTo>
                  <a:lnTo>
                    <a:pt x="57095" y="163887"/>
                  </a:lnTo>
                  <a:lnTo>
                    <a:pt x="58771" y="206415"/>
                  </a:lnTo>
                  <a:lnTo>
                    <a:pt x="5715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58">
              <a:extLst>
                <a:ext uri="{FF2B5EF4-FFF2-40B4-BE49-F238E27FC236}">
                  <a16:creationId xmlns:a16="http://schemas.microsoft.com/office/drawing/2014/main" xmlns="" id="{4828580E-8907-4ADA-B734-16894E78AC5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44333" y="2701442"/>
              <a:ext cx="100718" cy="29059"/>
            </a:xfrm>
            <a:custGeom>
              <a:avLst/>
              <a:gdLst/>
              <a:ahLst/>
              <a:cxnLst/>
              <a:rect l="0" t="0" r="0" b="0"/>
              <a:pathLst>
                <a:path w="100718" h="290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5154" y="4608"/>
                  </a:lnTo>
                  <a:lnTo>
                    <a:pt x="47576" y="18731"/>
                  </a:lnTo>
                  <a:lnTo>
                    <a:pt x="100717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59">
              <a:extLst>
                <a:ext uri="{FF2B5EF4-FFF2-40B4-BE49-F238E27FC236}">
                  <a16:creationId xmlns:a16="http://schemas.microsoft.com/office/drawing/2014/main" xmlns="" id="{79D9F4F2-AE68-4548-8EF3-854F7D558ED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826000" y="270510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107950" y="0"/>
                  </a:moveTo>
                  <a:lnTo>
                    <a:pt x="107950" y="0"/>
                  </a:lnTo>
                  <a:lnTo>
                    <a:pt x="87671" y="6481"/>
                  </a:lnTo>
                  <a:lnTo>
                    <a:pt x="44871" y="35974"/>
                  </a:lnTo>
                  <a:lnTo>
                    <a:pt x="7860" y="6078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60">
              <a:extLst>
                <a:ext uri="{FF2B5EF4-FFF2-40B4-BE49-F238E27FC236}">
                  <a16:creationId xmlns:a16="http://schemas.microsoft.com/office/drawing/2014/main" xmlns="" id="{48500C05-334E-41AE-BB83-7E9263FFC73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089650" y="2363083"/>
              <a:ext cx="70612" cy="322968"/>
            </a:xfrm>
            <a:custGeom>
              <a:avLst/>
              <a:gdLst/>
              <a:ahLst/>
              <a:cxnLst/>
              <a:rect l="0" t="0" r="0" b="0"/>
              <a:pathLst>
                <a:path w="70612" h="3229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20264" y="2528"/>
                  </a:lnTo>
                  <a:lnTo>
                    <a:pt x="29232" y="12862"/>
                  </a:lnTo>
                  <a:lnTo>
                    <a:pt x="42215" y="51403"/>
                  </a:lnTo>
                  <a:lnTo>
                    <a:pt x="48866" y="90794"/>
                  </a:lnTo>
                  <a:lnTo>
                    <a:pt x="54173" y="135112"/>
                  </a:lnTo>
                  <a:lnTo>
                    <a:pt x="58885" y="178328"/>
                  </a:lnTo>
                  <a:lnTo>
                    <a:pt x="65212" y="221053"/>
                  </a:lnTo>
                  <a:lnTo>
                    <a:pt x="70611" y="260739"/>
                  </a:lnTo>
                  <a:lnTo>
                    <a:pt x="70389" y="302647"/>
                  </a:lnTo>
                  <a:lnTo>
                    <a:pt x="6985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61">
              <a:extLst>
                <a:ext uri="{FF2B5EF4-FFF2-40B4-BE49-F238E27FC236}">
                  <a16:creationId xmlns:a16="http://schemas.microsoft.com/office/drawing/2014/main" xmlns="" id="{D97EC6E1-0031-47E5-988A-270C9C219D9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067421" y="2609850"/>
              <a:ext cx="149230" cy="69851"/>
            </a:xfrm>
            <a:custGeom>
              <a:avLst/>
              <a:gdLst/>
              <a:ahLst/>
              <a:cxnLst/>
              <a:rect l="0" t="0" r="0" b="0"/>
              <a:pathLst>
                <a:path w="149230" h="69851">
                  <a:moveTo>
                    <a:pt x="28579" y="0"/>
                  </a:moveTo>
                  <a:lnTo>
                    <a:pt x="28579" y="0"/>
                  </a:lnTo>
                  <a:lnTo>
                    <a:pt x="7531" y="12209"/>
                  </a:lnTo>
                  <a:lnTo>
                    <a:pt x="3965" y="16606"/>
                  </a:lnTo>
                  <a:lnTo>
                    <a:pt x="0" y="27136"/>
                  </a:lnTo>
                  <a:lnTo>
                    <a:pt x="1764" y="32202"/>
                  </a:lnTo>
                  <a:lnTo>
                    <a:pt x="11252" y="41593"/>
                  </a:lnTo>
                  <a:lnTo>
                    <a:pt x="39202" y="54814"/>
                  </a:lnTo>
                  <a:lnTo>
                    <a:pt x="77666" y="64297"/>
                  </a:lnTo>
                  <a:lnTo>
                    <a:pt x="120342" y="68205"/>
                  </a:lnTo>
                  <a:lnTo>
                    <a:pt x="14922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62">
              <a:extLst>
                <a:ext uri="{FF2B5EF4-FFF2-40B4-BE49-F238E27FC236}">
                  <a16:creationId xmlns:a16="http://schemas.microsoft.com/office/drawing/2014/main" xmlns="" id="{3E11DD96-B468-4F84-8590-5A31D9C05AE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91250" y="264160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82550" y="0"/>
                  </a:moveTo>
                  <a:lnTo>
                    <a:pt x="82550" y="0"/>
                  </a:lnTo>
                  <a:lnTo>
                    <a:pt x="72437" y="0"/>
                  </a:lnTo>
                  <a:lnTo>
                    <a:pt x="52663" y="6742"/>
                  </a:lnTo>
                  <a:lnTo>
                    <a:pt x="22109" y="35459"/>
                  </a:lnTo>
                  <a:lnTo>
                    <a:pt x="7177" y="5636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75">
            <a:extLst>
              <a:ext uri="{FF2B5EF4-FFF2-40B4-BE49-F238E27FC236}">
                <a16:creationId xmlns:a16="http://schemas.microsoft.com/office/drawing/2014/main" xmlns="" id="{3541AD1C-E8FD-47BC-90A9-0785AA645D91}"/>
              </a:ext>
            </a:extLst>
          </p:cNvPr>
          <p:cNvGrpSpPr/>
          <p:nvPr/>
        </p:nvGrpSpPr>
        <p:grpSpPr>
          <a:xfrm>
            <a:off x="7639932" y="1600200"/>
            <a:ext cx="767469" cy="731113"/>
            <a:chOff x="7639932" y="1600200"/>
            <a:chExt cx="767469" cy="731113"/>
          </a:xfrm>
        </p:grpSpPr>
        <p:sp>
          <p:nvSpPr>
            <p:cNvPr id="39" name="SMARTInkShape-3163">
              <a:extLst>
                <a:ext uri="{FF2B5EF4-FFF2-40B4-BE49-F238E27FC236}">
                  <a16:creationId xmlns:a16="http://schemas.microsoft.com/office/drawing/2014/main" xmlns="" id="{25640706-4F87-4C18-9FA9-34F6F7AFD9A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39932" y="1600200"/>
              <a:ext cx="538869" cy="217292"/>
            </a:xfrm>
            <a:custGeom>
              <a:avLst/>
              <a:gdLst/>
              <a:ahLst/>
              <a:cxnLst/>
              <a:rect l="0" t="0" r="0" b="0"/>
              <a:pathLst>
                <a:path w="538869" h="217292">
                  <a:moveTo>
                    <a:pt x="5468" y="69850"/>
                  </a:moveTo>
                  <a:lnTo>
                    <a:pt x="5468" y="69850"/>
                  </a:lnTo>
                  <a:lnTo>
                    <a:pt x="2097" y="66479"/>
                  </a:lnTo>
                  <a:lnTo>
                    <a:pt x="441" y="62942"/>
                  </a:lnTo>
                  <a:lnTo>
                    <a:pt x="0" y="61011"/>
                  </a:lnTo>
                  <a:lnTo>
                    <a:pt x="2750" y="68407"/>
                  </a:lnTo>
                  <a:lnTo>
                    <a:pt x="6342" y="115923"/>
                  </a:lnTo>
                  <a:lnTo>
                    <a:pt x="11971" y="149593"/>
                  </a:lnTo>
                  <a:lnTo>
                    <a:pt x="26445" y="194137"/>
                  </a:lnTo>
                  <a:lnTo>
                    <a:pt x="34975" y="204214"/>
                  </a:lnTo>
                  <a:lnTo>
                    <a:pt x="57622" y="217291"/>
                  </a:lnTo>
                  <a:lnTo>
                    <a:pt x="86033" y="216048"/>
                  </a:lnTo>
                  <a:lnTo>
                    <a:pt x="120297" y="203265"/>
                  </a:lnTo>
                  <a:lnTo>
                    <a:pt x="163747" y="178770"/>
                  </a:lnTo>
                  <a:lnTo>
                    <a:pt x="190716" y="163630"/>
                  </a:lnTo>
                  <a:lnTo>
                    <a:pt x="220688" y="147187"/>
                  </a:lnTo>
                  <a:lnTo>
                    <a:pt x="252665" y="129875"/>
                  </a:lnTo>
                  <a:lnTo>
                    <a:pt x="285977" y="112688"/>
                  </a:lnTo>
                  <a:lnTo>
                    <a:pt x="320180" y="95587"/>
                  </a:lnTo>
                  <a:lnTo>
                    <a:pt x="354975" y="78541"/>
                  </a:lnTo>
                  <a:lnTo>
                    <a:pt x="388050" y="63650"/>
                  </a:lnTo>
                  <a:lnTo>
                    <a:pt x="419978" y="50194"/>
                  </a:lnTo>
                  <a:lnTo>
                    <a:pt x="451142" y="37696"/>
                  </a:lnTo>
                  <a:lnTo>
                    <a:pt x="493293" y="20046"/>
                  </a:lnTo>
                  <a:lnTo>
                    <a:pt x="5388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64">
              <a:extLst>
                <a:ext uri="{FF2B5EF4-FFF2-40B4-BE49-F238E27FC236}">
                  <a16:creationId xmlns:a16="http://schemas.microsoft.com/office/drawing/2014/main" xmlns="" id="{CBF013B8-ED00-4B89-B353-ECA6E190ACC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893311" y="2165350"/>
              <a:ext cx="514090" cy="165963"/>
            </a:xfrm>
            <a:custGeom>
              <a:avLst/>
              <a:gdLst/>
              <a:ahLst/>
              <a:cxnLst/>
              <a:rect l="0" t="0" r="0" b="0"/>
              <a:pathLst>
                <a:path w="514090" h="165963">
                  <a:moveTo>
                    <a:pt x="6089" y="19050"/>
                  </a:moveTo>
                  <a:lnTo>
                    <a:pt x="6089" y="19050"/>
                  </a:lnTo>
                  <a:lnTo>
                    <a:pt x="621" y="19050"/>
                  </a:lnTo>
                  <a:lnTo>
                    <a:pt x="0" y="25792"/>
                  </a:lnTo>
                  <a:lnTo>
                    <a:pt x="4860" y="66765"/>
                  </a:lnTo>
                  <a:lnTo>
                    <a:pt x="11996" y="110877"/>
                  </a:lnTo>
                  <a:lnTo>
                    <a:pt x="21414" y="138179"/>
                  </a:lnTo>
                  <a:lnTo>
                    <a:pt x="38300" y="156898"/>
                  </a:lnTo>
                  <a:lnTo>
                    <a:pt x="48730" y="163865"/>
                  </a:lnTo>
                  <a:lnTo>
                    <a:pt x="77251" y="165962"/>
                  </a:lnTo>
                  <a:lnTo>
                    <a:pt x="114622" y="156311"/>
                  </a:lnTo>
                  <a:lnTo>
                    <a:pt x="138417" y="145835"/>
                  </a:lnTo>
                  <a:lnTo>
                    <a:pt x="164158" y="133207"/>
                  </a:lnTo>
                  <a:lnTo>
                    <a:pt x="194723" y="118438"/>
                  </a:lnTo>
                  <a:lnTo>
                    <a:pt x="228507" y="102242"/>
                  </a:lnTo>
                  <a:lnTo>
                    <a:pt x="264434" y="85095"/>
                  </a:lnTo>
                  <a:lnTo>
                    <a:pt x="300380" y="68724"/>
                  </a:lnTo>
                  <a:lnTo>
                    <a:pt x="336338" y="52872"/>
                  </a:lnTo>
                  <a:lnTo>
                    <a:pt x="372305" y="37364"/>
                  </a:lnTo>
                  <a:lnTo>
                    <a:pt x="402633" y="25615"/>
                  </a:lnTo>
                  <a:lnTo>
                    <a:pt x="429202" y="16371"/>
                  </a:lnTo>
                  <a:lnTo>
                    <a:pt x="470716" y="4454"/>
                  </a:lnTo>
                  <a:lnTo>
                    <a:pt x="5140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3165">
            <a:extLst>
              <a:ext uri="{FF2B5EF4-FFF2-40B4-BE49-F238E27FC236}">
                <a16:creationId xmlns:a16="http://schemas.microsoft.com/office/drawing/2014/main" xmlns="" id="{89D2FFB1-7E54-426F-A8F1-A3F4EC2E3B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93305" y="2921000"/>
            <a:ext cx="696446" cy="250707"/>
          </a:xfrm>
          <a:custGeom>
            <a:avLst/>
            <a:gdLst/>
            <a:ahLst/>
            <a:cxnLst/>
            <a:rect l="0" t="0" r="0" b="0"/>
            <a:pathLst>
              <a:path w="696446" h="250707">
                <a:moveTo>
                  <a:pt x="55095" y="177800"/>
                </a:moveTo>
                <a:lnTo>
                  <a:pt x="55095" y="177800"/>
                </a:lnTo>
                <a:lnTo>
                  <a:pt x="17645" y="174429"/>
                </a:lnTo>
                <a:lnTo>
                  <a:pt x="8346" y="169011"/>
                </a:lnTo>
                <a:lnTo>
                  <a:pt x="2568" y="162605"/>
                </a:lnTo>
                <a:lnTo>
                  <a:pt x="0" y="157406"/>
                </a:lnTo>
                <a:lnTo>
                  <a:pt x="20" y="156442"/>
                </a:lnTo>
                <a:lnTo>
                  <a:pt x="740" y="156506"/>
                </a:lnTo>
                <a:lnTo>
                  <a:pt x="1925" y="157254"/>
                </a:lnTo>
                <a:lnTo>
                  <a:pt x="28506" y="197342"/>
                </a:lnTo>
                <a:lnTo>
                  <a:pt x="56271" y="231101"/>
                </a:lnTo>
                <a:lnTo>
                  <a:pt x="74432" y="242882"/>
                </a:lnTo>
                <a:lnTo>
                  <a:pt x="111232" y="250706"/>
                </a:lnTo>
                <a:lnTo>
                  <a:pt x="142840" y="246891"/>
                </a:lnTo>
                <a:lnTo>
                  <a:pt x="180875" y="233907"/>
                </a:lnTo>
                <a:lnTo>
                  <a:pt x="228354" y="206970"/>
                </a:lnTo>
                <a:lnTo>
                  <a:pt x="258091" y="188780"/>
                </a:lnTo>
                <a:lnTo>
                  <a:pt x="291321" y="168187"/>
                </a:lnTo>
                <a:lnTo>
                  <a:pt x="326878" y="145991"/>
                </a:lnTo>
                <a:lnTo>
                  <a:pt x="366812" y="123433"/>
                </a:lnTo>
                <a:lnTo>
                  <a:pt x="409662" y="100633"/>
                </a:lnTo>
                <a:lnTo>
                  <a:pt x="454456" y="77672"/>
                </a:lnTo>
                <a:lnTo>
                  <a:pt x="497019" y="58837"/>
                </a:lnTo>
                <a:lnTo>
                  <a:pt x="538094" y="42752"/>
                </a:lnTo>
                <a:lnTo>
                  <a:pt x="578177" y="28501"/>
                </a:lnTo>
                <a:lnTo>
                  <a:pt x="609133" y="19001"/>
                </a:lnTo>
                <a:lnTo>
                  <a:pt x="654817" y="8445"/>
                </a:lnTo>
                <a:lnTo>
                  <a:pt x="69644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Shape-3166">
            <a:extLst>
              <a:ext uri="{FF2B5EF4-FFF2-40B4-BE49-F238E27FC236}">
                <a16:creationId xmlns:a16="http://schemas.microsoft.com/office/drawing/2014/main" xmlns="" id="{38257EF7-238E-4397-8513-C121111447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24400" y="3086100"/>
            <a:ext cx="527051" cy="222753"/>
          </a:xfrm>
          <a:custGeom>
            <a:avLst/>
            <a:gdLst/>
            <a:ahLst/>
            <a:cxnLst/>
            <a:rect l="0" t="0" r="0" b="0"/>
            <a:pathLst>
              <a:path w="527051" h="222753">
                <a:moveTo>
                  <a:pt x="0" y="69850"/>
                </a:moveTo>
                <a:lnTo>
                  <a:pt x="0" y="69850"/>
                </a:lnTo>
                <a:lnTo>
                  <a:pt x="6742" y="76592"/>
                </a:lnTo>
                <a:lnTo>
                  <a:pt x="20704" y="121947"/>
                </a:lnTo>
                <a:lnTo>
                  <a:pt x="30358" y="163603"/>
                </a:lnTo>
                <a:lnTo>
                  <a:pt x="43312" y="208862"/>
                </a:lnTo>
                <a:lnTo>
                  <a:pt x="49337" y="215442"/>
                </a:lnTo>
                <a:lnTo>
                  <a:pt x="65436" y="222752"/>
                </a:lnTo>
                <a:lnTo>
                  <a:pt x="97522" y="212830"/>
                </a:lnTo>
                <a:lnTo>
                  <a:pt x="143532" y="189136"/>
                </a:lnTo>
                <a:lnTo>
                  <a:pt x="172593" y="171951"/>
                </a:lnTo>
                <a:lnTo>
                  <a:pt x="203962" y="152734"/>
                </a:lnTo>
                <a:lnTo>
                  <a:pt x="238280" y="132867"/>
                </a:lnTo>
                <a:lnTo>
                  <a:pt x="274565" y="112567"/>
                </a:lnTo>
                <a:lnTo>
                  <a:pt x="312160" y="91978"/>
                </a:lnTo>
                <a:lnTo>
                  <a:pt x="348512" y="73313"/>
                </a:lnTo>
                <a:lnTo>
                  <a:pt x="384036" y="55931"/>
                </a:lnTo>
                <a:lnTo>
                  <a:pt x="419007" y="39404"/>
                </a:lnTo>
                <a:lnTo>
                  <a:pt x="447260" y="26975"/>
                </a:lnTo>
                <a:lnTo>
                  <a:pt x="491823" y="9402"/>
                </a:lnTo>
                <a:lnTo>
                  <a:pt x="5270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Shape-3167">
            <a:extLst>
              <a:ext uri="{FF2B5EF4-FFF2-40B4-BE49-F238E27FC236}">
                <a16:creationId xmlns:a16="http://schemas.microsoft.com/office/drawing/2014/main" xmlns="" id="{92DD4594-A4F9-4CE0-B818-EB6F558739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24250" y="3130550"/>
            <a:ext cx="469901" cy="252274"/>
          </a:xfrm>
          <a:custGeom>
            <a:avLst/>
            <a:gdLst/>
            <a:ahLst/>
            <a:cxnLst/>
            <a:rect l="0" t="0" r="0" b="0"/>
            <a:pathLst>
              <a:path w="469901" h="252274">
                <a:moveTo>
                  <a:pt x="0" y="101600"/>
                </a:moveTo>
                <a:lnTo>
                  <a:pt x="0" y="101600"/>
                </a:lnTo>
                <a:lnTo>
                  <a:pt x="6742" y="101600"/>
                </a:lnTo>
                <a:lnTo>
                  <a:pt x="13815" y="107244"/>
                </a:lnTo>
                <a:lnTo>
                  <a:pt x="36595" y="144969"/>
                </a:lnTo>
                <a:lnTo>
                  <a:pt x="53333" y="190572"/>
                </a:lnTo>
                <a:lnTo>
                  <a:pt x="70600" y="233090"/>
                </a:lnTo>
                <a:lnTo>
                  <a:pt x="78111" y="242176"/>
                </a:lnTo>
                <a:lnTo>
                  <a:pt x="95864" y="252273"/>
                </a:lnTo>
                <a:lnTo>
                  <a:pt x="128684" y="241708"/>
                </a:lnTo>
                <a:lnTo>
                  <a:pt x="173610" y="214670"/>
                </a:lnTo>
                <a:lnTo>
                  <a:pt x="200406" y="194619"/>
                </a:lnTo>
                <a:lnTo>
                  <a:pt x="228854" y="172079"/>
                </a:lnTo>
                <a:lnTo>
                  <a:pt x="258403" y="148586"/>
                </a:lnTo>
                <a:lnTo>
                  <a:pt x="288685" y="124458"/>
                </a:lnTo>
                <a:lnTo>
                  <a:pt x="319457" y="99905"/>
                </a:lnTo>
                <a:lnTo>
                  <a:pt x="349849" y="77892"/>
                </a:lnTo>
                <a:lnTo>
                  <a:pt x="379988" y="57573"/>
                </a:lnTo>
                <a:lnTo>
                  <a:pt x="409959" y="38382"/>
                </a:lnTo>
                <a:lnTo>
                  <a:pt x="4699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3168">
            <a:extLst>
              <a:ext uri="{FF2B5EF4-FFF2-40B4-BE49-F238E27FC236}">
                <a16:creationId xmlns:a16="http://schemas.microsoft.com/office/drawing/2014/main" xmlns="" id="{C48E81AD-459E-4971-8CC1-529F2A30BEA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4000" y="1517650"/>
            <a:ext cx="666651" cy="258607"/>
          </a:xfrm>
          <a:custGeom>
            <a:avLst/>
            <a:gdLst/>
            <a:ahLst/>
            <a:cxnLst/>
            <a:rect l="0" t="0" r="0" b="0"/>
            <a:pathLst>
              <a:path w="666651" h="258607">
                <a:moveTo>
                  <a:pt x="12600" y="196850"/>
                </a:moveTo>
                <a:lnTo>
                  <a:pt x="12600" y="196850"/>
                </a:lnTo>
                <a:lnTo>
                  <a:pt x="3761" y="188012"/>
                </a:lnTo>
                <a:lnTo>
                  <a:pt x="1616" y="182103"/>
                </a:lnTo>
                <a:lnTo>
                  <a:pt x="0" y="161139"/>
                </a:lnTo>
                <a:lnTo>
                  <a:pt x="1378" y="161753"/>
                </a:lnTo>
                <a:lnTo>
                  <a:pt x="6672" y="166200"/>
                </a:lnTo>
                <a:lnTo>
                  <a:pt x="25634" y="212203"/>
                </a:lnTo>
                <a:lnTo>
                  <a:pt x="35327" y="234013"/>
                </a:lnTo>
                <a:lnTo>
                  <a:pt x="49041" y="250761"/>
                </a:lnTo>
                <a:lnTo>
                  <a:pt x="58061" y="255369"/>
                </a:lnTo>
                <a:lnTo>
                  <a:pt x="79372" y="258606"/>
                </a:lnTo>
                <a:lnTo>
                  <a:pt x="119887" y="244523"/>
                </a:lnTo>
                <a:lnTo>
                  <a:pt x="145508" y="232865"/>
                </a:lnTo>
                <a:lnTo>
                  <a:pt x="177405" y="215216"/>
                </a:lnTo>
                <a:lnTo>
                  <a:pt x="213487" y="193572"/>
                </a:lnTo>
                <a:lnTo>
                  <a:pt x="252358" y="169264"/>
                </a:lnTo>
                <a:lnTo>
                  <a:pt x="295205" y="144593"/>
                </a:lnTo>
                <a:lnTo>
                  <a:pt x="340704" y="119679"/>
                </a:lnTo>
                <a:lnTo>
                  <a:pt x="387969" y="94602"/>
                </a:lnTo>
                <a:lnTo>
                  <a:pt x="432885" y="73652"/>
                </a:lnTo>
                <a:lnTo>
                  <a:pt x="476235" y="55451"/>
                </a:lnTo>
                <a:lnTo>
                  <a:pt x="518540" y="39084"/>
                </a:lnTo>
                <a:lnTo>
                  <a:pt x="553799" y="27467"/>
                </a:lnTo>
                <a:lnTo>
                  <a:pt x="584360" y="19017"/>
                </a:lnTo>
                <a:lnTo>
                  <a:pt x="630077" y="8452"/>
                </a:lnTo>
                <a:lnTo>
                  <a:pt x="6666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3169">
            <a:extLst>
              <a:ext uri="{FF2B5EF4-FFF2-40B4-BE49-F238E27FC236}">
                <a16:creationId xmlns:a16="http://schemas.microsoft.com/office/drawing/2014/main" xmlns="" id="{B6DE035A-233E-4B58-8B7F-382BADAC88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97639" y="1885950"/>
            <a:ext cx="646062" cy="342759"/>
          </a:xfrm>
          <a:custGeom>
            <a:avLst/>
            <a:gdLst/>
            <a:ahLst/>
            <a:cxnLst/>
            <a:rect l="0" t="0" r="0" b="0"/>
            <a:pathLst>
              <a:path w="646062" h="342759">
                <a:moveTo>
                  <a:pt x="36461" y="254000"/>
                </a:moveTo>
                <a:lnTo>
                  <a:pt x="36461" y="254000"/>
                </a:lnTo>
                <a:lnTo>
                  <a:pt x="13317" y="230856"/>
                </a:lnTo>
                <a:lnTo>
                  <a:pt x="9743" y="228693"/>
                </a:lnTo>
                <a:lnTo>
                  <a:pt x="6655" y="227956"/>
                </a:lnTo>
                <a:lnTo>
                  <a:pt x="3890" y="228171"/>
                </a:lnTo>
                <a:lnTo>
                  <a:pt x="2046" y="231842"/>
                </a:lnTo>
                <a:lnTo>
                  <a:pt x="0" y="245327"/>
                </a:lnTo>
                <a:lnTo>
                  <a:pt x="8496" y="264962"/>
                </a:lnTo>
                <a:lnTo>
                  <a:pt x="46067" y="312061"/>
                </a:lnTo>
                <a:lnTo>
                  <a:pt x="81876" y="339407"/>
                </a:lnTo>
                <a:lnTo>
                  <a:pt x="116147" y="342758"/>
                </a:lnTo>
                <a:lnTo>
                  <a:pt x="136152" y="340689"/>
                </a:lnTo>
                <a:lnTo>
                  <a:pt x="161482" y="328726"/>
                </a:lnTo>
                <a:lnTo>
                  <a:pt x="190364" y="310167"/>
                </a:lnTo>
                <a:lnTo>
                  <a:pt x="221613" y="287212"/>
                </a:lnTo>
                <a:lnTo>
                  <a:pt x="261495" y="257091"/>
                </a:lnTo>
                <a:lnTo>
                  <a:pt x="307134" y="222194"/>
                </a:lnTo>
                <a:lnTo>
                  <a:pt x="356610" y="184113"/>
                </a:lnTo>
                <a:lnTo>
                  <a:pt x="410760" y="146731"/>
                </a:lnTo>
                <a:lnTo>
                  <a:pt x="468027" y="109815"/>
                </a:lnTo>
                <a:lnTo>
                  <a:pt x="527371" y="73210"/>
                </a:lnTo>
                <a:lnTo>
                  <a:pt x="566935" y="48807"/>
                </a:lnTo>
                <a:lnTo>
                  <a:pt x="64606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3170">
            <a:extLst>
              <a:ext uri="{FF2B5EF4-FFF2-40B4-BE49-F238E27FC236}">
                <a16:creationId xmlns:a16="http://schemas.microsoft.com/office/drawing/2014/main" xmlns="" id="{28A9B6D9-406B-47A9-AD83-425D5BF00E0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60674" y="1993900"/>
            <a:ext cx="681227" cy="319603"/>
          </a:xfrm>
          <a:custGeom>
            <a:avLst/>
            <a:gdLst/>
            <a:ahLst/>
            <a:cxnLst/>
            <a:rect l="0" t="0" r="0" b="0"/>
            <a:pathLst>
              <a:path w="681227" h="319603">
                <a:moveTo>
                  <a:pt x="14476" y="234950"/>
                </a:moveTo>
                <a:lnTo>
                  <a:pt x="14476" y="234950"/>
                </a:lnTo>
                <a:lnTo>
                  <a:pt x="7734" y="234950"/>
                </a:lnTo>
                <a:lnTo>
                  <a:pt x="2542" y="236831"/>
                </a:lnTo>
                <a:lnTo>
                  <a:pt x="170" y="238321"/>
                </a:lnTo>
                <a:lnTo>
                  <a:pt x="0" y="240019"/>
                </a:lnTo>
                <a:lnTo>
                  <a:pt x="1297" y="241858"/>
                </a:lnTo>
                <a:lnTo>
                  <a:pt x="40801" y="278534"/>
                </a:lnTo>
                <a:lnTo>
                  <a:pt x="82013" y="307130"/>
                </a:lnTo>
                <a:lnTo>
                  <a:pt x="97600" y="314820"/>
                </a:lnTo>
                <a:lnTo>
                  <a:pt x="139379" y="319602"/>
                </a:lnTo>
                <a:lnTo>
                  <a:pt x="163361" y="318901"/>
                </a:lnTo>
                <a:lnTo>
                  <a:pt x="190639" y="313495"/>
                </a:lnTo>
                <a:lnTo>
                  <a:pt x="220113" y="304952"/>
                </a:lnTo>
                <a:lnTo>
                  <a:pt x="251050" y="294318"/>
                </a:lnTo>
                <a:lnTo>
                  <a:pt x="286492" y="278057"/>
                </a:lnTo>
                <a:lnTo>
                  <a:pt x="324937" y="258043"/>
                </a:lnTo>
                <a:lnTo>
                  <a:pt x="365383" y="235529"/>
                </a:lnTo>
                <a:lnTo>
                  <a:pt x="404342" y="209936"/>
                </a:lnTo>
                <a:lnTo>
                  <a:pt x="442309" y="182291"/>
                </a:lnTo>
                <a:lnTo>
                  <a:pt x="479615" y="153277"/>
                </a:lnTo>
                <a:lnTo>
                  <a:pt x="512952" y="126879"/>
                </a:lnTo>
                <a:lnTo>
                  <a:pt x="543643" y="102225"/>
                </a:lnTo>
                <a:lnTo>
                  <a:pt x="572571" y="78733"/>
                </a:lnTo>
                <a:lnTo>
                  <a:pt x="614120" y="45106"/>
                </a:lnTo>
                <a:lnTo>
                  <a:pt x="653582" y="15952"/>
                </a:lnTo>
                <a:lnTo>
                  <a:pt x="681226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3171">
            <a:extLst>
              <a:ext uri="{FF2B5EF4-FFF2-40B4-BE49-F238E27FC236}">
                <a16:creationId xmlns:a16="http://schemas.microsoft.com/office/drawing/2014/main" xmlns="" id="{48843DD0-D4ED-4E6F-B138-8D07EFA40A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77833" y="1473200"/>
            <a:ext cx="443618" cy="228744"/>
          </a:xfrm>
          <a:custGeom>
            <a:avLst/>
            <a:gdLst/>
            <a:ahLst/>
            <a:cxnLst/>
            <a:rect l="0" t="0" r="0" b="0"/>
            <a:pathLst>
              <a:path w="443618" h="228744">
                <a:moveTo>
                  <a:pt x="5467" y="120650"/>
                </a:moveTo>
                <a:lnTo>
                  <a:pt x="5467" y="120650"/>
                </a:lnTo>
                <a:lnTo>
                  <a:pt x="0" y="115183"/>
                </a:lnTo>
                <a:lnTo>
                  <a:pt x="6120" y="114562"/>
                </a:lnTo>
                <a:lnTo>
                  <a:pt x="20242" y="121120"/>
                </a:lnTo>
                <a:lnTo>
                  <a:pt x="37832" y="138742"/>
                </a:lnTo>
                <a:lnTo>
                  <a:pt x="57668" y="183778"/>
                </a:lnTo>
                <a:lnTo>
                  <a:pt x="66533" y="206327"/>
                </a:lnTo>
                <a:lnTo>
                  <a:pt x="80821" y="222464"/>
                </a:lnTo>
                <a:lnTo>
                  <a:pt x="89569" y="228743"/>
                </a:lnTo>
                <a:lnTo>
                  <a:pt x="100341" y="228695"/>
                </a:lnTo>
                <a:lnTo>
                  <a:pt x="125479" y="217353"/>
                </a:lnTo>
                <a:lnTo>
                  <a:pt x="166285" y="186913"/>
                </a:lnTo>
                <a:lnTo>
                  <a:pt x="190996" y="166942"/>
                </a:lnTo>
                <a:lnTo>
                  <a:pt x="219464" y="144456"/>
                </a:lnTo>
                <a:lnTo>
                  <a:pt x="250437" y="120293"/>
                </a:lnTo>
                <a:lnTo>
                  <a:pt x="283080" y="95012"/>
                </a:lnTo>
                <a:lnTo>
                  <a:pt x="315426" y="73219"/>
                </a:lnTo>
                <a:lnTo>
                  <a:pt x="347572" y="53752"/>
                </a:lnTo>
                <a:lnTo>
                  <a:pt x="379588" y="35834"/>
                </a:lnTo>
                <a:lnTo>
                  <a:pt x="44361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583">
            <a:extLst>
              <a:ext uri="{FF2B5EF4-FFF2-40B4-BE49-F238E27FC236}">
                <a16:creationId xmlns:a16="http://schemas.microsoft.com/office/drawing/2014/main" xmlns="" id="{5F27DE98-D800-47A5-B47B-F09F9FDF3894}"/>
              </a:ext>
            </a:extLst>
          </p:cNvPr>
          <p:cNvGrpSpPr/>
          <p:nvPr/>
        </p:nvGrpSpPr>
        <p:grpSpPr>
          <a:xfrm>
            <a:off x="3057042" y="1625600"/>
            <a:ext cx="708509" cy="898004"/>
            <a:chOff x="3057042" y="1625600"/>
            <a:chExt cx="708509" cy="898004"/>
          </a:xfrm>
        </p:grpSpPr>
        <p:sp>
          <p:nvSpPr>
            <p:cNvPr id="49" name="SMARTInkShape-3172">
              <a:extLst>
                <a:ext uri="{FF2B5EF4-FFF2-40B4-BE49-F238E27FC236}">
                  <a16:creationId xmlns:a16="http://schemas.microsoft.com/office/drawing/2014/main" xmlns="" id="{E7B85F16-2AD9-486A-B389-E450845B6A6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25900" y="1625600"/>
              <a:ext cx="533301" cy="341767"/>
            </a:xfrm>
            <a:custGeom>
              <a:avLst/>
              <a:gdLst/>
              <a:ahLst/>
              <a:cxnLst/>
              <a:rect l="0" t="0" r="0" b="0"/>
              <a:pathLst>
                <a:path w="533301" h="341767">
                  <a:moveTo>
                    <a:pt x="12600" y="184150"/>
                  </a:moveTo>
                  <a:lnTo>
                    <a:pt x="12600" y="184150"/>
                  </a:lnTo>
                  <a:lnTo>
                    <a:pt x="3762" y="184150"/>
                  </a:lnTo>
                  <a:lnTo>
                    <a:pt x="2474" y="183444"/>
                  </a:lnTo>
                  <a:lnTo>
                    <a:pt x="1616" y="182268"/>
                  </a:lnTo>
                  <a:lnTo>
                    <a:pt x="0" y="178061"/>
                  </a:lnTo>
                  <a:lnTo>
                    <a:pt x="5695" y="177146"/>
                  </a:lnTo>
                  <a:lnTo>
                    <a:pt x="19677" y="172784"/>
                  </a:lnTo>
                  <a:lnTo>
                    <a:pt x="23668" y="172339"/>
                  </a:lnTo>
                  <a:lnTo>
                    <a:pt x="33746" y="175608"/>
                  </a:lnTo>
                  <a:lnTo>
                    <a:pt x="39398" y="178456"/>
                  </a:lnTo>
                  <a:lnTo>
                    <a:pt x="57464" y="202689"/>
                  </a:lnTo>
                  <a:lnTo>
                    <a:pt x="76222" y="246793"/>
                  </a:lnTo>
                  <a:lnTo>
                    <a:pt x="95186" y="293335"/>
                  </a:lnTo>
                  <a:lnTo>
                    <a:pt x="120953" y="331663"/>
                  </a:lnTo>
                  <a:lnTo>
                    <a:pt x="132107" y="338231"/>
                  </a:lnTo>
                  <a:lnTo>
                    <a:pt x="157671" y="341766"/>
                  </a:lnTo>
                  <a:lnTo>
                    <a:pt x="191141" y="321700"/>
                  </a:lnTo>
                  <a:lnTo>
                    <a:pt x="233768" y="281267"/>
                  </a:lnTo>
                  <a:lnTo>
                    <a:pt x="260939" y="251716"/>
                  </a:lnTo>
                  <a:lnTo>
                    <a:pt x="290343" y="218611"/>
                  </a:lnTo>
                  <a:lnTo>
                    <a:pt x="319823" y="185957"/>
                  </a:lnTo>
                  <a:lnTo>
                    <a:pt x="349355" y="153605"/>
                  </a:lnTo>
                  <a:lnTo>
                    <a:pt x="378920" y="121453"/>
                  </a:lnTo>
                  <a:lnTo>
                    <a:pt x="405685" y="95080"/>
                  </a:lnTo>
                  <a:lnTo>
                    <a:pt x="430585" y="72559"/>
                  </a:lnTo>
                  <a:lnTo>
                    <a:pt x="472832" y="37187"/>
                  </a:lnTo>
                  <a:lnTo>
                    <a:pt x="517305" y="4758"/>
                  </a:lnTo>
                  <a:lnTo>
                    <a:pt x="533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73">
              <a:extLst>
                <a:ext uri="{FF2B5EF4-FFF2-40B4-BE49-F238E27FC236}">
                  <a16:creationId xmlns:a16="http://schemas.microsoft.com/office/drawing/2014/main" xmlns="" id="{E299BAC1-370E-4E41-9ECB-1E08BAA31D9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57042" y="2190750"/>
              <a:ext cx="708509" cy="332854"/>
            </a:xfrm>
            <a:custGeom>
              <a:avLst/>
              <a:gdLst/>
              <a:ahLst/>
              <a:cxnLst/>
              <a:rect l="0" t="0" r="0" b="0"/>
              <a:pathLst>
                <a:path w="708509" h="332854">
                  <a:moveTo>
                    <a:pt x="3658" y="228600"/>
                  </a:moveTo>
                  <a:lnTo>
                    <a:pt x="3658" y="228600"/>
                  </a:lnTo>
                  <a:lnTo>
                    <a:pt x="0" y="204663"/>
                  </a:lnTo>
                  <a:lnTo>
                    <a:pt x="3037" y="178384"/>
                  </a:lnTo>
                  <a:lnTo>
                    <a:pt x="4655" y="176779"/>
                  </a:lnTo>
                  <a:lnTo>
                    <a:pt x="7145" y="176413"/>
                  </a:lnTo>
                  <a:lnTo>
                    <a:pt x="10216" y="176876"/>
                  </a:lnTo>
                  <a:lnTo>
                    <a:pt x="24651" y="191010"/>
                  </a:lnTo>
                  <a:lnTo>
                    <a:pt x="38963" y="229927"/>
                  </a:lnTo>
                  <a:lnTo>
                    <a:pt x="53451" y="263762"/>
                  </a:lnTo>
                  <a:lnTo>
                    <a:pt x="81441" y="309103"/>
                  </a:lnTo>
                  <a:lnTo>
                    <a:pt x="91497" y="320369"/>
                  </a:lnTo>
                  <a:lnTo>
                    <a:pt x="104550" y="327174"/>
                  </a:lnTo>
                  <a:lnTo>
                    <a:pt x="135988" y="332853"/>
                  </a:lnTo>
                  <a:lnTo>
                    <a:pt x="182416" y="317974"/>
                  </a:lnTo>
                  <a:lnTo>
                    <a:pt x="209613" y="305116"/>
                  </a:lnTo>
                  <a:lnTo>
                    <a:pt x="242561" y="285255"/>
                  </a:lnTo>
                  <a:lnTo>
                    <a:pt x="279344" y="260725"/>
                  </a:lnTo>
                  <a:lnTo>
                    <a:pt x="318681" y="233083"/>
                  </a:lnTo>
                  <a:lnTo>
                    <a:pt x="363252" y="202661"/>
                  </a:lnTo>
                  <a:lnTo>
                    <a:pt x="411309" y="170385"/>
                  </a:lnTo>
                  <a:lnTo>
                    <a:pt x="461692" y="136873"/>
                  </a:lnTo>
                  <a:lnTo>
                    <a:pt x="511509" y="106771"/>
                  </a:lnTo>
                  <a:lnTo>
                    <a:pt x="560947" y="78942"/>
                  </a:lnTo>
                  <a:lnTo>
                    <a:pt x="610134" y="52628"/>
                  </a:lnTo>
                  <a:lnTo>
                    <a:pt x="642925" y="35085"/>
                  </a:lnTo>
                  <a:lnTo>
                    <a:pt x="708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84">
            <a:extLst>
              <a:ext uri="{FF2B5EF4-FFF2-40B4-BE49-F238E27FC236}">
                <a16:creationId xmlns:a16="http://schemas.microsoft.com/office/drawing/2014/main" xmlns="" id="{35B5D401-5F73-4CBB-9777-3304F4556D2C}"/>
              </a:ext>
            </a:extLst>
          </p:cNvPr>
          <p:cNvGrpSpPr/>
          <p:nvPr/>
        </p:nvGrpSpPr>
        <p:grpSpPr>
          <a:xfrm>
            <a:off x="9028733" y="774700"/>
            <a:ext cx="1709118" cy="323851"/>
            <a:chOff x="9028733" y="774700"/>
            <a:chExt cx="1709118" cy="323851"/>
          </a:xfrm>
        </p:grpSpPr>
        <p:sp>
          <p:nvSpPr>
            <p:cNvPr id="52" name="SMARTInkShape-3174">
              <a:extLst>
                <a:ext uri="{FF2B5EF4-FFF2-40B4-BE49-F238E27FC236}">
                  <a16:creationId xmlns:a16="http://schemas.microsoft.com/office/drawing/2014/main" xmlns="" id="{2F4CB10C-98F3-4A2D-A42D-73F47612396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137650" y="817329"/>
              <a:ext cx="17285" cy="268522"/>
            </a:xfrm>
            <a:custGeom>
              <a:avLst/>
              <a:gdLst/>
              <a:ahLst/>
              <a:cxnLst/>
              <a:rect l="0" t="0" r="0" b="0"/>
              <a:pathLst>
                <a:path w="17285" h="268522">
                  <a:moveTo>
                    <a:pt x="6350" y="8171"/>
                  </a:moveTo>
                  <a:lnTo>
                    <a:pt x="6350" y="8171"/>
                  </a:lnTo>
                  <a:lnTo>
                    <a:pt x="6350" y="0"/>
                  </a:lnTo>
                  <a:lnTo>
                    <a:pt x="6350" y="607"/>
                  </a:lnTo>
                  <a:lnTo>
                    <a:pt x="15077" y="34115"/>
                  </a:lnTo>
                  <a:lnTo>
                    <a:pt x="17284" y="64857"/>
                  </a:lnTo>
                  <a:lnTo>
                    <a:pt x="16383" y="103450"/>
                  </a:lnTo>
                  <a:lnTo>
                    <a:pt x="13631" y="145767"/>
                  </a:lnTo>
                  <a:lnTo>
                    <a:pt x="10057" y="188093"/>
                  </a:lnTo>
                  <a:lnTo>
                    <a:pt x="6116" y="222898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75">
              <a:extLst>
                <a:ext uri="{FF2B5EF4-FFF2-40B4-BE49-F238E27FC236}">
                  <a16:creationId xmlns:a16="http://schemas.microsoft.com/office/drawing/2014/main" xmlns="" id="{6DE563E1-F5F1-4B34-8FDE-A034F4F9D1D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258300" y="774700"/>
              <a:ext cx="22004" cy="304801"/>
            </a:xfrm>
            <a:custGeom>
              <a:avLst/>
              <a:gdLst/>
              <a:ahLst/>
              <a:cxnLst/>
              <a:rect l="0" t="0" r="0" b="0"/>
              <a:pathLst>
                <a:path w="22004" h="304801">
                  <a:moveTo>
                    <a:pt x="19050" y="0"/>
                  </a:moveTo>
                  <a:lnTo>
                    <a:pt x="19050" y="0"/>
                  </a:lnTo>
                  <a:lnTo>
                    <a:pt x="22003" y="33932"/>
                  </a:lnTo>
                  <a:lnTo>
                    <a:pt x="17775" y="63764"/>
                  </a:lnTo>
                  <a:lnTo>
                    <a:pt x="13074" y="101953"/>
                  </a:lnTo>
                  <a:lnTo>
                    <a:pt x="8633" y="144796"/>
                  </a:lnTo>
                  <a:lnTo>
                    <a:pt x="4307" y="189707"/>
                  </a:lnTo>
                  <a:lnTo>
                    <a:pt x="1914" y="229894"/>
                  </a:lnTo>
                  <a:lnTo>
                    <a:pt x="567" y="27484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76">
              <a:extLst>
                <a:ext uri="{FF2B5EF4-FFF2-40B4-BE49-F238E27FC236}">
                  <a16:creationId xmlns:a16="http://schemas.microsoft.com/office/drawing/2014/main" xmlns="" id="{28B5F968-EBC4-4139-908C-1DEDF13CDF1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028733" y="927100"/>
              <a:ext cx="293068" cy="31751"/>
            </a:xfrm>
            <a:custGeom>
              <a:avLst/>
              <a:gdLst/>
              <a:ahLst/>
              <a:cxnLst/>
              <a:rect l="0" t="0" r="0" b="0"/>
              <a:pathLst>
                <a:path w="29306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50"/>
                  </a:lnTo>
                  <a:lnTo>
                    <a:pt x="29913" y="26105"/>
                  </a:lnTo>
                  <a:lnTo>
                    <a:pt x="75216" y="17247"/>
                  </a:lnTo>
                  <a:lnTo>
                    <a:pt x="104089" y="12909"/>
                  </a:lnTo>
                  <a:lnTo>
                    <a:pt x="135331" y="8606"/>
                  </a:lnTo>
                  <a:lnTo>
                    <a:pt x="166743" y="5737"/>
                  </a:lnTo>
                  <a:lnTo>
                    <a:pt x="198267" y="3825"/>
                  </a:lnTo>
                  <a:lnTo>
                    <a:pt x="229867" y="2550"/>
                  </a:lnTo>
                  <a:lnTo>
                    <a:pt x="293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77">
              <a:extLst>
                <a:ext uri="{FF2B5EF4-FFF2-40B4-BE49-F238E27FC236}">
                  <a16:creationId xmlns:a16="http://schemas.microsoft.com/office/drawing/2014/main" xmlns="" id="{EFB9947B-CB83-4738-8232-668A7FA36FB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105900" y="958850"/>
              <a:ext cx="298451" cy="76201"/>
            </a:xfrm>
            <a:custGeom>
              <a:avLst/>
              <a:gdLst/>
              <a:ahLst/>
              <a:cxnLst/>
              <a:rect l="0" t="0" r="0" b="0"/>
              <a:pathLst>
                <a:path w="298451" h="76201">
                  <a:moveTo>
                    <a:pt x="0" y="76200"/>
                  </a:moveTo>
                  <a:lnTo>
                    <a:pt x="0" y="76200"/>
                  </a:lnTo>
                  <a:lnTo>
                    <a:pt x="13484" y="66087"/>
                  </a:lnTo>
                  <a:lnTo>
                    <a:pt x="42681" y="55478"/>
                  </a:lnTo>
                  <a:lnTo>
                    <a:pt x="86702" y="43001"/>
                  </a:lnTo>
                  <a:lnTo>
                    <a:pt x="114247" y="35723"/>
                  </a:lnTo>
                  <a:lnTo>
                    <a:pt x="143897" y="28049"/>
                  </a:lnTo>
                  <a:lnTo>
                    <a:pt x="174248" y="21521"/>
                  </a:lnTo>
                  <a:lnTo>
                    <a:pt x="205065" y="15759"/>
                  </a:lnTo>
                  <a:lnTo>
                    <a:pt x="236193" y="10506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78">
              <a:extLst>
                <a:ext uri="{FF2B5EF4-FFF2-40B4-BE49-F238E27FC236}">
                  <a16:creationId xmlns:a16="http://schemas.microsoft.com/office/drawing/2014/main" xmlns="" id="{FC67A76B-2316-4214-A640-BEE3A3A36F4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474200" y="889000"/>
              <a:ext cx="146051" cy="142379"/>
            </a:xfrm>
            <a:custGeom>
              <a:avLst/>
              <a:gdLst/>
              <a:ahLst/>
              <a:cxnLst/>
              <a:rect l="0" t="0" r="0" b="0"/>
              <a:pathLst>
                <a:path w="146051" h="142379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0" y="16562"/>
                  </a:lnTo>
                  <a:lnTo>
                    <a:pt x="12552" y="14416"/>
                  </a:lnTo>
                  <a:lnTo>
                    <a:pt x="18951" y="13844"/>
                  </a:lnTo>
                  <a:lnTo>
                    <a:pt x="48184" y="23152"/>
                  </a:lnTo>
                  <a:lnTo>
                    <a:pt x="65866" y="37336"/>
                  </a:lnTo>
                  <a:lnTo>
                    <a:pt x="73544" y="46057"/>
                  </a:lnTo>
                  <a:lnTo>
                    <a:pt x="82075" y="67037"/>
                  </a:lnTo>
                  <a:lnTo>
                    <a:pt x="84349" y="78558"/>
                  </a:lnTo>
                  <a:lnTo>
                    <a:pt x="79351" y="100766"/>
                  </a:lnTo>
                  <a:lnTo>
                    <a:pt x="59889" y="133656"/>
                  </a:lnTo>
                  <a:lnTo>
                    <a:pt x="49195" y="140541"/>
                  </a:lnTo>
                  <a:lnTo>
                    <a:pt x="43380" y="142378"/>
                  </a:lnTo>
                  <a:lnTo>
                    <a:pt x="39503" y="141485"/>
                  </a:lnTo>
                  <a:lnTo>
                    <a:pt x="36919" y="138773"/>
                  </a:lnTo>
                  <a:lnTo>
                    <a:pt x="35196" y="134849"/>
                  </a:lnTo>
                  <a:lnTo>
                    <a:pt x="38926" y="119200"/>
                  </a:lnTo>
                  <a:lnTo>
                    <a:pt x="58571" y="80944"/>
                  </a:lnTo>
                  <a:lnTo>
                    <a:pt x="81770" y="50086"/>
                  </a:lnTo>
                  <a:lnTo>
                    <a:pt x="124182" y="1640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79">
              <a:extLst>
                <a:ext uri="{FF2B5EF4-FFF2-40B4-BE49-F238E27FC236}">
                  <a16:creationId xmlns:a16="http://schemas.microsoft.com/office/drawing/2014/main" xmlns="" id="{DAD5BA48-CA15-4AA4-9FE6-CFF35D46843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645376" y="927100"/>
              <a:ext cx="81716" cy="76648"/>
            </a:xfrm>
            <a:custGeom>
              <a:avLst/>
              <a:gdLst/>
              <a:ahLst/>
              <a:cxnLst/>
              <a:rect l="0" t="0" r="0" b="0"/>
              <a:pathLst>
                <a:path w="81716" h="76648">
                  <a:moveTo>
                    <a:pt x="38374" y="0"/>
                  </a:moveTo>
                  <a:lnTo>
                    <a:pt x="38374" y="0"/>
                  </a:lnTo>
                  <a:lnTo>
                    <a:pt x="31632" y="0"/>
                  </a:lnTo>
                  <a:lnTo>
                    <a:pt x="17326" y="6742"/>
                  </a:lnTo>
                  <a:lnTo>
                    <a:pt x="3053" y="21048"/>
                  </a:lnTo>
                  <a:lnTo>
                    <a:pt x="714" y="27437"/>
                  </a:lnTo>
                  <a:lnTo>
                    <a:pt x="0" y="42063"/>
                  </a:lnTo>
                  <a:lnTo>
                    <a:pt x="2207" y="48503"/>
                  </a:lnTo>
                  <a:lnTo>
                    <a:pt x="10305" y="59422"/>
                  </a:lnTo>
                  <a:lnTo>
                    <a:pt x="26764" y="73502"/>
                  </a:lnTo>
                  <a:lnTo>
                    <a:pt x="40741" y="76647"/>
                  </a:lnTo>
                  <a:lnTo>
                    <a:pt x="54948" y="74988"/>
                  </a:lnTo>
                  <a:lnTo>
                    <a:pt x="65966" y="69546"/>
                  </a:lnTo>
                  <a:lnTo>
                    <a:pt x="80102" y="51807"/>
                  </a:lnTo>
                  <a:lnTo>
                    <a:pt x="81715" y="45122"/>
                  </a:lnTo>
                  <a:lnTo>
                    <a:pt x="79744" y="32048"/>
                  </a:lnTo>
                  <a:lnTo>
                    <a:pt x="70701" y="16159"/>
                  </a:lnTo>
                  <a:lnTo>
                    <a:pt x="66275" y="13595"/>
                  </a:lnTo>
                  <a:lnTo>
                    <a:pt x="55713" y="12627"/>
                  </a:lnTo>
                  <a:lnTo>
                    <a:pt x="47726" y="14549"/>
                  </a:lnTo>
                  <a:lnTo>
                    <a:pt x="3837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80">
              <a:extLst>
                <a:ext uri="{FF2B5EF4-FFF2-40B4-BE49-F238E27FC236}">
                  <a16:creationId xmlns:a16="http://schemas.microsoft.com/office/drawing/2014/main" xmlns="" id="{7AF2FCAB-61B9-4B51-A97A-B96BE0C1068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779882" y="908050"/>
              <a:ext cx="202319" cy="104596"/>
            </a:xfrm>
            <a:custGeom>
              <a:avLst/>
              <a:gdLst/>
              <a:ahLst/>
              <a:cxnLst/>
              <a:rect l="0" t="0" r="0" b="0"/>
              <a:pathLst>
                <a:path w="202319" h="104596">
                  <a:moveTo>
                    <a:pt x="5468" y="31750"/>
                  </a:moveTo>
                  <a:lnTo>
                    <a:pt x="5468" y="31750"/>
                  </a:lnTo>
                  <a:lnTo>
                    <a:pt x="0" y="6510"/>
                  </a:lnTo>
                  <a:lnTo>
                    <a:pt x="1117" y="5751"/>
                  </a:lnTo>
                  <a:lnTo>
                    <a:pt x="6121" y="8671"/>
                  </a:lnTo>
                  <a:lnTo>
                    <a:pt x="13502" y="21619"/>
                  </a:lnTo>
                  <a:lnTo>
                    <a:pt x="19434" y="68098"/>
                  </a:lnTo>
                  <a:lnTo>
                    <a:pt x="26885" y="96629"/>
                  </a:lnTo>
                  <a:lnTo>
                    <a:pt x="30329" y="100402"/>
                  </a:lnTo>
                  <a:lnTo>
                    <a:pt x="39801" y="104595"/>
                  </a:lnTo>
                  <a:lnTo>
                    <a:pt x="45289" y="103597"/>
                  </a:lnTo>
                  <a:lnTo>
                    <a:pt x="57034" y="96843"/>
                  </a:lnTo>
                  <a:lnTo>
                    <a:pt x="90469" y="50301"/>
                  </a:lnTo>
                  <a:lnTo>
                    <a:pt x="91769" y="48351"/>
                  </a:lnTo>
                  <a:lnTo>
                    <a:pt x="92635" y="48462"/>
                  </a:lnTo>
                  <a:lnTo>
                    <a:pt x="99292" y="75359"/>
                  </a:lnTo>
                  <a:lnTo>
                    <a:pt x="99767" y="79872"/>
                  </a:lnTo>
                  <a:lnTo>
                    <a:pt x="101495" y="83587"/>
                  </a:lnTo>
                  <a:lnTo>
                    <a:pt x="107178" y="89596"/>
                  </a:lnTo>
                  <a:lnTo>
                    <a:pt x="116289" y="92737"/>
                  </a:lnTo>
                  <a:lnTo>
                    <a:pt x="121682" y="93575"/>
                  </a:lnTo>
                  <a:lnTo>
                    <a:pt x="133318" y="90743"/>
                  </a:lnTo>
                  <a:lnTo>
                    <a:pt x="144841" y="84074"/>
                  </a:lnTo>
                  <a:lnTo>
                    <a:pt x="158556" y="68420"/>
                  </a:lnTo>
                  <a:lnTo>
                    <a:pt x="183924" y="27260"/>
                  </a:lnTo>
                  <a:lnTo>
                    <a:pt x="202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81">
              <a:extLst>
                <a:ext uri="{FF2B5EF4-FFF2-40B4-BE49-F238E27FC236}">
                  <a16:creationId xmlns:a16="http://schemas.microsoft.com/office/drawing/2014/main" xmlns="" id="{EEEDA9D2-635B-4E11-BFCB-55307C601D1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01250" y="877444"/>
              <a:ext cx="47234" cy="153077"/>
            </a:xfrm>
            <a:custGeom>
              <a:avLst/>
              <a:gdLst/>
              <a:ahLst/>
              <a:cxnLst/>
              <a:rect l="0" t="0" r="0" b="0"/>
              <a:pathLst>
                <a:path w="47234" h="153077">
                  <a:moveTo>
                    <a:pt x="44450" y="11556"/>
                  </a:moveTo>
                  <a:lnTo>
                    <a:pt x="44450" y="11556"/>
                  </a:lnTo>
                  <a:lnTo>
                    <a:pt x="44449" y="8185"/>
                  </a:lnTo>
                  <a:lnTo>
                    <a:pt x="40687" y="4648"/>
                  </a:lnTo>
                  <a:lnTo>
                    <a:pt x="37708" y="2718"/>
                  </a:lnTo>
                  <a:lnTo>
                    <a:pt x="23402" y="0"/>
                  </a:lnTo>
                  <a:lnTo>
                    <a:pt x="13693" y="3127"/>
                  </a:lnTo>
                  <a:lnTo>
                    <a:pt x="9128" y="5937"/>
                  </a:lnTo>
                  <a:lnTo>
                    <a:pt x="6086" y="9927"/>
                  </a:lnTo>
                  <a:lnTo>
                    <a:pt x="2704" y="20004"/>
                  </a:lnTo>
                  <a:lnTo>
                    <a:pt x="4965" y="31539"/>
                  </a:lnTo>
                  <a:lnTo>
                    <a:pt x="11378" y="43720"/>
                  </a:lnTo>
                  <a:lnTo>
                    <a:pt x="42774" y="86512"/>
                  </a:lnTo>
                  <a:lnTo>
                    <a:pt x="47233" y="102960"/>
                  </a:lnTo>
                  <a:lnTo>
                    <a:pt x="46372" y="124717"/>
                  </a:lnTo>
                  <a:lnTo>
                    <a:pt x="42909" y="130741"/>
                  </a:lnTo>
                  <a:lnTo>
                    <a:pt x="25962" y="145256"/>
                  </a:lnTo>
                  <a:lnTo>
                    <a:pt x="16007" y="151647"/>
                  </a:lnTo>
                  <a:lnTo>
                    <a:pt x="12083" y="152928"/>
                  </a:lnTo>
                  <a:lnTo>
                    <a:pt x="8760" y="153076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82">
              <a:extLst>
                <a:ext uri="{FF2B5EF4-FFF2-40B4-BE49-F238E27FC236}">
                  <a16:creationId xmlns:a16="http://schemas.microsoft.com/office/drawing/2014/main" xmlns="" id="{EF579743-CAA2-4461-A21C-CED759B101E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8900" y="922218"/>
              <a:ext cx="146051" cy="17583"/>
            </a:xfrm>
            <a:custGeom>
              <a:avLst/>
              <a:gdLst/>
              <a:ahLst/>
              <a:cxnLst/>
              <a:rect l="0" t="0" r="0" b="0"/>
              <a:pathLst>
                <a:path w="146051" h="17583">
                  <a:moveTo>
                    <a:pt x="0" y="11232"/>
                  </a:moveTo>
                  <a:lnTo>
                    <a:pt x="0" y="11232"/>
                  </a:lnTo>
                  <a:lnTo>
                    <a:pt x="3370" y="7861"/>
                  </a:lnTo>
                  <a:lnTo>
                    <a:pt x="18951" y="2394"/>
                  </a:lnTo>
                  <a:lnTo>
                    <a:pt x="52322" y="0"/>
                  </a:lnTo>
                  <a:lnTo>
                    <a:pt x="93192" y="4533"/>
                  </a:lnTo>
                  <a:lnTo>
                    <a:pt x="146050" y="1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83">
              <a:extLst>
                <a:ext uri="{FF2B5EF4-FFF2-40B4-BE49-F238E27FC236}">
                  <a16:creationId xmlns:a16="http://schemas.microsoft.com/office/drawing/2014/main" xmlns="" id="{C0E92959-9B88-4A7E-AF6B-DA3BD2C137E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92383" y="990600"/>
              <a:ext cx="204168" cy="19051"/>
            </a:xfrm>
            <a:custGeom>
              <a:avLst/>
              <a:gdLst/>
              <a:ahLst/>
              <a:cxnLst/>
              <a:rect l="0" t="0" r="0" b="0"/>
              <a:pathLst>
                <a:path w="204168" h="19051">
                  <a:moveTo>
                    <a:pt x="7317" y="19050"/>
                  </a:moveTo>
                  <a:lnTo>
                    <a:pt x="7317" y="19050"/>
                  </a:lnTo>
                  <a:lnTo>
                    <a:pt x="0" y="19050"/>
                  </a:lnTo>
                  <a:lnTo>
                    <a:pt x="43802" y="14024"/>
                  </a:lnTo>
                  <a:lnTo>
                    <a:pt x="91270" y="11211"/>
                  </a:lnTo>
                  <a:lnTo>
                    <a:pt x="125768" y="7805"/>
                  </a:lnTo>
                  <a:lnTo>
                    <a:pt x="164621" y="3939"/>
                  </a:lnTo>
                  <a:lnTo>
                    <a:pt x="204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84">
              <a:extLst>
                <a:ext uri="{FF2B5EF4-FFF2-40B4-BE49-F238E27FC236}">
                  <a16:creationId xmlns:a16="http://schemas.microsoft.com/office/drawing/2014/main" xmlns="" id="{E2A82A4A-44BA-438A-89FB-7F73437E606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533683" y="921396"/>
              <a:ext cx="204168" cy="177155"/>
            </a:xfrm>
            <a:custGeom>
              <a:avLst/>
              <a:gdLst/>
              <a:ahLst/>
              <a:cxnLst/>
              <a:rect l="0" t="0" r="0" b="0"/>
              <a:pathLst>
                <a:path w="204168" h="177155">
                  <a:moveTo>
                    <a:pt x="7317" y="31104"/>
                  </a:moveTo>
                  <a:lnTo>
                    <a:pt x="7317" y="31104"/>
                  </a:lnTo>
                  <a:lnTo>
                    <a:pt x="575" y="24362"/>
                  </a:lnTo>
                  <a:lnTo>
                    <a:pt x="0" y="21670"/>
                  </a:lnTo>
                  <a:lnTo>
                    <a:pt x="1027" y="19170"/>
                  </a:lnTo>
                  <a:lnTo>
                    <a:pt x="12816" y="6718"/>
                  </a:lnTo>
                  <a:lnTo>
                    <a:pt x="24343" y="2627"/>
                  </a:lnTo>
                  <a:lnTo>
                    <a:pt x="58108" y="0"/>
                  </a:lnTo>
                  <a:lnTo>
                    <a:pt x="74342" y="3404"/>
                  </a:lnTo>
                  <a:lnTo>
                    <a:pt x="105379" y="20458"/>
                  </a:lnTo>
                  <a:lnTo>
                    <a:pt x="114400" y="32017"/>
                  </a:lnTo>
                  <a:lnTo>
                    <a:pt x="116805" y="38063"/>
                  </a:lnTo>
                  <a:lnTo>
                    <a:pt x="115586" y="45621"/>
                  </a:lnTo>
                  <a:lnTo>
                    <a:pt x="100387" y="72408"/>
                  </a:lnTo>
                  <a:lnTo>
                    <a:pt x="59987" y="118372"/>
                  </a:lnTo>
                  <a:lnTo>
                    <a:pt x="50048" y="133710"/>
                  </a:lnTo>
                  <a:lnTo>
                    <a:pt x="47474" y="142794"/>
                  </a:lnTo>
                  <a:lnTo>
                    <a:pt x="49611" y="145780"/>
                  </a:lnTo>
                  <a:lnTo>
                    <a:pt x="59511" y="149099"/>
                  </a:lnTo>
                  <a:lnTo>
                    <a:pt x="99001" y="156299"/>
                  </a:lnTo>
                  <a:lnTo>
                    <a:pt x="137259" y="163135"/>
                  </a:lnTo>
                  <a:lnTo>
                    <a:pt x="181520" y="172373"/>
                  </a:lnTo>
                  <a:lnTo>
                    <a:pt x="204167" y="177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85">
            <a:extLst>
              <a:ext uri="{FF2B5EF4-FFF2-40B4-BE49-F238E27FC236}">
                <a16:creationId xmlns:a16="http://schemas.microsoft.com/office/drawing/2014/main" xmlns="" id="{FEFC39A3-B704-4EEE-BF76-D6150FFDF3C7}"/>
              </a:ext>
            </a:extLst>
          </p:cNvPr>
          <p:cNvGrpSpPr/>
          <p:nvPr/>
        </p:nvGrpSpPr>
        <p:grpSpPr>
          <a:xfrm>
            <a:off x="9140629" y="1360665"/>
            <a:ext cx="866972" cy="264936"/>
            <a:chOff x="9140629" y="1360665"/>
            <a:chExt cx="866972" cy="264936"/>
          </a:xfrm>
        </p:grpSpPr>
        <p:sp>
          <p:nvSpPr>
            <p:cNvPr id="64" name="SMARTInkShape-3185">
              <a:extLst>
                <a:ext uri="{FF2B5EF4-FFF2-40B4-BE49-F238E27FC236}">
                  <a16:creationId xmlns:a16="http://schemas.microsoft.com/office/drawing/2014/main" xmlns="" id="{7E8A29E9-3E50-4803-8033-94875647560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220200" y="1419029"/>
              <a:ext cx="18288" cy="187522"/>
            </a:xfrm>
            <a:custGeom>
              <a:avLst/>
              <a:gdLst/>
              <a:ahLst/>
              <a:cxnLst/>
              <a:rect l="0" t="0" r="0" b="0"/>
              <a:pathLst>
                <a:path w="18288" h="187522">
                  <a:moveTo>
                    <a:pt x="6350" y="3371"/>
                  </a:moveTo>
                  <a:lnTo>
                    <a:pt x="6350" y="3371"/>
                  </a:lnTo>
                  <a:lnTo>
                    <a:pt x="9720" y="0"/>
                  </a:lnTo>
                  <a:lnTo>
                    <a:pt x="11419" y="418"/>
                  </a:lnTo>
                  <a:lnTo>
                    <a:pt x="15187" y="4646"/>
                  </a:lnTo>
                  <a:lnTo>
                    <a:pt x="18287" y="40547"/>
                  </a:lnTo>
                  <a:lnTo>
                    <a:pt x="16707" y="84549"/>
                  </a:lnTo>
                  <a:lnTo>
                    <a:pt x="5890" y="131924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86">
              <a:extLst>
                <a:ext uri="{FF2B5EF4-FFF2-40B4-BE49-F238E27FC236}">
                  <a16:creationId xmlns:a16="http://schemas.microsoft.com/office/drawing/2014/main" xmlns="" id="{9773689A-8B0E-4C3D-B38C-595EDE54DF8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315450" y="1393629"/>
              <a:ext cx="24518" cy="231972"/>
            </a:xfrm>
            <a:custGeom>
              <a:avLst/>
              <a:gdLst/>
              <a:ahLst/>
              <a:cxnLst/>
              <a:rect l="0" t="0" r="0" b="0"/>
              <a:pathLst>
                <a:path w="24518" h="231972">
                  <a:moveTo>
                    <a:pt x="19050" y="3371"/>
                  </a:moveTo>
                  <a:lnTo>
                    <a:pt x="19050" y="3371"/>
                  </a:lnTo>
                  <a:lnTo>
                    <a:pt x="22420" y="0"/>
                  </a:lnTo>
                  <a:lnTo>
                    <a:pt x="23413" y="1124"/>
                  </a:lnTo>
                  <a:lnTo>
                    <a:pt x="24517" y="8017"/>
                  </a:lnTo>
                  <a:lnTo>
                    <a:pt x="15792" y="51378"/>
                  </a:lnTo>
                  <a:lnTo>
                    <a:pt x="11016" y="83974"/>
                  </a:lnTo>
                  <a:lnTo>
                    <a:pt x="6541" y="117746"/>
                  </a:lnTo>
                  <a:lnTo>
                    <a:pt x="1939" y="164730"/>
                  </a:lnTo>
                  <a:lnTo>
                    <a:pt x="383" y="211790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87">
              <a:extLst>
                <a:ext uri="{FF2B5EF4-FFF2-40B4-BE49-F238E27FC236}">
                  <a16:creationId xmlns:a16="http://schemas.microsoft.com/office/drawing/2014/main" xmlns="" id="{ACA6E30C-7D1F-4DD6-ADC9-8552D1AA992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140629" y="1492250"/>
              <a:ext cx="244672" cy="6351"/>
            </a:xfrm>
            <a:custGeom>
              <a:avLst/>
              <a:gdLst/>
              <a:ahLst/>
              <a:cxnLst/>
              <a:rect l="0" t="0" r="0" b="0"/>
              <a:pathLst>
                <a:path w="2446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11388" y="2979"/>
                  </a:lnTo>
                  <a:lnTo>
                    <a:pt x="52861" y="883"/>
                  </a:lnTo>
                  <a:lnTo>
                    <a:pt x="99450" y="392"/>
                  </a:lnTo>
                  <a:lnTo>
                    <a:pt x="126690" y="262"/>
                  </a:lnTo>
                  <a:lnTo>
                    <a:pt x="151906" y="174"/>
                  </a:lnTo>
                  <a:lnTo>
                    <a:pt x="198738" y="78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88">
              <a:extLst>
                <a:ext uri="{FF2B5EF4-FFF2-40B4-BE49-F238E27FC236}">
                  <a16:creationId xmlns:a16="http://schemas.microsoft.com/office/drawing/2014/main" xmlns="" id="{D2405B2C-8CF9-4855-8964-E9A1D3D78EA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79461" y="1555750"/>
              <a:ext cx="282040" cy="28772"/>
            </a:xfrm>
            <a:custGeom>
              <a:avLst/>
              <a:gdLst/>
              <a:ahLst/>
              <a:cxnLst/>
              <a:rect l="0" t="0" r="0" b="0"/>
              <a:pathLst>
                <a:path w="282040" h="28772">
                  <a:moveTo>
                    <a:pt x="15339" y="25400"/>
                  </a:moveTo>
                  <a:lnTo>
                    <a:pt x="15339" y="25400"/>
                  </a:lnTo>
                  <a:lnTo>
                    <a:pt x="1855" y="25400"/>
                  </a:lnTo>
                  <a:lnTo>
                    <a:pt x="0" y="26106"/>
                  </a:lnTo>
                  <a:lnTo>
                    <a:pt x="879" y="27282"/>
                  </a:lnTo>
                  <a:lnTo>
                    <a:pt x="3582" y="28771"/>
                  </a:lnTo>
                  <a:lnTo>
                    <a:pt x="44819" y="26092"/>
                  </a:lnTo>
                  <a:lnTo>
                    <a:pt x="77124" y="22650"/>
                  </a:lnTo>
                  <a:lnTo>
                    <a:pt x="120174" y="16887"/>
                  </a:lnTo>
                  <a:lnTo>
                    <a:pt x="144495" y="13375"/>
                  </a:lnTo>
                  <a:lnTo>
                    <a:pt x="170588" y="10328"/>
                  </a:lnTo>
                  <a:lnTo>
                    <a:pt x="197861" y="7590"/>
                  </a:lnTo>
                  <a:lnTo>
                    <a:pt x="244626" y="3374"/>
                  </a:lnTo>
                  <a:lnTo>
                    <a:pt x="282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89">
              <a:extLst>
                <a:ext uri="{FF2B5EF4-FFF2-40B4-BE49-F238E27FC236}">
                  <a16:creationId xmlns:a16="http://schemas.microsoft.com/office/drawing/2014/main" xmlns="" id="{E380F953-9EC5-446C-B653-26842E4606D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79013" y="1487224"/>
              <a:ext cx="85688" cy="106627"/>
            </a:xfrm>
            <a:custGeom>
              <a:avLst/>
              <a:gdLst/>
              <a:ahLst/>
              <a:cxnLst/>
              <a:rect l="0" t="0" r="0" b="0"/>
              <a:pathLst>
                <a:path w="85688" h="106627">
                  <a:moveTo>
                    <a:pt x="85687" y="5026"/>
                  </a:moveTo>
                  <a:lnTo>
                    <a:pt x="85687" y="5026"/>
                  </a:lnTo>
                  <a:lnTo>
                    <a:pt x="85687" y="1655"/>
                  </a:lnTo>
                  <a:lnTo>
                    <a:pt x="78160" y="0"/>
                  </a:lnTo>
                  <a:lnTo>
                    <a:pt x="58057" y="950"/>
                  </a:lnTo>
                  <a:lnTo>
                    <a:pt x="42363" y="5331"/>
                  </a:lnTo>
                  <a:lnTo>
                    <a:pt x="25980" y="14334"/>
                  </a:lnTo>
                  <a:lnTo>
                    <a:pt x="7631" y="34673"/>
                  </a:lnTo>
                  <a:lnTo>
                    <a:pt x="1607" y="52304"/>
                  </a:lnTo>
                  <a:lnTo>
                    <a:pt x="0" y="61945"/>
                  </a:lnTo>
                  <a:lnTo>
                    <a:pt x="1751" y="70488"/>
                  </a:lnTo>
                  <a:lnTo>
                    <a:pt x="11223" y="85626"/>
                  </a:lnTo>
                  <a:lnTo>
                    <a:pt x="30484" y="95646"/>
                  </a:lnTo>
                  <a:lnTo>
                    <a:pt x="66637" y="10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90">
              <a:extLst>
                <a:ext uri="{FF2B5EF4-FFF2-40B4-BE49-F238E27FC236}">
                  <a16:creationId xmlns:a16="http://schemas.microsoft.com/office/drawing/2014/main" xmlns="" id="{E260BF4B-4231-4300-AB03-7FE507FFFB2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684254" y="1492250"/>
              <a:ext cx="113797" cy="86291"/>
            </a:xfrm>
            <a:custGeom>
              <a:avLst/>
              <a:gdLst/>
              <a:ahLst/>
              <a:cxnLst/>
              <a:rect l="0" t="0" r="0" b="0"/>
              <a:pathLst>
                <a:path w="113797" h="86291">
                  <a:moveTo>
                    <a:pt x="75696" y="19050"/>
                  </a:moveTo>
                  <a:lnTo>
                    <a:pt x="75696" y="19050"/>
                  </a:lnTo>
                  <a:lnTo>
                    <a:pt x="72325" y="15679"/>
                  </a:lnTo>
                  <a:lnTo>
                    <a:pt x="53373" y="16954"/>
                  </a:lnTo>
                  <a:lnTo>
                    <a:pt x="25416" y="28542"/>
                  </a:lnTo>
                  <a:lnTo>
                    <a:pt x="4903" y="45381"/>
                  </a:lnTo>
                  <a:lnTo>
                    <a:pt x="1690" y="51421"/>
                  </a:lnTo>
                  <a:lnTo>
                    <a:pt x="0" y="63776"/>
                  </a:lnTo>
                  <a:lnTo>
                    <a:pt x="1949" y="69328"/>
                  </a:lnTo>
                  <a:lnTo>
                    <a:pt x="9758" y="79261"/>
                  </a:lnTo>
                  <a:lnTo>
                    <a:pt x="24047" y="84616"/>
                  </a:lnTo>
                  <a:lnTo>
                    <a:pt x="41452" y="86290"/>
                  </a:lnTo>
                  <a:lnTo>
                    <a:pt x="66411" y="82561"/>
                  </a:lnTo>
                  <a:lnTo>
                    <a:pt x="80741" y="76440"/>
                  </a:lnTo>
                  <a:lnTo>
                    <a:pt x="90404" y="67134"/>
                  </a:lnTo>
                  <a:lnTo>
                    <a:pt x="96344" y="56649"/>
                  </a:lnTo>
                  <a:lnTo>
                    <a:pt x="109748" y="12391"/>
                  </a:lnTo>
                  <a:lnTo>
                    <a:pt x="113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91">
              <a:extLst>
                <a:ext uri="{FF2B5EF4-FFF2-40B4-BE49-F238E27FC236}">
                  <a16:creationId xmlns:a16="http://schemas.microsoft.com/office/drawing/2014/main" xmlns="" id="{6F34B16D-EABB-42B1-939D-F62743920E7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829800" y="1360665"/>
              <a:ext cx="31751" cy="214136"/>
            </a:xfrm>
            <a:custGeom>
              <a:avLst/>
              <a:gdLst/>
              <a:ahLst/>
              <a:cxnLst/>
              <a:rect l="0" t="0" r="0" b="0"/>
              <a:pathLst>
                <a:path w="31751" h="214136">
                  <a:moveTo>
                    <a:pt x="31750" y="10935"/>
                  </a:moveTo>
                  <a:lnTo>
                    <a:pt x="31750" y="10935"/>
                  </a:lnTo>
                  <a:lnTo>
                    <a:pt x="31750" y="4193"/>
                  </a:lnTo>
                  <a:lnTo>
                    <a:pt x="31045" y="2207"/>
                  </a:lnTo>
                  <a:lnTo>
                    <a:pt x="29869" y="883"/>
                  </a:lnTo>
                  <a:lnTo>
                    <a:pt x="28380" y="0"/>
                  </a:lnTo>
                  <a:lnTo>
                    <a:pt x="26681" y="823"/>
                  </a:lnTo>
                  <a:lnTo>
                    <a:pt x="22911" y="5500"/>
                  </a:lnTo>
                  <a:lnTo>
                    <a:pt x="16823" y="32921"/>
                  </a:lnTo>
                  <a:lnTo>
                    <a:pt x="17292" y="75697"/>
                  </a:lnTo>
                  <a:lnTo>
                    <a:pt x="14506" y="109568"/>
                  </a:lnTo>
                  <a:lnTo>
                    <a:pt x="9269" y="145083"/>
                  </a:lnTo>
                  <a:lnTo>
                    <a:pt x="3060" y="191167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92">
              <a:extLst>
                <a:ext uri="{FF2B5EF4-FFF2-40B4-BE49-F238E27FC236}">
                  <a16:creationId xmlns:a16="http://schemas.microsoft.com/office/drawing/2014/main" xmlns="" id="{25E90669-CCA8-46FC-99F8-02D8CE84731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899650" y="1493133"/>
              <a:ext cx="107951" cy="129844"/>
            </a:xfrm>
            <a:custGeom>
              <a:avLst/>
              <a:gdLst/>
              <a:ahLst/>
              <a:cxnLst/>
              <a:rect l="0" t="0" r="0" b="0"/>
              <a:pathLst>
                <a:path w="107951" h="129844">
                  <a:moveTo>
                    <a:pt x="107950" y="5467"/>
                  </a:moveTo>
                  <a:lnTo>
                    <a:pt x="107950" y="5467"/>
                  </a:lnTo>
                  <a:lnTo>
                    <a:pt x="101208" y="2096"/>
                  </a:lnTo>
                  <a:lnTo>
                    <a:pt x="83531" y="0"/>
                  </a:lnTo>
                  <a:lnTo>
                    <a:pt x="70286" y="3272"/>
                  </a:lnTo>
                  <a:lnTo>
                    <a:pt x="58755" y="9431"/>
                  </a:lnTo>
                  <a:lnTo>
                    <a:pt x="51278" y="16871"/>
                  </a:lnTo>
                  <a:lnTo>
                    <a:pt x="47485" y="26763"/>
                  </a:lnTo>
                  <a:lnTo>
                    <a:pt x="46473" y="32365"/>
                  </a:lnTo>
                  <a:lnTo>
                    <a:pt x="49113" y="46114"/>
                  </a:lnTo>
                  <a:lnTo>
                    <a:pt x="55694" y="60927"/>
                  </a:lnTo>
                  <a:lnTo>
                    <a:pt x="89892" y="105087"/>
                  </a:lnTo>
                  <a:lnTo>
                    <a:pt x="91678" y="109980"/>
                  </a:lnTo>
                  <a:lnTo>
                    <a:pt x="90046" y="114654"/>
                  </a:lnTo>
                  <a:lnTo>
                    <a:pt x="80707" y="123609"/>
                  </a:lnTo>
                  <a:lnTo>
                    <a:pt x="63386" y="128530"/>
                  </a:lnTo>
                  <a:lnTo>
                    <a:pt x="52841" y="129843"/>
                  </a:lnTo>
                  <a:lnTo>
                    <a:pt x="31716" y="125656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86">
            <a:extLst>
              <a:ext uri="{FF2B5EF4-FFF2-40B4-BE49-F238E27FC236}">
                <a16:creationId xmlns:a16="http://schemas.microsoft.com/office/drawing/2014/main" xmlns="" id="{CB801F86-34FD-4E5A-9299-BCD86AB1EF32}"/>
              </a:ext>
            </a:extLst>
          </p:cNvPr>
          <p:cNvGrpSpPr/>
          <p:nvPr/>
        </p:nvGrpSpPr>
        <p:grpSpPr>
          <a:xfrm>
            <a:off x="10255250" y="1461483"/>
            <a:ext cx="368912" cy="190633"/>
            <a:chOff x="10255250" y="1461483"/>
            <a:chExt cx="368912" cy="190633"/>
          </a:xfrm>
        </p:grpSpPr>
        <p:sp>
          <p:nvSpPr>
            <p:cNvPr id="73" name="SMARTInkShape-3193">
              <a:extLst>
                <a:ext uri="{FF2B5EF4-FFF2-40B4-BE49-F238E27FC236}">
                  <a16:creationId xmlns:a16="http://schemas.microsoft.com/office/drawing/2014/main" xmlns="" id="{B98BD68C-F8E6-4030-9CCA-0F62E14F90A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255250" y="15176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37248" y="0"/>
                  </a:lnTo>
                  <a:lnTo>
                    <a:pt x="83766" y="4364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94">
              <a:extLst>
                <a:ext uri="{FF2B5EF4-FFF2-40B4-BE49-F238E27FC236}">
                  <a16:creationId xmlns:a16="http://schemas.microsoft.com/office/drawing/2014/main" xmlns="" id="{171FBBC5-E669-43F0-8894-CB717B92B4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258230" y="1574800"/>
              <a:ext cx="136721" cy="6351"/>
            </a:xfrm>
            <a:custGeom>
              <a:avLst/>
              <a:gdLst/>
              <a:ahLst/>
              <a:cxnLst/>
              <a:rect l="0" t="0" r="0" b="0"/>
              <a:pathLst>
                <a:path w="136721" h="6351">
                  <a:moveTo>
                    <a:pt x="3370" y="6350"/>
                  </a:moveTo>
                  <a:lnTo>
                    <a:pt x="3370" y="6350"/>
                  </a:lnTo>
                  <a:lnTo>
                    <a:pt x="0" y="6350"/>
                  </a:lnTo>
                  <a:lnTo>
                    <a:pt x="46119" y="6350"/>
                  </a:lnTo>
                  <a:lnTo>
                    <a:pt x="79990" y="4468"/>
                  </a:lnTo>
                  <a:lnTo>
                    <a:pt x="136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95">
              <a:extLst>
                <a:ext uri="{FF2B5EF4-FFF2-40B4-BE49-F238E27FC236}">
                  <a16:creationId xmlns:a16="http://schemas.microsoft.com/office/drawing/2014/main" xmlns="" id="{84E5773C-AC3A-4487-86E0-789529410DF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496550" y="1461483"/>
              <a:ext cx="127612" cy="190633"/>
            </a:xfrm>
            <a:custGeom>
              <a:avLst/>
              <a:gdLst/>
              <a:ahLst/>
              <a:cxnLst/>
              <a:rect l="0" t="0" r="0" b="0"/>
              <a:pathLst>
                <a:path w="127612" h="190633">
                  <a:moveTo>
                    <a:pt x="31750" y="18067"/>
                  </a:moveTo>
                  <a:lnTo>
                    <a:pt x="31750" y="18067"/>
                  </a:lnTo>
                  <a:lnTo>
                    <a:pt x="31750" y="11325"/>
                  </a:lnTo>
                  <a:lnTo>
                    <a:pt x="33631" y="6134"/>
                  </a:lnTo>
                  <a:lnTo>
                    <a:pt x="35121" y="3761"/>
                  </a:lnTo>
                  <a:lnTo>
                    <a:pt x="42421" y="1126"/>
                  </a:lnTo>
                  <a:lnTo>
                    <a:pt x="71830" y="0"/>
                  </a:lnTo>
                  <a:lnTo>
                    <a:pt x="89544" y="2511"/>
                  </a:lnTo>
                  <a:lnTo>
                    <a:pt x="105414" y="9742"/>
                  </a:lnTo>
                  <a:lnTo>
                    <a:pt x="112609" y="14634"/>
                  </a:lnTo>
                  <a:lnTo>
                    <a:pt x="116701" y="20012"/>
                  </a:lnTo>
                  <a:lnTo>
                    <a:pt x="118723" y="25713"/>
                  </a:lnTo>
                  <a:lnTo>
                    <a:pt x="119366" y="31631"/>
                  </a:lnTo>
                  <a:lnTo>
                    <a:pt x="116316" y="41970"/>
                  </a:lnTo>
                  <a:lnTo>
                    <a:pt x="113528" y="46702"/>
                  </a:lnTo>
                  <a:lnTo>
                    <a:pt x="102903" y="53842"/>
                  </a:lnTo>
                  <a:lnTo>
                    <a:pt x="76502" y="66444"/>
                  </a:lnTo>
                  <a:lnTo>
                    <a:pt x="72806" y="70848"/>
                  </a:lnTo>
                  <a:lnTo>
                    <a:pt x="72526" y="72304"/>
                  </a:lnTo>
                  <a:lnTo>
                    <a:pt x="73044" y="73275"/>
                  </a:lnTo>
                  <a:lnTo>
                    <a:pt x="102103" y="97509"/>
                  </a:lnTo>
                  <a:lnTo>
                    <a:pt x="124671" y="126444"/>
                  </a:lnTo>
                  <a:lnTo>
                    <a:pt x="127611" y="138907"/>
                  </a:lnTo>
                  <a:lnTo>
                    <a:pt x="127407" y="145193"/>
                  </a:lnTo>
                  <a:lnTo>
                    <a:pt x="119655" y="159705"/>
                  </a:lnTo>
                  <a:lnTo>
                    <a:pt x="113637" y="167526"/>
                  </a:lnTo>
                  <a:lnTo>
                    <a:pt x="97543" y="178097"/>
                  </a:lnTo>
                  <a:lnTo>
                    <a:pt x="55094" y="190632"/>
                  </a:lnTo>
                  <a:lnTo>
                    <a:pt x="32717" y="187896"/>
                  </a:lnTo>
                  <a:lnTo>
                    <a:pt x="0" y="176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87">
            <a:extLst>
              <a:ext uri="{FF2B5EF4-FFF2-40B4-BE49-F238E27FC236}">
                <a16:creationId xmlns:a16="http://schemas.microsoft.com/office/drawing/2014/main" xmlns="" id="{3F95FA73-20FC-48E2-926B-463F6CA65F70}"/>
              </a:ext>
            </a:extLst>
          </p:cNvPr>
          <p:cNvGrpSpPr/>
          <p:nvPr/>
        </p:nvGrpSpPr>
        <p:grpSpPr>
          <a:xfrm>
            <a:off x="8958629" y="2156181"/>
            <a:ext cx="2849092" cy="409220"/>
            <a:chOff x="8958629" y="2156181"/>
            <a:chExt cx="2849092" cy="409220"/>
          </a:xfrm>
        </p:grpSpPr>
        <p:sp>
          <p:nvSpPr>
            <p:cNvPr id="77" name="SMARTInkShape-3196">
              <a:extLst>
                <a:ext uri="{FF2B5EF4-FFF2-40B4-BE49-F238E27FC236}">
                  <a16:creationId xmlns:a16="http://schemas.microsoft.com/office/drawing/2014/main" xmlns="" id="{7CF81FE9-C0EB-4102-8CDB-F8EA4B8C761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958629" y="2157395"/>
              <a:ext cx="217807" cy="406136"/>
            </a:xfrm>
            <a:custGeom>
              <a:avLst/>
              <a:gdLst/>
              <a:ahLst/>
              <a:cxnLst/>
              <a:rect l="0" t="0" r="0" b="0"/>
              <a:pathLst>
                <a:path w="217807" h="406136">
                  <a:moveTo>
                    <a:pt x="134571" y="268305"/>
                  </a:moveTo>
                  <a:lnTo>
                    <a:pt x="134571" y="268305"/>
                  </a:lnTo>
                  <a:lnTo>
                    <a:pt x="141313" y="254821"/>
                  </a:lnTo>
                  <a:lnTo>
                    <a:pt x="141181" y="248732"/>
                  </a:lnTo>
                  <a:lnTo>
                    <a:pt x="135392" y="236323"/>
                  </a:lnTo>
                  <a:lnTo>
                    <a:pt x="123882" y="227515"/>
                  </a:lnTo>
                  <a:lnTo>
                    <a:pt x="116861" y="224178"/>
                  </a:lnTo>
                  <a:lnTo>
                    <a:pt x="95890" y="227997"/>
                  </a:lnTo>
                  <a:lnTo>
                    <a:pt x="83384" y="232966"/>
                  </a:lnTo>
                  <a:lnTo>
                    <a:pt x="42186" y="270299"/>
                  </a:lnTo>
                  <a:lnTo>
                    <a:pt x="20838" y="305645"/>
                  </a:lnTo>
                  <a:lnTo>
                    <a:pt x="6411" y="342050"/>
                  </a:lnTo>
                  <a:lnTo>
                    <a:pt x="0" y="372342"/>
                  </a:lnTo>
                  <a:lnTo>
                    <a:pt x="2523" y="384230"/>
                  </a:lnTo>
                  <a:lnTo>
                    <a:pt x="16616" y="403083"/>
                  </a:lnTo>
                  <a:lnTo>
                    <a:pt x="28418" y="406135"/>
                  </a:lnTo>
                  <a:lnTo>
                    <a:pt x="58464" y="402000"/>
                  </a:lnTo>
                  <a:lnTo>
                    <a:pt x="94866" y="385110"/>
                  </a:lnTo>
                  <a:lnTo>
                    <a:pt x="132446" y="357613"/>
                  </a:lnTo>
                  <a:lnTo>
                    <a:pt x="165612" y="317170"/>
                  </a:lnTo>
                  <a:lnTo>
                    <a:pt x="179254" y="291003"/>
                  </a:lnTo>
                  <a:lnTo>
                    <a:pt x="191171" y="261565"/>
                  </a:lnTo>
                  <a:lnTo>
                    <a:pt x="201937" y="229945"/>
                  </a:lnTo>
                  <a:lnTo>
                    <a:pt x="209115" y="196871"/>
                  </a:lnTo>
                  <a:lnTo>
                    <a:pt x="213900" y="162827"/>
                  </a:lnTo>
                  <a:lnTo>
                    <a:pt x="217090" y="128136"/>
                  </a:lnTo>
                  <a:lnTo>
                    <a:pt x="217806" y="97953"/>
                  </a:lnTo>
                  <a:lnTo>
                    <a:pt x="216871" y="70776"/>
                  </a:lnTo>
                  <a:lnTo>
                    <a:pt x="209955" y="27409"/>
                  </a:lnTo>
                  <a:lnTo>
                    <a:pt x="195122" y="3431"/>
                  </a:lnTo>
                  <a:lnTo>
                    <a:pt x="184816" y="0"/>
                  </a:lnTo>
                  <a:lnTo>
                    <a:pt x="160195" y="5595"/>
                  </a:lnTo>
                  <a:lnTo>
                    <a:pt x="136551" y="31130"/>
                  </a:lnTo>
                  <a:lnTo>
                    <a:pt x="117106" y="69761"/>
                  </a:lnTo>
                  <a:lnTo>
                    <a:pt x="110933" y="92903"/>
                  </a:lnTo>
                  <a:lnTo>
                    <a:pt x="106112" y="117504"/>
                  </a:lnTo>
                  <a:lnTo>
                    <a:pt x="105720" y="142371"/>
                  </a:lnTo>
                  <a:lnTo>
                    <a:pt x="108282" y="167415"/>
                  </a:lnTo>
                  <a:lnTo>
                    <a:pt x="112812" y="192579"/>
                  </a:lnTo>
                  <a:lnTo>
                    <a:pt x="129133" y="239352"/>
                  </a:lnTo>
                  <a:lnTo>
                    <a:pt x="151205" y="280837"/>
                  </a:lnTo>
                  <a:lnTo>
                    <a:pt x="186459" y="323759"/>
                  </a:lnTo>
                  <a:lnTo>
                    <a:pt x="204421" y="344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97">
              <a:extLst>
                <a:ext uri="{FF2B5EF4-FFF2-40B4-BE49-F238E27FC236}">
                  <a16:creationId xmlns:a16="http://schemas.microsoft.com/office/drawing/2014/main" xmlns="" id="{864914BD-79E0-47AD-95E2-958445925E0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309100" y="2156181"/>
              <a:ext cx="76201" cy="409220"/>
            </a:xfrm>
            <a:custGeom>
              <a:avLst/>
              <a:gdLst/>
              <a:ahLst/>
              <a:cxnLst/>
              <a:rect l="0" t="0" r="0" b="0"/>
              <a:pathLst>
                <a:path w="76201" h="409220">
                  <a:moveTo>
                    <a:pt x="76200" y="21869"/>
                  </a:moveTo>
                  <a:lnTo>
                    <a:pt x="76200" y="21869"/>
                  </a:lnTo>
                  <a:lnTo>
                    <a:pt x="66087" y="8385"/>
                  </a:lnTo>
                  <a:lnTo>
                    <a:pt x="53596" y="1765"/>
                  </a:lnTo>
                  <a:lnTo>
                    <a:pt x="46314" y="0"/>
                  </a:lnTo>
                  <a:lnTo>
                    <a:pt x="39343" y="1645"/>
                  </a:lnTo>
                  <a:lnTo>
                    <a:pt x="25953" y="10999"/>
                  </a:lnTo>
                  <a:lnTo>
                    <a:pt x="9885" y="48987"/>
                  </a:lnTo>
                  <a:lnTo>
                    <a:pt x="6274" y="86368"/>
                  </a:lnTo>
                  <a:lnTo>
                    <a:pt x="7022" y="130968"/>
                  </a:lnTo>
                  <a:lnTo>
                    <a:pt x="8209" y="156691"/>
                  </a:lnTo>
                  <a:lnTo>
                    <a:pt x="9706" y="183717"/>
                  </a:lnTo>
                  <a:lnTo>
                    <a:pt x="10704" y="210201"/>
                  </a:lnTo>
                  <a:lnTo>
                    <a:pt x="11370" y="236324"/>
                  </a:lnTo>
                  <a:lnTo>
                    <a:pt x="11812" y="262205"/>
                  </a:lnTo>
                  <a:lnTo>
                    <a:pt x="8542" y="307896"/>
                  </a:lnTo>
                  <a:lnTo>
                    <a:pt x="3796" y="347253"/>
                  </a:lnTo>
                  <a:lnTo>
                    <a:pt x="1125" y="388978"/>
                  </a:lnTo>
                  <a:lnTo>
                    <a:pt x="0" y="409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98">
              <a:extLst>
                <a:ext uri="{FF2B5EF4-FFF2-40B4-BE49-F238E27FC236}">
                  <a16:creationId xmlns:a16="http://schemas.microsoft.com/office/drawing/2014/main" xmlns="" id="{BB764BE2-FA36-4C2D-908D-47CF8AF4339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271000" y="23876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0529" y="8336"/>
                  </a:lnTo>
                  <a:lnTo>
                    <a:pt x="87800" y="32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99">
              <a:extLst>
                <a:ext uri="{FF2B5EF4-FFF2-40B4-BE49-F238E27FC236}">
                  <a16:creationId xmlns:a16="http://schemas.microsoft.com/office/drawing/2014/main" xmlns="" id="{E7E9F976-07FA-4AAD-82A0-493817D253B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518650" y="23812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1"/>
                  </a:lnTo>
                  <a:lnTo>
                    <a:pt x="64404" y="7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00">
              <a:extLst>
                <a:ext uri="{FF2B5EF4-FFF2-40B4-BE49-F238E27FC236}">
                  <a16:creationId xmlns:a16="http://schemas.microsoft.com/office/drawing/2014/main" xmlns="" id="{1BBF0FDB-D90C-4350-8D78-8489A69C284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521358" y="2463800"/>
              <a:ext cx="238593" cy="22900"/>
            </a:xfrm>
            <a:custGeom>
              <a:avLst/>
              <a:gdLst/>
              <a:ahLst/>
              <a:cxnLst/>
              <a:rect l="0" t="0" r="0" b="0"/>
              <a:pathLst>
                <a:path w="238593" h="22900">
                  <a:moveTo>
                    <a:pt x="16342" y="0"/>
                  </a:moveTo>
                  <a:lnTo>
                    <a:pt x="16342" y="0"/>
                  </a:lnTo>
                  <a:lnTo>
                    <a:pt x="2858" y="10113"/>
                  </a:lnTo>
                  <a:lnTo>
                    <a:pt x="296" y="13797"/>
                  </a:lnTo>
                  <a:lnTo>
                    <a:pt x="0" y="16959"/>
                  </a:lnTo>
                  <a:lnTo>
                    <a:pt x="1214" y="19773"/>
                  </a:lnTo>
                  <a:lnTo>
                    <a:pt x="11969" y="22899"/>
                  </a:lnTo>
                  <a:lnTo>
                    <a:pt x="32038" y="22877"/>
                  </a:lnTo>
                  <a:lnTo>
                    <a:pt x="64475" y="18164"/>
                  </a:lnTo>
                  <a:lnTo>
                    <a:pt x="104292" y="15129"/>
                  </a:lnTo>
                  <a:lnTo>
                    <a:pt x="147858" y="12368"/>
                  </a:lnTo>
                  <a:lnTo>
                    <a:pt x="193092" y="6438"/>
                  </a:lnTo>
                  <a:lnTo>
                    <a:pt x="238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01">
              <a:extLst>
                <a:ext uri="{FF2B5EF4-FFF2-40B4-BE49-F238E27FC236}">
                  <a16:creationId xmlns:a16="http://schemas.microsoft.com/office/drawing/2014/main" xmlns="" id="{A182E4AC-71E5-4554-8363-2AD03224728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966431" y="2243315"/>
              <a:ext cx="98320" cy="290336"/>
            </a:xfrm>
            <a:custGeom>
              <a:avLst/>
              <a:gdLst/>
              <a:ahLst/>
              <a:cxnLst/>
              <a:rect l="0" t="0" r="0" b="0"/>
              <a:pathLst>
                <a:path w="98320" h="290336">
                  <a:moveTo>
                    <a:pt x="98319" y="10935"/>
                  </a:moveTo>
                  <a:lnTo>
                    <a:pt x="98319" y="10935"/>
                  </a:lnTo>
                  <a:lnTo>
                    <a:pt x="98318" y="4193"/>
                  </a:lnTo>
                  <a:lnTo>
                    <a:pt x="96908" y="2207"/>
                  </a:lnTo>
                  <a:lnTo>
                    <a:pt x="94556" y="883"/>
                  </a:lnTo>
                  <a:lnTo>
                    <a:pt x="91577" y="0"/>
                  </a:lnTo>
                  <a:lnTo>
                    <a:pt x="82623" y="4664"/>
                  </a:lnTo>
                  <a:lnTo>
                    <a:pt x="52885" y="35018"/>
                  </a:lnTo>
                  <a:lnTo>
                    <a:pt x="26688" y="79689"/>
                  </a:lnTo>
                  <a:lnTo>
                    <a:pt x="13330" y="118633"/>
                  </a:lnTo>
                  <a:lnTo>
                    <a:pt x="4101" y="159695"/>
                  </a:lnTo>
                  <a:lnTo>
                    <a:pt x="0" y="196760"/>
                  </a:lnTo>
                  <a:lnTo>
                    <a:pt x="5703" y="228285"/>
                  </a:lnTo>
                  <a:lnTo>
                    <a:pt x="11175" y="242618"/>
                  </a:lnTo>
                  <a:lnTo>
                    <a:pt x="32306" y="264189"/>
                  </a:lnTo>
                  <a:lnTo>
                    <a:pt x="72919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02">
              <a:extLst>
                <a:ext uri="{FF2B5EF4-FFF2-40B4-BE49-F238E27FC236}">
                  <a16:creationId xmlns:a16="http://schemas.microsoft.com/office/drawing/2014/main" xmlns="" id="{7AF193B5-5CA6-4048-9004-DD1F9E1DAF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51978" y="2345593"/>
              <a:ext cx="160423" cy="133394"/>
            </a:xfrm>
            <a:custGeom>
              <a:avLst/>
              <a:gdLst/>
              <a:ahLst/>
              <a:cxnLst/>
              <a:rect l="0" t="0" r="0" b="0"/>
              <a:pathLst>
                <a:path w="160423" h="133394">
                  <a:moveTo>
                    <a:pt x="8022" y="35657"/>
                  </a:moveTo>
                  <a:lnTo>
                    <a:pt x="8022" y="35657"/>
                  </a:lnTo>
                  <a:lnTo>
                    <a:pt x="1280" y="28915"/>
                  </a:lnTo>
                  <a:lnTo>
                    <a:pt x="0" y="25518"/>
                  </a:lnTo>
                  <a:lnTo>
                    <a:pt x="458" y="17980"/>
                  </a:lnTo>
                  <a:lnTo>
                    <a:pt x="8658" y="9927"/>
                  </a:lnTo>
                  <a:lnTo>
                    <a:pt x="14797" y="5803"/>
                  </a:lnTo>
                  <a:lnTo>
                    <a:pt x="47032" y="0"/>
                  </a:lnTo>
                  <a:lnTo>
                    <a:pt x="81121" y="1652"/>
                  </a:lnTo>
                  <a:lnTo>
                    <a:pt x="97190" y="8549"/>
                  </a:lnTo>
                  <a:lnTo>
                    <a:pt x="103450" y="13352"/>
                  </a:lnTo>
                  <a:lnTo>
                    <a:pt x="106919" y="19376"/>
                  </a:lnTo>
                  <a:lnTo>
                    <a:pt x="108891" y="33595"/>
                  </a:lnTo>
                  <a:lnTo>
                    <a:pt x="101771" y="49322"/>
                  </a:lnTo>
                  <a:lnTo>
                    <a:pt x="87788" y="65719"/>
                  </a:lnTo>
                  <a:lnTo>
                    <a:pt x="48081" y="97360"/>
                  </a:lnTo>
                  <a:lnTo>
                    <a:pt x="26947" y="115793"/>
                  </a:lnTo>
                  <a:lnTo>
                    <a:pt x="20667" y="124190"/>
                  </a:lnTo>
                  <a:lnTo>
                    <a:pt x="19980" y="126429"/>
                  </a:lnTo>
                  <a:lnTo>
                    <a:pt x="20227" y="127921"/>
                  </a:lnTo>
                  <a:lnTo>
                    <a:pt x="24264" y="131462"/>
                  </a:lnTo>
                  <a:lnTo>
                    <a:pt x="27317" y="133393"/>
                  </a:lnTo>
                  <a:lnTo>
                    <a:pt x="63338" y="127060"/>
                  </a:lnTo>
                  <a:lnTo>
                    <a:pt x="103122" y="119733"/>
                  </a:lnTo>
                  <a:lnTo>
                    <a:pt x="160422" y="105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03">
              <a:extLst>
                <a:ext uri="{FF2B5EF4-FFF2-40B4-BE49-F238E27FC236}">
                  <a16:creationId xmlns:a16="http://schemas.microsoft.com/office/drawing/2014/main" xmlns="" id="{BEC7102A-1F7E-4346-8525-5641C5F4CF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65682" y="2387600"/>
              <a:ext cx="68969" cy="19051"/>
            </a:xfrm>
            <a:custGeom>
              <a:avLst/>
              <a:gdLst/>
              <a:ahLst/>
              <a:cxnLst/>
              <a:rect l="0" t="0" r="0" b="0"/>
              <a:pathLst>
                <a:path w="689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43724" y="5827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04">
              <a:extLst>
                <a:ext uri="{FF2B5EF4-FFF2-40B4-BE49-F238E27FC236}">
                  <a16:creationId xmlns:a16="http://schemas.microsoft.com/office/drawing/2014/main" xmlns="" id="{02B43EE6-1F8D-4E4F-9EEF-277687D26A0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634938" y="2343150"/>
              <a:ext cx="20363" cy="101601"/>
            </a:xfrm>
            <a:custGeom>
              <a:avLst/>
              <a:gdLst/>
              <a:ahLst/>
              <a:cxnLst/>
              <a:rect l="0" t="0" r="0" b="0"/>
              <a:pathLst>
                <a:path w="20363" h="101601">
                  <a:moveTo>
                    <a:pt x="20362" y="0"/>
                  </a:moveTo>
                  <a:lnTo>
                    <a:pt x="20362" y="0"/>
                  </a:lnTo>
                  <a:lnTo>
                    <a:pt x="2064" y="45434"/>
                  </a:lnTo>
                  <a:lnTo>
                    <a:pt x="0" y="62997"/>
                  </a:lnTo>
                  <a:lnTo>
                    <a:pt x="2806" y="84988"/>
                  </a:lnTo>
                  <a:lnTo>
                    <a:pt x="766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05">
              <a:extLst>
                <a:ext uri="{FF2B5EF4-FFF2-40B4-BE49-F238E27FC236}">
                  <a16:creationId xmlns:a16="http://schemas.microsoft.com/office/drawing/2014/main" xmlns="" id="{FBEAA0A6-680B-4A6F-9FAB-978E16B9847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731500" y="2222004"/>
              <a:ext cx="68829" cy="267197"/>
            </a:xfrm>
            <a:custGeom>
              <a:avLst/>
              <a:gdLst/>
              <a:ahLst/>
              <a:cxnLst/>
              <a:rect l="0" t="0" r="0" b="0"/>
              <a:pathLst>
                <a:path w="68829" h="267197">
                  <a:moveTo>
                    <a:pt x="19050" y="13196"/>
                  </a:moveTo>
                  <a:lnTo>
                    <a:pt x="19050" y="13196"/>
                  </a:lnTo>
                  <a:lnTo>
                    <a:pt x="19049" y="3083"/>
                  </a:lnTo>
                  <a:lnTo>
                    <a:pt x="19755" y="810"/>
                  </a:lnTo>
                  <a:lnTo>
                    <a:pt x="20931" y="0"/>
                  </a:lnTo>
                  <a:lnTo>
                    <a:pt x="22420" y="165"/>
                  </a:lnTo>
                  <a:lnTo>
                    <a:pt x="40726" y="28600"/>
                  </a:lnTo>
                  <a:lnTo>
                    <a:pt x="60672" y="75616"/>
                  </a:lnTo>
                  <a:lnTo>
                    <a:pt x="68828" y="113845"/>
                  </a:lnTo>
                  <a:lnTo>
                    <a:pt x="67278" y="150592"/>
                  </a:lnTo>
                  <a:lnTo>
                    <a:pt x="58830" y="185033"/>
                  </a:lnTo>
                  <a:lnTo>
                    <a:pt x="37499" y="229367"/>
                  </a:lnTo>
                  <a:lnTo>
                    <a:pt x="0" y="26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06">
              <a:extLst>
                <a:ext uri="{FF2B5EF4-FFF2-40B4-BE49-F238E27FC236}">
                  <a16:creationId xmlns:a16="http://schemas.microsoft.com/office/drawing/2014/main" xmlns="" id="{F0F37368-1EBE-46BA-BAE6-CEA3F09F54D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41050" y="231775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7790" y="6742"/>
                  </a:lnTo>
                  <a:lnTo>
                    <a:pt x="70871" y="36871"/>
                  </a:lnTo>
                  <a:lnTo>
                    <a:pt x="112203" y="78675"/>
                  </a:lnTo>
                  <a:lnTo>
                    <a:pt x="139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07">
              <a:extLst>
                <a:ext uri="{FF2B5EF4-FFF2-40B4-BE49-F238E27FC236}">
                  <a16:creationId xmlns:a16="http://schemas.microsoft.com/office/drawing/2014/main" xmlns="" id="{75BB3962-AF6D-4364-84D4-CFFCB21EA6F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953750" y="2281415"/>
              <a:ext cx="165101" cy="188736"/>
            </a:xfrm>
            <a:custGeom>
              <a:avLst/>
              <a:gdLst/>
              <a:ahLst/>
              <a:cxnLst/>
              <a:rect l="0" t="0" r="0" b="0"/>
              <a:pathLst>
                <a:path w="165101" h="188736">
                  <a:moveTo>
                    <a:pt x="165100" y="10935"/>
                  </a:moveTo>
                  <a:lnTo>
                    <a:pt x="165100" y="10935"/>
                  </a:lnTo>
                  <a:lnTo>
                    <a:pt x="161730" y="4193"/>
                  </a:lnTo>
                  <a:lnTo>
                    <a:pt x="158619" y="2207"/>
                  </a:lnTo>
                  <a:lnTo>
                    <a:pt x="149520" y="0"/>
                  </a:lnTo>
                  <a:lnTo>
                    <a:pt x="144129" y="2234"/>
                  </a:lnTo>
                  <a:lnTo>
                    <a:pt x="107305" y="40485"/>
                  </a:lnTo>
                  <a:lnTo>
                    <a:pt x="77498" y="75665"/>
                  </a:lnTo>
                  <a:lnTo>
                    <a:pt x="46324" y="119641"/>
                  </a:lnTo>
                  <a:lnTo>
                    <a:pt x="18115" y="161678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08">
              <a:extLst>
                <a:ext uri="{FF2B5EF4-FFF2-40B4-BE49-F238E27FC236}">
                  <a16:creationId xmlns:a16="http://schemas.microsoft.com/office/drawing/2014/main" xmlns="" id="{270963F3-A49F-47ED-A9B9-A0D7B2F7D7D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195940" y="2268715"/>
              <a:ext cx="119761" cy="207786"/>
            </a:xfrm>
            <a:custGeom>
              <a:avLst/>
              <a:gdLst/>
              <a:ahLst/>
              <a:cxnLst/>
              <a:rect l="0" t="0" r="0" b="0"/>
              <a:pathLst>
                <a:path w="119761" h="207786">
                  <a:moveTo>
                    <a:pt x="119760" y="10935"/>
                  </a:moveTo>
                  <a:lnTo>
                    <a:pt x="119760" y="10935"/>
                  </a:lnTo>
                  <a:lnTo>
                    <a:pt x="98776" y="2207"/>
                  </a:lnTo>
                  <a:lnTo>
                    <a:pt x="81037" y="0"/>
                  </a:lnTo>
                  <a:lnTo>
                    <a:pt x="63274" y="4664"/>
                  </a:lnTo>
                  <a:lnTo>
                    <a:pt x="44560" y="16614"/>
                  </a:lnTo>
                  <a:lnTo>
                    <a:pt x="22132" y="38389"/>
                  </a:lnTo>
                  <a:lnTo>
                    <a:pt x="7460" y="64529"/>
                  </a:lnTo>
                  <a:lnTo>
                    <a:pt x="0" y="92610"/>
                  </a:lnTo>
                  <a:lnTo>
                    <a:pt x="1177" y="135481"/>
                  </a:lnTo>
                  <a:lnTo>
                    <a:pt x="9200" y="162244"/>
                  </a:lnTo>
                  <a:lnTo>
                    <a:pt x="21704" y="182606"/>
                  </a:lnTo>
                  <a:lnTo>
                    <a:pt x="4356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09">
              <a:extLst>
                <a:ext uri="{FF2B5EF4-FFF2-40B4-BE49-F238E27FC236}">
                  <a16:creationId xmlns:a16="http://schemas.microsoft.com/office/drawing/2014/main" xmlns="" id="{9CB86C40-E8F9-4F7C-96F5-749590F090F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341100" y="2299116"/>
              <a:ext cx="71940" cy="135334"/>
            </a:xfrm>
            <a:custGeom>
              <a:avLst/>
              <a:gdLst/>
              <a:ahLst/>
              <a:cxnLst/>
              <a:rect l="0" t="0" r="0" b="0"/>
              <a:pathLst>
                <a:path w="71940" h="135334">
                  <a:moveTo>
                    <a:pt x="6350" y="18634"/>
                  </a:moveTo>
                  <a:lnTo>
                    <a:pt x="6350" y="18634"/>
                  </a:lnTo>
                  <a:lnTo>
                    <a:pt x="2980" y="11892"/>
                  </a:lnTo>
                  <a:lnTo>
                    <a:pt x="2691" y="9200"/>
                  </a:lnTo>
                  <a:lnTo>
                    <a:pt x="4254" y="4328"/>
                  </a:lnTo>
                  <a:lnTo>
                    <a:pt x="6364" y="2747"/>
                  </a:lnTo>
                  <a:lnTo>
                    <a:pt x="12471" y="990"/>
                  </a:lnTo>
                  <a:lnTo>
                    <a:pt x="27213" y="0"/>
                  </a:lnTo>
                  <a:lnTo>
                    <a:pt x="48358" y="6449"/>
                  </a:lnTo>
                  <a:lnTo>
                    <a:pt x="65755" y="17297"/>
                  </a:lnTo>
                  <a:lnTo>
                    <a:pt x="68530" y="21976"/>
                  </a:lnTo>
                  <a:lnTo>
                    <a:pt x="69734" y="32819"/>
                  </a:lnTo>
                  <a:lnTo>
                    <a:pt x="68362" y="37263"/>
                  </a:lnTo>
                  <a:lnTo>
                    <a:pt x="63074" y="44082"/>
                  </a:lnTo>
                  <a:lnTo>
                    <a:pt x="39660" y="61776"/>
                  </a:lnTo>
                  <a:lnTo>
                    <a:pt x="39846" y="62917"/>
                  </a:lnTo>
                  <a:lnTo>
                    <a:pt x="41933" y="66067"/>
                  </a:lnTo>
                  <a:lnTo>
                    <a:pt x="70867" y="89741"/>
                  </a:lnTo>
                  <a:lnTo>
                    <a:pt x="71939" y="93555"/>
                  </a:lnTo>
                  <a:lnTo>
                    <a:pt x="71248" y="103438"/>
                  </a:lnTo>
                  <a:lnTo>
                    <a:pt x="64828" y="113004"/>
                  </a:lnTo>
                  <a:lnTo>
                    <a:pt x="54917" y="121254"/>
                  </a:lnTo>
                  <a:lnTo>
                    <a:pt x="21735" y="134628"/>
                  </a:lnTo>
                  <a:lnTo>
                    <a:pt x="11306" y="135333"/>
                  </a:lnTo>
                  <a:lnTo>
                    <a:pt x="0" y="132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10">
              <a:extLst>
                <a:ext uri="{FF2B5EF4-FFF2-40B4-BE49-F238E27FC236}">
                  <a16:creationId xmlns:a16="http://schemas.microsoft.com/office/drawing/2014/main" xmlns="" id="{E259CDC9-F77C-4F33-9432-817B14D2DC7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518900" y="23685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11">
              <a:extLst>
                <a:ext uri="{FF2B5EF4-FFF2-40B4-BE49-F238E27FC236}">
                  <a16:creationId xmlns:a16="http://schemas.microsoft.com/office/drawing/2014/main" xmlns="" id="{5600BB9B-1BDB-4B9A-BF43-1CE4463363B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690350" y="2343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3" y="207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12">
              <a:extLst>
                <a:ext uri="{FF2B5EF4-FFF2-40B4-BE49-F238E27FC236}">
                  <a16:creationId xmlns:a16="http://schemas.microsoft.com/office/drawing/2014/main" xmlns="" id="{37924BA6-764F-4366-9F97-4FFCDA9EA86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741150" y="2228850"/>
              <a:ext cx="66571" cy="234951"/>
            </a:xfrm>
            <a:custGeom>
              <a:avLst/>
              <a:gdLst/>
              <a:ahLst/>
              <a:cxnLst/>
              <a:rect l="0" t="0" r="0" b="0"/>
              <a:pathLst>
                <a:path w="66571" h="234951">
                  <a:moveTo>
                    <a:pt x="57150" y="0"/>
                  </a:moveTo>
                  <a:lnTo>
                    <a:pt x="57150" y="0"/>
                  </a:lnTo>
                  <a:lnTo>
                    <a:pt x="64057" y="46140"/>
                  </a:lnTo>
                  <a:lnTo>
                    <a:pt x="66570" y="77657"/>
                  </a:lnTo>
                  <a:lnTo>
                    <a:pt x="65334" y="117534"/>
                  </a:lnTo>
                  <a:lnTo>
                    <a:pt x="56790" y="153602"/>
                  </a:lnTo>
                  <a:lnTo>
                    <a:pt x="42173" y="184684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88">
            <a:extLst>
              <a:ext uri="{FF2B5EF4-FFF2-40B4-BE49-F238E27FC236}">
                <a16:creationId xmlns:a16="http://schemas.microsoft.com/office/drawing/2014/main" xmlns="" id="{D5BFF962-7DF8-483C-8CE8-DB9F1293E72C}"/>
              </a:ext>
            </a:extLst>
          </p:cNvPr>
          <p:cNvGrpSpPr/>
          <p:nvPr/>
        </p:nvGrpSpPr>
        <p:grpSpPr>
          <a:xfrm>
            <a:off x="9721850" y="2832100"/>
            <a:ext cx="946151" cy="663598"/>
            <a:chOff x="9721850" y="2832100"/>
            <a:chExt cx="946151" cy="663598"/>
          </a:xfrm>
        </p:grpSpPr>
        <p:sp>
          <p:nvSpPr>
            <p:cNvPr id="95" name="SMARTInkShape-3213">
              <a:extLst>
                <a:ext uri="{FF2B5EF4-FFF2-40B4-BE49-F238E27FC236}">
                  <a16:creationId xmlns:a16="http://schemas.microsoft.com/office/drawing/2014/main" xmlns="" id="{5595BCDD-F82F-4837-8BB6-A8A0992A771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721850" y="2879830"/>
              <a:ext cx="152401" cy="9421"/>
            </a:xfrm>
            <a:custGeom>
              <a:avLst/>
              <a:gdLst/>
              <a:ahLst/>
              <a:cxnLst/>
              <a:rect l="0" t="0" r="0" b="0"/>
              <a:pathLst>
                <a:path w="152401" h="9421">
                  <a:moveTo>
                    <a:pt x="0" y="9420"/>
                  </a:moveTo>
                  <a:lnTo>
                    <a:pt x="0" y="9420"/>
                  </a:lnTo>
                  <a:lnTo>
                    <a:pt x="33931" y="4350"/>
                  </a:lnTo>
                  <a:lnTo>
                    <a:pt x="80610" y="0"/>
                  </a:lnTo>
                  <a:lnTo>
                    <a:pt x="116260" y="1235"/>
                  </a:lnTo>
                  <a:lnTo>
                    <a:pt x="1524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14">
              <a:extLst>
                <a:ext uri="{FF2B5EF4-FFF2-40B4-BE49-F238E27FC236}">
                  <a16:creationId xmlns:a16="http://schemas.microsoft.com/office/drawing/2014/main" xmlns="" id="{DCCC07C6-6392-42F3-B87A-8A9B55EB4EB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31179" y="2952750"/>
              <a:ext cx="219272" cy="25140"/>
            </a:xfrm>
            <a:custGeom>
              <a:avLst/>
              <a:gdLst/>
              <a:ahLst/>
              <a:cxnLst/>
              <a:rect l="0" t="0" r="0" b="0"/>
              <a:pathLst>
                <a:path w="219272" h="25140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4" y="23414"/>
                  </a:lnTo>
                  <a:lnTo>
                    <a:pt x="37281" y="25139"/>
                  </a:lnTo>
                  <a:lnTo>
                    <a:pt x="72770" y="21521"/>
                  </a:lnTo>
                  <a:lnTo>
                    <a:pt x="117471" y="15209"/>
                  </a:lnTo>
                  <a:lnTo>
                    <a:pt x="142232" y="11550"/>
                  </a:lnTo>
                  <a:lnTo>
                    <a:pt x="185030" y="5134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15">
              <a:extLst>
                <a:ext uri="{FF2B5EF4-FFF2-40B4-BE49-F238E27FC236}">
                  <a16:creationId xmlns:a16="http://schemas.microsoft.com/office/drawing/2014/main" xmlns="" id="{3C9F43CC-6B9A-4771-96CD-33F1547211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93356" y="2832100"/>
              <a:ext cx="3145" cy="152401"/>
            </a:xfrm>
            <a:custGeom>
              <a:avLst/>
              <a:gdLst/>
              <a:ahLst/>
              <a:cxnLst/>
              <a:rect l="0" t="0" r="0" b="0"/>
              <a:pathLst>
                <a:path w="3145" h="152401">
                  <a:moveTo>
                    <a:pt x="3144" y="0"/>
                  </a:moveTo>
                  <a:lnTo>
                    <a:pt x="3144" y="0"/>
                  </a:lnTo>
                  <a:lnTo>
                    <a:pt x="3144" y="39232"/>
                  </a:lnTo>
                  <a:lnTo>
                    <a:pt x="1263" y="78417"/>
                  </a:lnTo>
                  <a:lnTo>
                    <a:pt x="0" y="117544"/>
                  </a:lnTo>
                  <a:lnTo>
                    <a:pt x="314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16">
              <a:extLst>
                <a:ext uri="{FF2B5EF4-FFF2-40B4-BE49-F238E27FC236}">
                  <a16:creationId xmlns:a16="http://schemas.microsoft.com/office/drawing/2014/main" xmlns="" id="{3B6A3C4A-A898-44D3-B3BA-5FC21CE1632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255250" y="2832100"/>
              <a:ext cx="209551" cy="190501"/>
            </a:xfrm>
            <a:custGeom>
              <a:avLst/>
              <a:gdLst/>
              <a:ahLst/>
              <a:cxnLst/>
              <a:rect l="0" t="0" r="0" b="0"/>
              <a:pathLst>
                <a:path w="209551" h="190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5040" y="44812"/>
                  </a:lnTo>
                  <a:lnTo>
                    <a:pt x="57827" y="88302"/>
                  </a:lnTo>
                  <a:lnTo>
                    <a:pt x="102192" y="131291"/>
                  </a:lnTo>
                  <a:lnTo>
                    <a:pt x="144344" y="164098"/>
                  </a:lnTo>
                  <a:lnTo>
                    <a:pt x="183644" y="181580"/>
                  </a:lnTo>
                  <a:lnTo>
                    <a:pt x="2095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17">
              <a:extLst>
                <a:ext uri="{FF2B5EF4-FFF2-40B4-BE49-F238E27FC236}">
                  <a16:creationId xmlns:a16="http://schemas.microsoft.com/office/drawing/2014/main" xmlns="" id="{3282AAE4-0441-44AF-8086-1DA0634CA1A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325100" y="2851150"/>
              <a:ext cx="120651" cy="152401"/>
            </a:xfrm>
            <a:custGeom>
              <a:avLst/>
              <a:gdLst/>
              <a:ahLst/>
              <a:cxnLst/>
              <a:rect l="0" t="0" r="0" b="0"/>
              <a:pathLst>
                <a:path w="120651" h="152401">
                  <a:moveTo>
                    <a:pt x="120650" y="0"/>
                  </a:moveTo>
                  <a:lnTo>
                    <a:pt x="120650" y="0"/>
                  </a:lnTo>
                  <a:lnTo>
                    <a:pt x="76458" y="33257"/>
                  </a:lnTo>
                  <a:lnTo>
                    <a:pt x="37026" y="77046"/>
                  </a:lnTo>
                  <a:lnTo>
                    <a:pt x="15674" y="10969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18">
              <a:extLst>
                <a:ext uri="{FF2B5EF4-FFF2-40B4-BE49-F238E27FC236}">
                  <a16:creationId xmlns:a16="http://schemas.microsoft.com/office/drawing/2014/main" xmlns="" id="{FBCBBB89-4540-4B67-ABAA-65BA3F081E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521949" y="2848302"/>
              <a:ext cx="146052" cy="142549"/>
            </a:xfrm>
            <a:custGeom>
              <a:avLst/>
              <a:gdLst/>
              <a:ahLst/>
              <a:cxnLst/>
              <a:rect l="0" t="0" r="0" b="0"/>
              <a:pathLst>
                <a:path w="146052" h="142549">
                  <a:moveTo>
                    <a:pt x="1" y="15548"/>
                  </a:moveTo>
                  <a:lnTo>
                    <a:pt x="1" y="15548"/>
                  </a:lnTo>
                  <a:lnTo>
                    <a:pt x="0" y="8806"/>
                  </a:lnTo>
                  <a:lnTo>
                    <a:pt x="706" y="6820"/>
                  </a:lnTo>
                  <a:lnTo>
                    <a:pt x="1882" y="5496"/>
                  </a:lnTo>
                  <a:lnTo>
                    <a:pt x="15581" y="0"/>
                  </a:lnTo>
                  <a:lnTo>
                    <a:pt x="48103" y="2259"/>
                  </a:lnTo>
                  <a:lnTo>
                    <a:pt x="65359" y="5644"/>
                  </a:lnTo>
                  <a:lnTo>
                    <a:pt x="71795" y="8945"/>
                  </a:lnTo>
                  <a:lnTo>
                    <a:pt x="80828" y="18258"/>
                  </a:lnTo>
                  <a:lnTo>
                    <a:pt x="82814" y="23705"/>
                  </a:lnTo>
                  <a:lnTo>
                    <a:pt x="83139" y="35401"/>
                  </a:lnTo>
                  <a:lnTo>
                    <a:pt x="73404" y="51418"/>
                  </a:lnTo>
                  <a:lnTo>
                    <a:pt x="35826" y="95463"/>
                  </a:lnTo>
                  <a:lnTo>
                    <a:pt x="32351" y="100575"/>
                  </a:lnTo>
                  <a:lnTo>
                    <a:pt x="30370" y="111899"/>
                  </a:lnTo>
                  <a:lnTo>
                    <a:pt x="30831" y="117882"/>
                  </a:lnTo>
                  <a:lnTo>
                    <a:pt x="33254" y="122576"/>
                  </a:lnTo>
                  <a:lnTo>
                    <a:pt x="41591" y="129674"/>
                  </a:lnTo>
                  <a:lnTo>
                    <a:pt x="85173" y="135615"/>
                  </a:lnTo>
                  <a:lnTo>
                    <a:pt x="146051" y="142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19">
              <a:extLst>
                <a:ext uri="{FF2B5EF4-FFF2-40B4-BE49-F238E27FC236}">
                  <a16:creationId xmlns:a16="http://schemas.microsoft.com/office/drawing/2014/main" xmlns="" id="{BB893F1A-FFE8-4E6F-8E99-708B846523C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61305" y="3296374"/>
              <a:ext cx="270146" cy="199324"/>
            </a:xfrm>
            <a:custGeom>
              <a:avLst/>
              <a:gdLst/>
              <a:ahLst/>
              <a:cxnLst/>
              <a:rect l="0" t="0" r="0" b="0"/>
              <a:pathLst>
                <a:path w="270146" h="199324">
                  <a:moveTo>
                    <a:pt x="3445" y="37376"/>
                  </a:moveTo>
                  <a:lnTo>
                    <a:pt x="3445" y="37376"/>
                  </a:lnTo>
                  <a:lnTo>
                    <a:pt x="3444" y="30634"/>
                  </a:lnTo>
                  <a:lnTo>
                    <a:pt x="9090" y="23561"/>
                  </a:lnTo>
                  <a:lnTo>
                    <a:pt x="20769" y="15713"/>
                  </a:lnTo>
                  <a:lnTo>
                    <a:pt x="50441" y="4773"/>
                  </a:lnTo>
                  <a:lnTo>
                    <a:pt x="96242" y="0"/>
                  </a:lnTo>
                  <a:lnTo>
                    <a:pt x="101999" y="1875"/>
                  </a:lnTo>
                  <a:lnTo>
                    <a:pt x="106542" y="5242"/>
                  </a:lnTo>
                  <a:lnTo>
                    <a:pt x="110276" y="9603"/>
                  </a:lnTo>
                  <a:lnTo>
                    <a:pt x="111354" y="16744"/>
                  </a:lnTo>
                  <a:lnTo>
                    <a:pt x="108789" y="35968"/>
                  </a:lnTo>
                  <a:lnTo>
                    <a:pt x="89299" y="70590"/>
                  </a:lnTo>
                  <a:lnTo>
                    <a:pt x="57811" y="111031"/>
                  </a:lnTo>
                  <a:lnTo>
                    <a:pt x="16432" y="157392"/>
                  </a:lnTo>
                  <a:lnTo>
                    <a:pt x="3102" y="173972"/>
                  </a:lnTo>
                  <a:lnTo>
                    <a:pt x="393" y="180651"/>
                  </a:lnTo>
                  <a:lnTo>
                    <a:pt x="0" y="186515"/>
                  </a:lnTo>
                  <a:lnTo>
                    <a:pt x="1148" y="191835"/>
                  </a:lnTo>
                  <a:lnTo>
                    <a:pt x="6148" y="195382"/>
                  </a:lnTo>
                  <a:lnTo>
                    <a:pt x="22990" y="199323"/>
                  </a:lnTo>
                  <a:lnTo>
                    <a:pt x="66386" y="198171"/>
                  </a:lnTo>
                  <a:lnTo>
                    <a:pt x="110675" y="195154"/>
                  </a:lnTo>
                  <a:lnTo>
                    <a:pt x="136315" y="193361"/>
                  </a:lnTo>
                  <a:lnTo>
                    <a:pt x="162581" y="191460"/>
                  </a:lnTo>
                  <a:lnTo>
                    <a:pt x="189263" y="189488"/>
                  </a:lnTo>
                  <a:lnTo>
                    <a:pt x="234198" y="186120"/>
                  </a:lnTo>
                  <a:lnTo>
                    <a:pt x="270145" y="18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89">
            <a:extLst>
              <a:ext uri="{FF2B5EF4-FFF2-40B4-BE49-F238E27FC236}">
                <a16:creationId xmlns:a16="http://schemas.microsoft.com/office/drawing/2014/main" xmlns="" id="{05D6CB00-3524-4079-9054-FFB91E170AED}"/>
              </a:ext>
            </a:extLst>
          </p:cNvPr>
          <p:cNvGrpSpPr/>
          <p:nvPr/>
        </p:nvGrpSpPr>
        <p:grpSpPr>
          <a:xfrm>
            <a:off x="9658350" y="3374716"/>
            <a:ext cx="279401" cy="94866"/>
            <a:chOff x="9658350" y="3374716"/>
            <a:chExt cx="279401" cy="94866"/>
          </a:xfrm>
        </p:grpSpPr>
        <p:sp>
          <p:nvSpPr>
            <p:cNvPr id="103" name="SMARTInkShape-3220">
              <a:extLst>
                <a:ext uri="{FF2B5EF4-FFF2-40B4-BE49-F238E27FC236}">
                  <a16:creationId xmlns:a16="http://schemas.microsoft.com/office/drawing/2014/main" xmlns="" id="{5368CCF4-D19A-455E-8479-74E6436CC56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58350" y="3374716"/>
              <a:ext cx="222251" cy="9835"/>
            </a:xfrm>
            <a:custGeom>
              <a:avLst/>
              <a:gdLst/>
              <a:ahLst/>
              <a:cxnLst/>
              <a:rect l="0" t="0" r="0" b="0"/>
              <a:pathLst>
                <a:path w="222251" h="9835">
                  <a:moveTo>
                    <a:pt x="0" y="9834"/>
                  </a:moveTo>
                  <a:lnTo>
                    <a:pt x="0" y="9834"/>
                  </a:lnTo>
                  <a:lnTo>
                    <a:pt x="39998" y="6463"/>
                  </a:lnTo>
                  <a:lnTo>
                    <a:pt x="86875" y="4367"/>
                  </a:lnTo>
                  <a:lnTo>
                    <a:pt x="122572" y="1995"/>
                  </a:lnTo>
                  <a:lnTo>
                    <a:pt x="158193" y="0"/>
                  </a:lnTo>
                  <a:lnTo>
                    <a:pt x="201075" y="2138"/>
                  </a:lnTo>
                  <a:lnTo>
                    <a:pt x="2222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21">
              <a:extLst>
                <a:ext uri="{FF2B5EF4-FFF2-40B4-BE49-F238E27FC236}">
                  <a16:creationId xmlns:a16="http://schemas.microsoft.com/office/drawing/2014/main" xmlns="" id="{25935B74-D462-4FE5-9EA1-6B72F5E8AF9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36422" y="3435350"/>
              <a:ext cx="201329" cy="34232"/>
            </a:xfrm>
            <a:custGeom>
              <a:avLst/>
              <a:gdLst/>
              <a:ahLst/>
              <a:cxnLst/>
              <a:rect l="0" t="0" r="0" b="0"/>
              <a:pathLst>
                <a:path w="201329" h="34232">
                  <a:moveTo>
                    <a:pt x="42578" y="19050"/>
                  </a:moveTo>
                  <a:lnTo>
                    <a:pt x="42578" y="19050"/>
                  </a:lnTo>
                  <a:lnTo>
                    <a:pt x="936" y="33355"/>
                  </a:lnTo>
                  <a:lnTo>
                    <a:pt x="0" y="34231"/>
                  </a:lnTo>
                  <a:lnTo>
                    <a:pt x="35951" y="28845"/>
                  </a:lnTo>
                  <a:lnTo>
                    <a:pt x="70913" y="23168"/>
                  </a:lnTo>
                  <a:lnTo>
                    <a:pt x="112321" y="15941"/>
                  </a:lnTo>
                  <a:lnTo>
                    <a:pt x="156595" y="8025"/>
                  </a:lnTo>
                  <a:lnTo>
                    <a:pt x="201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3222">
            <a:extLst>
              <a:ext uri="{FF2B5EF4-FFF2-40B4-BE49-F238E27FC236}">
                <a16:creationId xmlns:a16="http://schemas.microsoft.com/office/drawing/2014/main" xmlns="" id="{FE455629-96E1-4681-9C8D-99CF8470A68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60824" y="1391042"/>
            <a:ext cx="4085684" cy="1295002"/>
          </a:xfrm>
          <a:custGeom>
            <a:avLst/>
            <a:gdLst/>
            <a:ahLst/>
            <a:cxnLst/>
            <a:rect l="0" t="0" r="0" b="0"/>
            <a:pathLst>
              <a:path w="4085684" h="1295002">
                <a:moveTo>
                  <a:pt x="53826" y="209158"/>
                </a:moveTo>
                <a:lnTo>
                  <a:pt x="53826" y="209158"/>
                </a:lnTo>
                <a:lnTo>
                  <a:pt x="95889" y="205787"/>
                </a:lnTo>
                <a:lnTo>
                  <a:pt x="133473" y="196949"/>
                </a:lnTo>
                <a:lnTo>
                  <a:pt x="176987" y="188764"/>
                </a:lnTo>
                <a:lnTo>
                  <a:pt x="210164" y="185983"/>
                </a:lnTo>
                <a:lnTo>
                  <a:pt x="246782" y="184041"/>
                </a:lnTo>
                <a:lnTo>
                  <a:pt x="286575" y="180827"/>
                </a:lnTo>
                <a:lnTo>
                  <a:pt x="331542" y="177046"/>
                </a:lnTo>
                <a:lnTo>
                  <a:pt x="355387" y="175050"/>
                </a:lnTo>
                <a:lnTo>
                  <a:pt x="379750" y="173014"/>
                </a:lnTo>
                <a:lnTo>
                  <a:pt x="404458" y="170951"/>
                </a:lnTo>
                <a:lnTo>
                  <a:pt x="429398" y="168869"/>
                </a:lnTo>
                <a:lnTo>
                  <a:pt x="454490" y="167483"/>
                </a:lnTo>
                <a:lnTo>
                  <a:pt x="479686" y="166558"/>
                </a:lnTo>
                <a:lnTo>
                  <a:pt x="504949" y="165941"/>
                </a:lnTo>
                <a:lnTo>
                  <a:pt x="529552" y="164824"/>
                </a:lnTo>
                <a:lnTo>
                  <a:pt x="553716" y="163374"/>
                </a:lnTo>
                <a:lnTo>
                  <a:pt x="577586" y="161702"/>
                </a:lnTo>
                <a:lnTo>
                  <a:pt x="601966" y="160588"/>
                </a:lnTo>
                <a:lnTo>
                  <a:pt x="626686" y="159844"/>
                </a:lnTo>
                <a:lnTo>
                  <a:pt x="673908" y="159724"/>
                </a:lnTo>
                <a:lnTo>
                  <a:pt x="713711" y="162023"/>
                </a:lnTo>
                <a:lnTo>
                  <a:pt x="761110" y="167283"/>
                </a:lnTo>
                <a:lnTo>
                  <a:pt x="798595" y="173310"/>
                </a:lnTo>
                <a:lnTo>
                  <a:pt x="835415" y="182936"/>
                </a:lnTo>
                <a:lnTo>
                  <a:pt x="866160" y="188802"/>
                </a:lnTo>
                <a:lnTo>
                  <a:pt x="902402" y="193055"/>
                </a:lnTo>
                <a:lnTo>
                  <a:pt x="944380" y="194946"/>
                </a:lnTo>
                <a:lnTo>
                  <a:pt x="990789" y="195786"/>
                </a:lnTo>
                <a:lnTo>
                  <a:pt x="1015018" y="196010"/>
                </a:lnTo>
                <a:lnTo>
                  <a:pt x="1039637" y="196159"/>
                </a:lnTo>
                <a:lnTo>
                  <a:pt x="1064517" y="196259"/>
                </a:lnTo>
                <a:lnTo>
                  <a:pt x="1089570" y="196325"/>
                </a:lnTo>
                <a:lnTo>
                  <a:pt x="1114738" y="195664"/>
                </a:lnTo>
                <a:lnTo>
                  <a:pt x="1139984" y="194517"/>
                </a:lnTo>
                <a:lnTo>
                  <a:pt x="1165281" y="193048"/>
                </a:lnTo>
                <a:lnTo>
                  <a:pt x="1191318" y="192068"/>
                </a:lnTo>
                <a:lnTo>
                  <a:pt x="1217849" y="191414"/>
                </a:lnTo>
                <a:lnTo>
                  <a:pt x="1244708" y="190979"/>
                </a:lnTo>
                <a:lnTo>
                  <a:pt x="1273197" y="189983"/>
                </a:lnTo>
                <a:lnTo>
                  <a:pt x="1302773" y="188614"/>
                </a:lnTo>
                <a:lnTo>
                  <a:pt x="1333074" y="186995"/>
                </a:lnTo>
                <a:lnTo>
                  <a:pt x="1363152" y="185916"/>
                </a:lnTo>
                <a:lnTo>
                  <a:pt x="1393083" y="185197"/>
                </a:lnTo>
                <a:lnTo>
                  <a:pt x="1422914" y="184717"/>
                </a:lnTo>
                <a:lnTo>
                  <a:pt x="1453384" y="183692"/>
                </a:lnTo>
                <a:lnTo>
                  <a:pt x="1484282" y="182303"/>
                </a:lnTo>
                <a:lnTo>
                  <a:pt x="1515463" y="180671"/>
                </a:lnTo>
                <a:lnTo>
                  <a:pt x="1546128" y="178878"/>
                </a:lnTo>
                <a:lnTo>
                  <a:pt x="1576450" y="176977"/>
                </a:lnTo>
                <a:lnTo>
                  <a:pt x="1606542" y="175004"/>
                </a:lnTo>
                <a:lnTo>
                  <a:pt x="1635775" y="172983"/>
                </a:lnTo>
                <a:lnTo>
                  <a:pt x="1664437" y="170930"/>
                </a:lnTo>
                <a:lnTo>
                  <a:pt x="1692716" y="168856"/>
                </a:lnTo>
                <a:lnTo>
                  <a:pt x="1720742" y="166768"/>
                </a:lnTo>
                <a:lnTo>
                  <a:pt x="1748597" y="164670"/>
                </a:lnTo>
                <a:lnTo>
                  <a:pt x="1776340" y="162566"/>
                </a:lnTo>
                <a:lnTo>
                  <a:pt x="1804713" y="160458"/>
                </a:lnTo>
                <a:lnTo>
                  <a:pt x="1833507" y="158347"/>
                </a:lnTo>
                <a:lnTo>
                  <a:pt x="1862580" y="156234"/>
                </a:lnTo>
                <a:lnTo>
                  <a:pt x="1890428" y="153414"/>
                </a:lnTo>
                <a:lnTo>
                  <a:pt x="1917461" y="150123"/>
                </a:lnTo>
                <a:lnTo>
                  <a:pt x="1943949" y="146518"/>
                </a:lnTo>
                <a:lnTo>
                  <a:pt x="1970075" y="143409"/>
                </a:lnTo>
                <a:lnTo>
                  <a:pt x="1995959" y="140631"/>
                </a:lnTo>
                <a:lnTo>
                  <a:pt x="2021681" y="138073"/>
                </a:lnTo>
                <a:lnTo>
                  <a:pt x="2046590" y="134957"/>
                </a:lnTo>
                <a:lnTo>
                  <a:pt x="2070958" y="131469"/>
                </a:lnTo>
                <a:lnTo>
                  <a:pt x="2094963" y="127732"/>
                </a:lnTo>
                <a:lnTo>
                  <a:pt x="2142333" y="119817"/>
                </a:lnTo>
                <a:lnTo>
                  <a:pt x="2165831" y="115730"/>
                </a:lnTo>
                <a:lnTo>
                  <a:pt x="2189962" y="112301"/>
                </a:lnTo>
                <a:lnTo>
                  <a:pt x="2214517" y="109309"/>
                </a:lnTo>
                <a:lnTo>
                  <a:pt x="2239353" y="106609"/>
                </a:lnTo>
                <a:lnTo>
                  <a:pt x="2264378" y="103397"/>
                </a:lnTo>
                <a:lnTo>
                  <a:pt x="2289527" y="99845"/>
                </a:lnTo>
                <a:lnTo>
                  <a:pt x="2314760" y="96066"/>
                </a:lnTo>
                <a:lnTo>
                  <a:pt x="2361611" y="88104"/>
                </a:lnTo>
                <a:lnTo>
                  <a:pt x="2408069" y="79862"/>
                </a:lnTo>
                <a:lnTo>
                  <a:pt x="2433299" y="75688"/>
                </a:lnTo>
                <a:lnTo>
                  <a:pt x="2459291" y="71495"/>
                </a:lnTo>
                <a:lnTo>
                  <a:pt x="2484380" y="67994"/>
                </a:lnTo>
                <a:lnTo>
                  <a:pt x="2508868" y="64954"/>
                </a:lnTo>
                <a:lnTo>
                  <a:pt x="2532954" y="62222"/>
                </a:lnTo>
                <a:lnTo>
                  <a:pt x="2580412" y="57305"/>
                </a:lnTo>
                <a:lnTo>
                  <a:pt x="2603934" y="55006"/>
                </a:lnTo>
                <a:lnTo>
                  <a:pt x="2628081" y="52062"/>
                </a:lnTo>
                <a:lnTo>
                  <a:pt x="2652646" y="48688"/>
                </a:lnTo>
                <a:lnTo>
                  <a:pt x="2677489" y="45028"/>
                </a:lnTo>
                <a:lnTo>
                  <a:pt x="2701812" y="41883"/>
                </a:lnTo>
                <a:lnTo>
                  <a:pt x="2725790" y="39080"/>
                </a:lnTo>
                <a:lnTo>
                  <a:pt x="2773126" y="34084"/>
                </a:lnTo>
                <a:lnTo>
                  <a:pt x="2820035" y="29512"/>
                </a:lnTo>
                <a:lnTo>
                  <a:pt x="2844115" y="27305"/>
                </a:lnTo>
                <a:lnTo>
                  <a:pt x="2868636" y="25129"/>
                </a:lnTo>
                <a:lnTo>
                  <a:pt x="2893449" y="22972"/>
                </a:lnTo>
                <a:lnTo>
                  <a:pt x="2939834" y="20575"/>
                </a:lnTo>
                <a:lnTo>
                  <a:pt x="2984674" y="18805"/>
                </a:lnTo>
                <a:lnTo>
                  <a:pt x="3030474" y="15666"/>
                </a:lnTo>
                <a:lnTo>
                  <a:pt x="3076700" y="11919"/>
                </a:lnTo>
                <a:lnTo>
                  <a:pt x="3123113" y="8607"/>
                </a:lnTo>
                <a:lnTo>
                  <a:pt x="3169613" y="7135"/>
                </a:lnTo>
                <a:lnTo>
                  <a:pt x="3214268" y="6481"/>
                </a:lnTo>
                <a:lnTo>
                  <a:pt x="3259044" y="6191"/>
                </a:lnTo>
                <a:lnTo>
                  <a:pt x="3282838" y="6113"/>
                </a:lnTo>
                <a:lnTo>
                  <a:pt x="3307167" y="6061"/>
                </a:lnTo>
                <a:lnTo>
                  <a:pt x="3331148" y="6027"/>
                </a:lnTo>
                <a:lnTo>
                  <a:pt x="3378489" y="5989"/>
                </a:lnTo>
                <a:lnTo>
                  <a:pt x="3425400" y="5972"/>
                </a:lnTo>
                <a:lnTo>
                  <a:pt x="3471415" y="5964"/>
                </a:lnTo>
                <a:lnTo>
                  <a:pt x="3515384" y="5961"/>
                </a:lnTo>
                <a:lnTo>
                  <a:pt x="3562207" y="4078"/>
                </a:lnTo>
                <a:lnTo>
                  <a:pt x="3586547" y="2588"/>
                </a:lnTo>
                <a:lnTo>
                  <a:pt x="3610534" y="1595"/>
                </a:lnTo>
                <a:lnTo>
                  <a:pt x="3657884" y="491"/>
                </a:lnTo>
                <a:lnTo>
                  <a:pt x="3702916" y="0"/>
                </a:lnTo>
                <a:lnTo>
                  <a:pt x="3745743" y="488"/>
                </a:lnTo>
                <a:lnTo>
                  <a:pt x="3785945" y="3056"/>
                </a:lnTo>
                <a:lnTo>
                  <a:pt x="3821215" y="4668"/>
                </a:lnTo>
                <a:lnTo>
                  <a:pt x="3866958" y="5576"/>
                </a:lnTo>
                <a:lnTo>
                  <a:pt x="3913597" y="5882"/>
                </a:lnTo>
                <a:lnTo>
                  <a:pt x="3949873" y="7830"/>
                </a:lnTo>
                <a:lnTo>
                  <a:pt x="3972105" y="12424"/>
                </a:lnTo>
                <a:lnTo>
                  <a:pt x="3974112" y="13796"/>
                </a:lnTo>
                <a:lnTo>
                  <a:pt x="3975449" y="15417"/>
                </a:lnTo>
                <a:lnTo>
                  <a:pt x="3978817" y="17217"/>
                </a:lnTo>
                <a:lnTo>
                  <a:pt x="3983358" y="18373"/>
                </a:lnTo>
                <a:lnTo>
                  <a:pt x="3987516" y="21945"/>
                </a:lnTo>
                <a:lnTo>
                  <a:pt x="3993216" y="30842"/>
                </a:lnTo>
                <a:lnTo>
                  <a:pt x="4018769" y="76963"/>
                </a:lnTo>
                <a:lnTo>
                  <a:pt x="4039566" y="116456"/>
                </a:lnTo>
                <a:lnTo>
                  <a:pt x="4055748" y="155046"/>
                </a:lnTo>
                <a:lnTo>
                  <a:pt x="4068352" y="198522"/>
                </a:lnTo>
                <a:lnTo>
                  <a:pt x="4076356" y="237051"/>
                </a:lnTo>
                <a:lnTo>
                  <a:pt x="4078727" y="279747"/>
                </a:lnTo>
                <a:lnTo>
                  <a:pt x="4079430" y="323677"/>
                </a:lnTo>
                <a:lnTo>
                  <a:pt x="4079638" y="369854"/>
                </a:lnTo>
                <a:lnTo>
                  <a:pt x="4079700" y="417403"/>
                </a:lnTo>
                <a:lnTo>
                  <a:pt x="4079714" y="449172"/>
                </a:lnTo>
                <a:lnTo>
                  <a:pt x="4079721" y="484459"/>
                </a:lnTo>
                <a:lnTo>
                  <a:pt x="4081605" y="521308"/>
                </a:lnTo>
                <a:lnTo>
                  <a:pt x="4084089" y="557441"/>
                </a:lnTo>
                <a:lnTo>
                  <a:pt x="4085192" y="589964"/>
                </a:lnTo>
                <a:lnTo>
                  <a:pt x="4085683" y="622762"/>
                </a:lnTo>
                <a:lnTo>
                  <a:pt x="4082196" y="669198"/>
                </a:lnTo>
                <a:lnTo>
                  <a:pt x="4075989" y="707886"/>
                </a:lnTo>
                <a:lnTo>
                  <a:pt x="4072268" y="743574"/>
                </a:lnTo>
                <a:lnTo>
                  <a:pt x="4064690" y="786817"/>
                </a:lnTo>
                <a:lnTo>
                  <a:pt x="4054297" y="833035"/>
                </a:lnTo>
                <a:lnTo>
                  <a:pt x="4044975" y="879119"/>
                </a:lnTo>
                <a:lnTo>
                  <a:pt x="4036730" y="921807"/>
                </a:lnTo>
                <a:lnTo>
                  <a:pt x="4034511" y="933702"/>
                </a:lnTo>
                <a:lnTo>
                  <a:pt x="4025351" y="960467"/>
                </a:lnTo>
                <a:lnTo>
                  <a:pt x="4017872" y="1001056"/>
                </a:lnTo>
                <a:lnTo>
                  <a:pt x="4009965" y="1045134"/>
                </a:lnTo>
                <a:lnTo>
                  <a:pt x="4003817" y="1064902"/>
                </a:lnTo>
                <a:lnTo>
                  <a:pt x="4003015" y="1065404"/>
                </a:lnTo>
                <a:lnTo>
                  <a:pt x="3996657" y="1066209"/>
                </a:lnTo>
                <a:lnTo>
                  <a:pt x="3994713" y="1066276"/>
                </a:lnTo>
                <a:lnTo>
                  <a:pt x="3956444" y="1056275"/>
                </a:lnTo>
                <a:lnTo>
                  <a:pt x="3909088" y="1052333"/>
                </a:lnTo>
                <a:lnTo>
                  <a:pt x="3877593" y="1050275"/>
                </a:lnTo>
                <a:lnTo>
                  <a:pt x="3842427" y="1051712"/>
                </a:lnTo>
                <a:lnTo>
                  <a:pt x="3803751" y="1054702"/>
                </a:lnTo>
                <a:lnTo>
                  <a:pt x="3760221" y="1058383"/>
                </a:lnTo>
                <a:lnTo>
                  <a:pt x="3734783" y="1060353"/>
                </a:lnTo>
                <a:lnTo>
                  <a:pt x="3707947" y="1062371"/>
                </a:lnTo>
                <a:lnTo>
                  <a:pt x="3680884" y="1064422"/>
                </a:lnTo>
                <a:lnTo>
                  <a:pt x="3653671" y="1066495"/>
                </a:lnTo>
                <a:lnTo>
                  <a:pt x="3626356" y="1068583"/>
                </a:lnTo>
                <a:lnTo>
                  <a:pt x="3597562" y="1071386"/>
                </a:lnTo>
                <a:lnTo>
                  <a:pt x="3567784" y="1074665"/>
                </a:lnTo>
                <a:lnTo>
                  <a:pt x="3537348" y="1078263"/>
                </a:lnTo>
                <a:lnTo>
                  <a:pt x="3506474" y="1082072"/>
                </a:lnTo>
                <a:lnTo>
                  <a:pt x="3475308" y="1086023"/>
                </a:lnTo>
                <a:lnTo>
                  <a:pt x="3443947" y="1090068"/>
                </a:lnTo>
                <a:lnTo>
                  <a:pt x="3412457" y="1093470"/>
                </a:lnTo>
                <a:lnTo>
                  <a:pt x="3380880" y="1096444"/>
                </a:lnTo>
                <a:lnTo>
                  <a:pt x="3349245" y="1099132"/>
                </a:lnTo>
                <a:lnTo>
                  <a:pt x="3316866" y="1101630"/>
                </a:lnTo>
                <a:lnTo>
                  <a:pt x="3283992" y="1104000"/>
                </a:lnTo>
                <a:lnTo>
                  <a:pt x="3250786" y="1106286"/>
                </a:lnTo>
                <a:lnTo>
                  <a:pt x="3218065" y="1108516"/>
                </a:lnTo>
                <a:lnTo>
                  <a:pt x="3185670" y="1110708"/>
                </a:lnTo>
                <a:lnTo>
                  <a:pt x="3153489" y="1112874"/>
                </a:lnTo>
                <a:lnTo>
                  <a:pt x="3121451" y="1115730"/>
                </a:lnTo>
                <a:lnTo>
                  <a:pt x="3089509" y="1119045"/>
                </a:lnTo>
                <a:lnTo>
                  <a:pt x="3057632" y="1122666"/>
                </a:lnTo>
                <a:lnTo>
                  <a:pt x="3027207" y="1125080"/>
                </a:lnTo>
                <a:lnTo>
                  <a:pt x="2997753" y="1126689"/>
                </a:lnTo>
                <a:lnTo>
                  <a:pt x="2968944" y="1127762"/>
                </a:lnTo>
                <a:lnTo>
                  <a:pt x="2939860" y="1128477"/>
                </a:lnTo>
                <a:lnTo>
                  <a:pt x="2910593" y="1128954"/>
                </a:lnTo>
                <a:lnTo>
                  <a:pt x="2881205" y="1129272"/>
                </a:lnTo>
                <a:lnTo>
                  <a:pt x="2851029" y="1129484"/>
                </a:lnTo>
                <a:lnTo>
                  <a:pt x="2820328" y="1129625"/>
                </a:lnTo>
                <a:lnTo>
                  <a:pt x="2789277" y="1129719"/>
                </a:lnTo>
                <a:lnTo>
                  <a:pt x="2757993" y="1130488"/>
                </a:lnTo>
                <a:lnTo>
                  <a:pt x="2726554" y="1131706"/>
                </a:lnTo>
                <a:lnTo>
                  <a:pt x="2695011" y="1133223"/>
                </a:lnTo>
                <a:lnTo>
                  <a:pt x="2661988" y="1134940"/>
                </a:lnTo>
                <a:lnTo>
                  <a:pt x="2627978" y="1136791"/>
                </a:lnTo>
                <a:lnTo>
                  <a:pt x="2593311" y="1138730"/>
                </a:lnTo>
                <a:lnTo>
                  <a:pt x="2558910" y="1141434"/>
                </a:lnTo>
                <a:lnTo>
                  <a:pt x="2524687" y="1144647"/>
                </a:lnTo>
                <a:lnTo>
                  <a:pt x="2490583" y="1148201"/>
                </a:lnTo>
                <a:lnTo>
                  <a:pt x="2456558" y="1151981"/>
                </a:lnTo>
                <a:lnTo>
                  <a:pt x="2422586" y="1155912"/>
                </a:lnTo>
                <a:lnTo>
                  <a:pt x="2388650" y="1159944"/>
                </a:lnTo>
                <a:lnTo>
                  <a:pt x="2354031" y="1163338"/>
                </a:lnTo>
                <a:lnTo>
                  <a:pt x="2318957" y="1166305"/>
                </a:lnTo>
                <a:lnTo>
                  <a:pt x="2283580" y="1168990"/>
                </a:lnTo>
                <a:lnTo>
                  <a:pt x="2248001" y="1172190"/>
                </a:lnTo>
                <a:lnTo>
                  <a:pt x="2212287" y="1175735"/>
                </a:lnTo>
                <a:lnTo>
                  <a:pt x="2176483" y="1179509"/>
                </a:lnTo>
                <a:lnTo>
                  <a:pt x="2140620" y="1182731"/>
                </a:lnTo>
                <a:lnTo>
                  <a:pt x="2104716" y="1185584"/>
                </a:lnTo>
                <a:lnTo>
                  <a:pt x="2068786" y="1188192"/>
                </a:lnTo>
                <a:lnTo>
                  <a:pt x="2031427" y="1191342"/>
                </a:lnTo>
                <a:lnTo>
                  <a:pt x="1993116" y="1194853"/>
                </a:lnTo>
                <a:lnTo>
                  <a:pt x="1954169" y="1198605"/>
                </a:lnTo>
                <a:lnTo>
                  <a:pt x="1915505" y="1202517"/>
                </a:lnTo>
                <a:lnTo>
                  <a:pt x="1877029" y="1206536"/>
                </a:lnTo>
                <a:lnTo>
                  <a:pt x="1838678" y="1210627"/>
                </a:lnTo>
                <a:lnTo>
                  <a:pt x="1800410" y="1214059"/>
                </a:lnTo>
                <a:lnTo>
                  <a:pt x="1762198" y="1217053"/>
                </a:lnTo>
                <a:lnTo>
                  <a:pt x="1724024" y="1219755"/>
                </a:lnTo>
                <a:lnTo>
                  <a:pt x="1685169" y="1222967"/>
                </a:lnTo>
                <a:lnTo>
                  <a:pt x="1645860" y="1226519"/>
                </a:lnTo>
                <a:lnTo>
                  <a:pt x="1606249" y="1230299"/>
                </a:lnTo>
                <a:lnTo>
                  <a:pt x="1568553" y="1233524"/>
                </a:lnTo>
                <a:lnTo>
                  <a:pt x="1532132" y="1236380"/>
                </a:lnTo>
                <a:lnTo>
                  <a:pt x="1496564" y="1238989"/>
                </a:lnTo>
                <a:lnTo>
                  <a:pt x="1461562" y="1241435"/>
                </a:lnTo>
                <a:lnTo>
                  <a:pt x="1426939" y="1243770"/>
                </a:lnTo>
                <a:lnTo>
                  <a:pt x="1392568" y="1246033"/>
                </a:lnTo>
                <a:lnTo>
                  <a:pt x="1357659" y="1248952"/>
                </a:lnTo>
                <a:lnTo>
                  <a:pt x="1322393" y="1252309"/>
                </a:lnTo>
                <a:lnTo>
                  <a:pt x="1286887" y="1255959"/>
                </a:lnTo>
                <a:lnTo>
                  <a:pt x="1251928" y="1259098"/>
                </a:lnTo>
                <a:lnTo>
                  <a:pt x="1217333" y="1261895"/>
                </a:lnTo>
                <a:lnTo>
                  <a:pt x="1182980" y="1264466"/>
                </a:lnTo>
                <a:lnTo>
                  <a:pt x="1149496" y="1266886"/>
                </a:lnTo>
                <a:lnTo>
                  <a:pt x="1116589" y="1269204"/>
                </a:lnTo>
                <a:lnTo>
                  <a:pt x="1084068" y="1271456"/>
                </a:lnTo>
                <a:lnTo>
                  <a:pt x="1051804" y="1273662"/>
                </a:lnTo>
                <a:lnTo>
                  <a:pt x="1019711" y="1275838"/>
                </a:lnTo>
                <a:lnTo>
                  <a:pt x="987733" y="1277995"/>
                </a:lnTo>
                <a:lnTo>
                  <a:pt x="956536" y="1279433"/>
                </a:lnTo>
                <a:lnTo>
                  <a:pt x="925860" y="1280391"/>
                </a:lnTo>
                <a:lnTo>
                  <a:pt x="895532" y="1281030"/>
                </a:lnTo>
                <a:lnTo>
                  <a:pt x="864730" y="1281456"/>
                </a:lnTo>
                <a:lnTo>
                  <a:pt x="833612" y="1281740"/>
                </a:lnTo>
                <a:lnTo>
                  <a:pt x="802283" y="1281929"/>
                </a:lnTo>
                <a:lnTo>
                  <a:pt x="770814" y="1282055"/>
                </a:lnTo>
                <a:lnTo>
                  <a:pt x="739252" y="1282140"/>
                </a:lnTo>
                <a:lnTo>
                  <a:pt x="707626" y="1282196"/>
                </a:lnTo>
                <a:lnTo>
                  <a:pt x="677370" y="1282233"/>
                </a:lnTo>
                <a:lnTo>
                  <a:pt x="648028" y="1282258"/>
                </a:lnTo>
                <a:lnTo>
                  <a:pt x="619294" y="1282275"/>
                </a:lnTo>
                <a:lnTo>
                  <a:pt x="590966" y="1282286"/>
                </a:lnTo>
                <a:lnTo>
                  <a:pt x="562908" y="1282293"/>
                </a:lnTo>
                <a:lnTo>
                  <a:pt x="535030" y="1282298"/>
                </a:lnTo>
                <a:lnTo>
                  <a:pt x="507979" y="1282301"/>
                </a:lnTo>
                <a:lnTo>
                  <a:pt x="481478" y="1282304"/>
                </a:lnTo>
                <a:lnTo>
                  <a:pt x="455344" y="1282305"/>
                </a:lnTo>
                <a:lnTo>
                  <a:pt x="430160" y="1282306"/>
                </a:lnTo>
                <a:lnTo>
                  <a:pt x="405610" y="1282307"/>
                </a:lnTo>
                <a:lnTo>
                  <a:pt x="359047" y="1282308"/>
                </a:lnTo>
                <a:lnTo>
                  <a:pt x="317185" y="1282308"/>
                </a:lnTo>
                <a:lnTo>
                  <a:pt x="279295" y="1282308"/>
                </a:lnTo>
                <a:lnTo>
                  <a:pt x="245051" y="1282308"/>
                </a:lnTo>
                <a:lnTo>
                  <a:pt x="202678" y="1283014"/>
                </a:lnTo>
                <a:lnTo>
                  <a:pt x="158279" y="1287334"/>
                </a:lnTo>
                <a:lnTo>
                  <a:pt x="125019" y="1289189"/>
                </a:lnTo>
                <a:lnTo>
                  <a:pt x="122454" y="1290423"/>
                </a:lnTo>
                <a:lnTo>
                  <a:pt x="120745" y="1291951"/>
                </a:lnTo>
                <a:lnTo>
                  <a:pt x="116964" y="1293650"/>
                </a:lnTo>
                <a:lnTo>
                  <a:pt x="112159" y="1294740"/>
                </a:lnTo>
                <a:lnTo>
                  <a:pt x="113383" y="1294889"/>
                </a:lnTo>
                <a:lnTo>
                  <a:pt x="117095" y="1295001"/>
                </a:lnTo>
                <a:lnTo>
                  <a:pt x="117306" y="1279427"/>
                </a:lnTo>
                <a:lnTo>
                  <a:pt x="106389" y="1235117"/>
                </a:lnTo>
                <a:lnTo>
                  <a:pt x="94835" y="1190201"/>
                </a:lnTo>
                <a:lnTo>
                  <a:pt x="83067" y="1143226"/>
                </a:lnTo>
                <a:lnTo>
                  <a:pt x="74818" y="1105253"/>
                </a:lnTo>
                <a:lnTo>
                  <a:pt x="64567" y="1062976"/>
                </a:lnTo>
                <a:lnTo>
                  <a:pt x="53661" y="1017610"/>
                </a:lnTo>
                <a:lnTo>
                  <a:pt x="48777" y="993660"/>
                </a:lnTo>
                <a:lnTo>
                  <a:pt x="44110" y="969226"/>
                </a:lnTo>
                <a:lnTo>
                  <a:pt x="39587" y="943764"/>
                </a:lnTo>
                <a:lnTo>
                  <a:pt x="35161" y="917618"/>
                </a:lnTo>
                <a:lnTo>
                  <a:pt x="30800" y="891015"/>
                </a:lnTo>
                <a:lnTo>
                  <a:pt x="26481" y="862696"/>
                </a:lnTo>
                <a:lnTo>
                  <a:pt x="22190" y="833233"/>
                </a:lnTo>
                <a:lnTo>
                  <a:pt x="17919" y="803008"/>
                </a:lnTo>
                <a:lnTo>
                  <a:pt x="15071" y="771569"/>
                </a:lnTo>
                <a:lnTo>
                  <a:pt x="13173" y="739321"/>
                </a:lnTo>
                <a:lnTo>
                  <a:pt x="11907" y="706533"/>
                </a:lnTo>
                <a:lnTo>
                  <a:pt x="11063" y="674797"/>
                </a:lnTo>
                <a:lnTo>
                  <a:pt x="10501" y="643762"/>
                </a:lnTo>
                <a:lnTo>
                  <a:pt x="10126" y="613194"/>
                </a:lnTo>
                <a:lnTo>
                  <a:pt x="9171" y="584348"/>
                </a:lnTo>
                <a:lnTo>
                  <a:pt x="7828" y="556652"/>
                </a:lnTo>
                <a:lnTo>
                  <a:pt x="6227" y="529720"/>
                </a:lnTo>
                <a:lnTo>
                  <a:pt x="4455" y="503300"/>
                </a:lnTo>
                <a:lnTo>
                  <a:pt x="2568" y="477219"/>
                </a:lnTo>
                <a:lnTo>
                  <a:pt x="604" y="451365"/>
                </a:lnTo>
                <a:lnTo>
                  <a:pt x="0" y="425663"/>
                </a:lnTo>
                <a:lnTo>
                  <a:pt x="303" y="400061"/>
                </a:lnTo>
                <a:lnTo>
                  <a:pt x="1211" y="374527"/>
                </a:lnTo>
                <a:lnTo>
                  <a:pt x="3932" y="349743"/>
                </a:lnTo>
                <a:lnTo>
                  <a:pt x="7863" y="325459"/>
                </a:lnTo>
                <a:lnTo>
                  <a:pt x="17876" y="281308"/>
                </a:lnTo>
                <a:lnTo>
                  <a:pt x="35413" y="234769"/>
                </a:lnTo>
                <a:lnTo>
                  <a:pt x="47759" y="214896"/>
                </a:lnTo>
                <a:lnTo>
                  <a:pt x="55426" y="208750"/>
                </a:lnTo>
                <a:lnTo>
                  <a:pt x="91926" y="1964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44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3223">
            <a:extLst>
              <a:ext uri="{FF2B5EF4-FFF2-40B4-BE49-F238E27FC236}">
                <a16:creationId xmlns:a16="http://schemas.microsoft.com/office/drawing/2014/main" xmlns="" id="{AAE3CB8B-F0F2-4702-90A9-AE14F5935D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40200" y="800100"/>
            <a:ext cx="230416" cy="3257551"/>
          </a:xfrm>
          <a:custGeom>
            <a:avLst/>
            <a:gdLst/>
            <a:ahLst/>
            <a:cxnLst/>
            <a:rect l="0" t="0" r="0" b="0"/>
            <a:pathLst>
              <a:path w="230416" h="3257551">
                <a:moveTo>
                  <a:pt x="0" y="0"/>
                </a:moveTo>
                <a:lnTo>
                  <a:pt x="0" y="0"/>
                </a:lnTo>
                <a:lnTo>
                  <a:pt x="0" y="45434"/>
                </a:lnTo>
                <a:lnTo>
                  <a:pt x="6742" y="85115"/>
                </a:lnTo>
                <a:lnTo>
                  <a:pt x="11933" y="123907"/>
                </a:lnTo>
                <a:lnTo>
                  <a:pt x="14305" y="146104"/>
                </a:lnTo>
                <a:lnTo>
                  <a:pt x="19415" y="172192"/>
                </a:lnTo>
                <a:lnTo>
                  <a:pt x="26349" y="200872"/>
                </a:lnTo>
                <a:lnTo>
                  <a:pt x="34499" y="231282"/>
                </a:lnTo>
                <a:lnTo>
                  <a:pt x="42049" y="267077"/>
                </a:lnTo>
                <a:lnTo>
                  <a:pt x="49199" y="306462"/>
                </a:lnTo>
                <a:lnTo>
                  <a:pt x="56083" y="348241"/>
                </a:lnTo>
                <a:lnTo>
                  <a:pt x="63495" y="395144"/>
                </a:lnTo>
                <a:lnTo>
                  <a:pt x="71257" y="445463"/>
                </a:lnTo>
                <a:lnTo>
                  <a:pt x="79255" y="498059"/>
                </a:lnTo>
                <a:lnTo>
                  <a:pt x="87409" y="554289"/>
                </a:lnTo>
                <a:lnTo>
                  <a:pt x="95667" y="612943"/>
                </a:lnTo>
                <a:lnTo>
                  <a:pt x="103994" y="673212"/>
                </a:lnTo>
                <a:lnTo>
                  <a:pt x="112369" y="738791"/>
                </a:lnTo>
                <a:lnTo>
                  <a:pt x="120774" y="807911"/>
                </a:lnTo>
                <a:lnTo>
                  <a:pt x="129199" y="879391"/>
                </a:lnTo>
                <a:lnTo>
                  <a:pt x="137638" y="955971"/>
                </a:lnTo>
                <a:lnTo>
                  <a:pt x="146086" y="1035953"/>
                </a:lnTo>
                <a:lnTo>
                  <a:pt x="154541" y="1118202"/>
                </a:lnTo>
                <a:lnTo>
                  <a:pt x="163000" y="1202668"/>
                </a:lnTo>
                <a:lnTo>
                  <a:pt x="171461" y="1288612"/>
                </a:lnTo>
                <a:lnTo>
                  <a:pt x="179924" y="1375541"/>
                </a:lnTo>
                <a:lnTo>
                  <a:pt x="187683" y="1463127"/>
                </a:lnTo>
                <a:lnTo>
                  <a:pt x="194972" y="1551151"/>
                </a:lnTo>
                <a:lnTo>
                  <a:pt x="201948" y="1639468"/>
                </a:lnTo>
                <a:lnTo>
                  <a:pt x="208010" y="1730801"/>
                </a:lnTo>
                <a:lnTo>
                  <a:pt x="213462" y="1824145"/>
                </a:lnTo>
                <a:lnTo>
                  <a:pt x="218508" y="1918830"/>
                </a:lnTo>
                <a:lnTo>
                  <a:pt x="222577" y="2012998"/>
                </a:lnTo>
                <a:lnTo>
                  <a:pt x="225996" y="2106821"/>
                </a:lnTo>
                <a:lnTo>
                  <a:pt x="228981" y="2200414"/>
                </a:lnTo>
                <a:lnTo>
                  <a:pt x="230265" y="2291031"/>
                </a:lnTo>
                <a:lnTo>
                  <a:pt x="230415" y="2379665"/>
                </a:lnTo>
                <a:lnTo>
                  <a:pt x="229810" y="2466977"/>
                </a:lnTo>
                <a:lnTo>
                  <a:pt x="226584" y="2551995"/>
                </a:lnTo>
                <a:lnTo>
                  <a:pt x="221612" y="2635486"/>
                </a:lnTo>
                <a:lnTo>
                  <a:pt x="215474" y="2717957"/>
                </a:lnTo>
                <a:lnTo>
                  <a:pt x="209266" y="2792693"/>
                </a:lnTo>
                <a:lnTo>
                  <a:pt x="203010" y="2862273"/>
                </a:lnTo>
                <a:lnTo>
                  <a:pt x="196724" y="2928416"/>
                </a:lnTo>
                <a:lnTo>
                  <a:pt x="190416" y="2986622"/>
                </a:lnTo>
                <a:lnTo>
                  <a:pt x="184094" y="3039537"/>
                </a:lnTo>
                <a:lnTo>
                  <a:pt x="177763" y="3088924"/>
                </a:lnTo>
                <a:lnTo>
                  <a:pt x="172836" y="3129611"/>
                </a:lnTo>
                <a:lnTo>
                  <a:pt x="168846" y="3164496"/>
                </a:lnTo>
                <a:lnTo>
                  <a:pt x="165481" y="3195514"/>
                </a:lnTo>
                <a:lnTo>
                  <a:pt x="169267" y="3229978"/>
                </a:lnTo>
                <a:lnTo>
                  <a:pt x="184150" y="3257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593">
            <a:extLst>
              <a:ext uri="{FF2B5EF4-FFF2-40B4-BE49-F238E27FC236}">
                <a16:creationId xmlns:a16="http://schemas.microsoft.com/office/drawing/2014/main" xmlns="" id="{A5AA8C92-B0DB-46A5-8DB4-E920A372247B}"/>
              </a:ext>
            </a:extLst>
          </p:cNvPr>
          <p:cNvGrpSpPr/>
          <p:nvPr/>
        </p:nvGrpSpPr>
        <p:grpSpPr>
          <a:xfrm>
            <a:off x="4522083" y="732414"/>
            <a:ext cx="534507" cy="391204"/>
            <a:chOff x="4522083" y="732414"/>
            <a:chExt cx="534507" cy="391204"/>
          </a:xfrm>
        </p:grpSpPr>
        <p:sp>
          <p:nvSpPr>
            <p:cNvPr id="3" name="SMARTInkShape-3224">
              <a:extLst>
                <a:ext uri="{FF2B5EF4-FFF2-40B4-BE49-F238E27FC236}">
                  <a16:creationId xmlns:a16="http://schemas.microsoft.com/office/drawing/2014/main" xmlns="" id="{33D3F826-D8CB-4526-991A-33AEE3D297C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844553" y="909624"/>
              <a:ext cx="212037" cy="213994"/>
            </a:xfrm>
            <a:custGeom>
              <a:avLst/>
              <a:gdLst/>
              <a:ahLst/>
              <a:cxnLst/>
              <a:rect l="0" t="0" r="0" b="0"/>
              <a:pathLst>
                <a:path w="212037" h="213994">
                  <a:moveTo>
                    <a:pt x="13197" y="11126"/>
                  </a:moveTo>
                  <a:lnTo>
                    <a:pt x="13197" y="11126"/>
                  </a:lnTo>
                  <a:lnTo>
                    <a:pt x="3084" y="17868"/>
                  </a:lnTo>
                  <a:lnTo>
                    <a:pt x="810" y="20560"/>
                  </a:lnTo>
                  <a:lnTo>
                    <a:pt x="0" y="23059"/>
                  </a:lnTo>
                  <a:lnTo>
                    <a:pt x="166" y="25432"/>
                  </a:lnTo>
                  <a:lnTo>
                    <a:pt x="1687" y="27719"/>
                  </a:lnTo>
                  <a:lnTo>
                    <a:pt x="7141" y="32141"/>
                  </a:lnTo>
                  <a:lnTo>
                    <a:pt x="19913" y="32696"/>
                  </a:lnTo>
                  <a:lnTo>
                    <a:pt x="60228" y="23932"/>
                  </a:lnTo>
                  <a:lnTo>
                    <a:pt x="105790" y="6393"/>
                  </a:lnTo>
                  <a:lnTo>
                    <a:pt x="123209" y="0"/>
                  </a:lnTo>
                  <a:lnTo>
                    <a:pt x="123932" y="886"/>
                  </a:lnTo>
                  <a:lnTo>
                    <a:pt x="121297" y="28320"/>
                  </a:lnTo>
                  <a:lnTo>
                    <a:pt x="122658" y="31056"/>
                  </a:lnTo>
                  <a:lnTo>
                    <a:pt x="124977" y="32879"/>
                  </a:lnTo>
                  <a:lnTo>
                    <a:pt x="127933" y="34095"/>
                  </a:lnTo>
                  <a:lnTo>
                    <a:pt x="169503" y="19911"/>
                  </a:lnTo>
                  <a:lnTo>
                    <a:pt x="174550" y="23332"/>
                  </a:lnTo>
                  <a:lnTo>
                    <a:pt x="190358" y="46963"/>
                  </a:lnTo>
                  <a:lnTo>
                    <a:pt x="202734" y="84710"/>
                  </a:lnTo>
                  <a:lnTo>
                    <a:pt x="209762" y="120182"/>
                  </a:lnTo>
                  <a:lnTo>
                    <a:pt x="212036" y="143557"/>
                  </a:lnTo>
                  <a:lnTo>
                    <a:pt x="208344" y="163352"/>
                  </a:lnTo>
                  <a:lnTo>
                    <a:pt x="194961" y="190364"/>
                  </a:lnTo>
                  <a:lnTo>
                    <a:pt x="179823" y="203911"/>
                  </a:lnTo>
                  <a:lnTo>
                    <a:pt x="170848" y="209500"/>
                  </a:lnTo>
                  <a:lnTo>
                    <a:pt x="153349" y="213827"/>
                  </a:lnTo>
                  <a:lnTo>
                    <a:pt x="144732" y="213993"/>
                  </a:lnTo>
                  <a:lnTo>
                    <a:pt x="137576" y="210577"/>
                  </a:lnTo>
                  <a:lnTo>
                    <a:pt x="114797" y="18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25">
              <a:extLst>
                <a:ext uri="{FF2B5EF4-FFF2-40B4-BE49-F238E27FC236}">
                  <a16:creationId xmlns:a16="http://schemas.microsoft.com/office/drawing/2014/main" xmlns="" id="{A4227EC8-E465-45F6-AA14-6138F7F36F5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888603" y="738790"/>
              <a:ext cx="32648" cy="287627"/>
            </a:xfrm>
            <a:custGeom>
              <a:avLst/>
              <a:gdLst/>
              <a:ahLst/>
              <a:cxnLst/>
              <a:rect l="0" t="0" r="0" b="0"/>
              <a:pathLst>
                <a:path w="32648" h="287627">
                  <a:moveTo>
                    <a:pt x="7247" y="35910"/>
                  </a:moveTo>
                  <a:lnTo>
                    <a:pt x="7247" y="35910"/>
                  </a:lnTo>
                  <a:lnTo>
                    <a:pt x="24891" y="0"/>
                  </a:lnTo>
                  <a:lnTo>
                    <a:pt x="20706" y="38001"/>
                  </a:lnTo>
                  <a:lnTo>
                    <a:pt x="18403" y="69765"/>
                  </a:lnTo>
                  <a:lnTo>
                    <a:pt x="15027" y="108812"/>
                  </a:lnTo>
                  <a:lnTo>
                    <a:pt x="11175" y="154389"/>
                  </a:lnTo>
                  <a:lnTo>
                    <a:pt x="5230" y="197223"/>
                  </a:lnTo>
                  <a:lnTo>
                    <a:pt x="0" y="234605"/>
                  </a:lnTo>
                  <a:lnTo>
                    <a:pt x="2393" y="279822"/>
                  </a:lnTo>
                  <a:lnTo>
                    <a:pt x="4010" y="285301"/>
                  </a:lnTo>
                  <a:lnTo>
                    <a:pt x="5795" y="287543"/>
                  </a:lnTo>
                  <a:lnTo>
                    <a:pt x="7690" y="287626"/>
                  </a:lnTo>
                  <a:lnTo>
                    <a:pt x="13088" y="282545"/>
                  </a:lnTo>
                  <a:lnTo>
                    <a:pt x="32647" y="258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26">
              <a:extLst>
                <a:ext uri="{FF2B5EF4-FFF2-40B4-BE49-F238E27FC236}">
                  <a16:creationId xmlns:a16="http://schemas.microsoft.com/office/drawing/2014/main" xmlns="" id="{111D52F2-E245-429C-9249-07B0D1F839C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730750" y="920750"/>
              <a:ext cx="82551" cy="127474"/>
            </a:xfrm>
            <a:custGeom>
              <a:avLst/>
              <a:gdLst/>
              <a:ahLst/>
              <a:cxnLst/>
              <a:rect l="0" t="0" r="0" b="0"/>
              <a:pathLst>
                <a:path w="82551" h="127474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411" y="47142"/>
                  </a:lnTo>
                  <a:lnTo>
                    <a:pt x="45434" y="62825"/>
                  </a:lnTo>
                  <a:lnTo>
                    <a:pt x="59233" y="72372"/>
                  </a:lnTo>
                  <a:lnTo>
                    <a:pt x="69365" y="83671"/>
                  </a:lnTo>
                  <a:lnTo>
                    <a:pt x="76219" y="95748"/>
                  </a:lnTo>
                  <a:lnTo>
                    <a:pt x="77855" y="108171"/>
                  </a:lnTo>
                  <a:lnTo>
                    <a:pt x="77303" y="114448"/>
                  </a:lnTo>
                  <a:lnTo>
                    <a:pt x="75524" y="119337"/>
                  </a:lnTo>
                  <a:lnTo>
                    <a:pt x="69785" y="126652"/>
                  </a:lnTo>
                  <a:lnTo>
                    <a:pt x="66279" y="127473"/>
                  </a:lnTo>
                  <a:lnTo>
                    <a:pt x="62531" y="126610"/>
                  </a:lnTo>
                  <a:lnTo>
                    <a:pt x="58620" y="124623"/>
                  </a:lnTo>
                  <a:lnTo>
                    <a:pt x="56719" y="120477"/>
                  </a:lnTo>
                  <a:lnTo>
                    <a:pt x="56488" y="108343"/>
                  </a:lnTo>
                  <a:lnTo>
                    <a:pt x="67158" y="61644"/>
                  </a:lnTo>
                  <a:lnTo>
                    <a:pt x="77362" y="2077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27">
              <a:extLst>
                <a:ext uri="{FF2B5EF4-FFF2-40B4-BE49-F238E27FC236}">
                  <a16:creationId xmlns:a16="http://schemas.microsoft.com/office/drawing/2014/main" xmlns="" id="{64A68B18-8C11-4D4A-9A22-E840883FA8C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522083" y="732414"/>
              <a:ext cx="114573" cy="381199"/>
            </a:xfrm>
            <a:custGeom>
              <a:avLst/>
              <a:gdLst/>
              <a:ahLst/>
              <a:cxnLst/>
              <a:rect l="0" t="0" r="0" b="0"/>
              <a:pathLst>
                <a:path w="114573" h="381199">
                  <a:moveTo>
                    <a:pt x="5467" y="143886"/>
                  </a:moveTo>
                  <a:lnTo>
                    <a:pt x="5467" y="143886"/>
                  </a:lnTo>
                  <a:lnTo>
                    <a:pt x="2096" y="143886"/>
                  </a:lnTo>
                  <a:lnTo>
                    <a:pt x="1103" y="146003"/>
                  </a:lnTo>
                  <a:lnTo>
                    <a:pt x="0" y="153999"/>
                  </a:lnTo>
                  <a:lnTo>
                    <a:pt x="2749" y="190627"/>
                  </a:lnTo>
                  <a:lnTo>
                    <a:pt x="8022" y="223926"/>
                  </a:lnTo>
                  <a:lnTo>
                    <a:pt x="15069" y="260598"/>
                  </a:lnTo>
                  <a:lnTo>
                    <a:pt x="22905" y="300416"/>
                  </a:lnTo>
                  <a:lnTo>
                    <a:pt x="29210" y="334105"/>
                  </a:lnTo>
                  <a:lnTo>
                    <a:pt x="39820" y="380262"/>
                  </a:lnTo>
                  <a:lnTo>
                    <a:pt x="39658" y="381198"/>
                  </a:lnTo>
                  <a:lnTo>
                    <a:pt x="38844" y="380411"/>
                  </a:lnTo>
                  <a:lnTo>
                    <a:pt x="31763" y="339427"/>
                  </a:lnTo>
                  <a:lnTo>
                    <a:pt x="25150" y="296880"/>
                  </a:lnTo>
                  <a:lnTo>
                    <a:pt x="22117" y="268460"/>
                  </a:lnTo>
                  <a:lnTo>
                    <a:pt x="19390" y="236107"/>
                  </a:lnTo>
                  <a:lnTo>
                    <a:pt x="16866" y="201134"/>
                  </a:lnTo>
                  <a:lnTo>
                    <a:pt x="16593" y="168646"/>
                  </a:lnTo>
                  <a:lnTo>
                    <a:pt x="17824" y="137815"/>
                  </a:lnTo>
                  <a:lnTo>
                    <a:pt x="20055" y="108088"/>
                  </a:lnTo>
                  <a:lnTo>
                    <a:pt x="28178" y="61889"/>
                  </a:lnTo>
                  <a:lnTo>
                    <a:pt x="42770" y="17520"/>
                  </a:lnTo>
                  <a:lnTo>
                    <a:pt x="47269" y="8842"/>
                  </a:lnTo>
                  <a:lnTo>
                    <a:pt x="52385" y="3762"/>
                  </a:lnTo>
                  <a:lnTo>
                    <a:pt x="57912" y="1081"/>
                  </a:lnTo>
                  <a:lnTo>
                    <a:pt x="63714" y="0"/>
                  </a:lnTo>
                  <a:lnTo>
                    <a:pt x="69698" y="2101"/>
                  </a:lnTo>
                  <a:lnTo>
                    <a:pt x="81992" y="11961"/>
                  </a:lnTo>
                  <a:lnTo>
                    <a:pt x="104185" y="40121"/>
                  </a:lnTo>
                  <a:lnTo>
                    <a:pt x="112841" y="65077"/>
                  </a:lnTo>
                  <a:lnTo>
                    <a:pt x="114572" y="91221"/>
                  </a:lnTo>
                  <a:lnTo>
                    <a:pt x="108286" y="114600"/>
                  </a:lnTo>
                  <a:lnTo>
                    <a:pt x="86104" y="147595"/>
                  </a:lnTo>
                  <a:lnTo>
                    <a:pt x="69057" y="161527"/>
                  </a:lnTo>
                  <a:lnTo>
                    <a:pt x="37217" y="175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28">
              <a:extLst>
                <a:ext uri="{FF2B5EF4-FFF2-40B4-BE49-F238E27FC236}">
                  <a16:creationId xmlns:a16="http://schemas.microsoft.com/office/drawing/2014/main" xmlns="" id="{8847EC5C-3B79-4B60-BB75-A5C2DF7AFCB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634694" y="945592"/>
              <a:ext cx="83357" cy="95473"/>
            </a:xfrm>
            <a:custGeom>
              <a:avLst/>
              <a:gdLst/>
              <a:ahLst/>
              <a:cxnLst/>
              <a:rect l="0" t="0" r="0" b="0"/>
              <a:pathLst>
                <a:path w="83357" h="95473">
                  <a:moveTo>
                    <a:pt x="51606" y="51358"/>
                  </a:moveTo>
                  <a:lnTo>
                    <a:pt x="51606" y="51358"/>
                  </a:lnTo>
                  <a:lnTo>
                    <a:pt x="28689" y="7405"/>
                  </a:lnTo>
                  <a:lnTo>
                    <a:pt x="25745" y="3006"/>
                  </a:lnTo>
                  <a:lnTo>
                    <a:pt x="22371" y="779"/>
                  </a:lnTo>
                  <a:lnTo>
                    <a:pt x="18710" y="0"/>
                  </a:lnTo>
                  <a:lnTo>
                    <a:pt x="14859" y="186"/>
                  </a:lnTo>
                  <a:lnTo>
                    <a:pt x="10880" y="3838"/>
                  </a:lnTo>
                  <a:lnTo>
                    <a:pt x="2696" y="17303"/>
                  </a:lnTo>
                  <a:lnTo>
                    <a:pt x="0" y="35046"/>
                  </a:lnTo>
                  <a:lnTo>
                    <a:pt x="1859" y="53986"/>
                  </a:lnTo>
                  <a:lnTo>
                    <a:pt x="15064" y="90971"/>
                  </a:lnTo>
                  <a:lnTo>
                    <a:pt x="18073" y="93995"/>
                  </a:lnTo>
                  <a:lnTo>
                    <a:pt x="21489" y="95305"/>
                  </a:lnTo>
                  <a:lnTo>
                    <a:pt x="25178" y="95472"/>
                  </a:lnTo>
                  <a:lnTo>
                    <a:pt x="28343" y="93468"/>
                  </a:lnTo>
                  <a:lnTo>
                    <a:pt x="45133" y="67870"/>
                  </a:lnTo>
                  <a:lnTo>
                    <a:pt x="47291" y="66599"/>
                  </a:lnTo>
                  <a:lnTo>
                    <a:pt x="50141" y="66458"/>
                  </a:lnTo>
                  <a:lnTo>
                    <a:pt x="57070" y="68182"/>
                  </a:lnTo>
                  <a:lnTo>
                    <a:pt x="75287" y="82048"/>
                  </a:lnTo>
                  <a:lnTo>
                    <a:pt x="83356" y="8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94">
            <a:extLst>
              <a:ext uri="{FF2B5EF4-FFF2-40B4-BE49-F238E27FC236}">
                <a16:creationId xmlns:a16="http://schemas.microsoft.com/office/drawing/2014/main" xmlns="" id="{5882FF25-61BC-43DD-8484-303AA5B79E09}"/>
              </a:ext>
            </a:extLst>
          </p:cNvPr>
          <p:cNvGrpSpPr/>
          <p:nvPr/>
        </p:nvGrpSpPr>
        <p:grpSpPr>
          <a:xfrm>
            <a:off x="5668769" y="731930"/>
            <a:ext cx="243082" cy="273786"/>
            <a:chOff x="5668769" y="731930"/>
            <a:chExt cx="243082" cy="273786"/>
          </a:xfrm>
        </p:grpSpPr>
        <p:sp>
          <p:nvSpPr>
            <p:cNvPr id="9" name="SMARTInkShape-3229">
              <a:extLst>
                <a:ext uri="{FF2B5EF4-FFF2-40B4-BE49-F238E27FC236}">
                  <a16:creationId xmlns:a16="http://schemas.microsoft.com/office/drawing/2014/main" xmlns="" id="{C557AE56-9D78-4E6D-9BCC-2103F603EDB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672643" y="876300"/>
              <a:ext cx="239208" cy="17757"/>
            </a:xfrm>
            <a:custGeom>
              <a:avLst/>
              <a:gdLst/>
              <a:ahLst/>
              <a:cxnLst/>
              <a:rect l="0" t="0" r="0" b="0"/>
              <a:pathLst>
                <a:path w="239208" h="17757">
                  <a:moveTo>
                    <a:pt x="29657" y="12700"/>
                  </a:moveTo>
                  <a:lnTo>
                    <a:pt x="29657" y="12700"/>
                  </a:lnTo>
                  <a:lnTo>
                    <a:pt x="10790" y="13406"/>
                  </a:lnTo>
                  <a:lnTo>
                    <a:pt x="1046" y="16071"/>
                  </a:lnTo>
                  <a:lnTo>
                    <a:pt x="0" y="17064"/>
                  </a:lnTo>
                  <a:lnTo>
                    <a:pt x="1419" y="17726"/>
                  </a:lnTo>
                  <a:lnTo>
                    <a:pt x="12873" y="17756"/>
                  </a:lnTo>
                  <a:lnTo>
                    <a:pt x="57845" y="13806"/>
                  </a:lnTo>
                  <a:lnTo>
                    <a:pt x="103098" y="10134"/>
                  </a:lnTo>
                  <a:lnTo>
                    <a:pt x="128713" y="8167"/>
                  </a:lnTo>
                  <a:lnTo>
                    <a:pt x="155666" y="6150"/>
                  </a:lnTo>
                  <a:lnTo>
                    <a:pt x="202077" y="2733"/>
                  </a:lnTo>
                  <a:lnTo>
                    <a:pt x="239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30">
              <a:extLst>
                <a:ext uri="{FF2B5EF4-FFF2-40B4-BE49-F238E27FC236}">
                  <a16:creationId xmlns:a16="http://schemas.microsoft.com/office/drawing/2014/main" xmlns="" id="{422D5829-6C53-4C25-923A-632283C2981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668769" y="731930"/>
              <a:ext cx="141482" cy="273786"/>
            </a:xfrm>
            <a:custGeom>
              <a:avLst/>
              <a:gdLst/>
              <a:ahLst/>
              <a:cxnLst/>
              <a:rect l="0" t="0" r="0" b="0"/>
              <a:pathLst>
                <a:path w="141482" h="273786">
                  <a:moveTo>
                    <a:pt x="46231" y="106270"/>
                  </a:moveTo>
                  <a:lnTo>
                    <a:pt x="46231" y="106270"/>
                  </a:lnTo>
                  <a:lnTo>
                    <a:pt x="41162" y="144552"/>
                  </a:lnTo>
                  <a:lnTo>
                    <a:pt x="34694" y="183621"/>
                  </a:lnTo>
                  <a:lnTo>
                    <a:pt x="24155" y="227810"/>
                  </a:lnTo>
                  <a:lnTo>
                    <a:pt x="7149" y="271818"/>
                  </a:lnTo>
                  <a:lnTo>
                    <a:pt x="4654" y="273785"/>
                  </a:lnTo>
                  <a:lnTo>
                    <a:pt x="2286" y="272980"/>
                  </a:lnTo>
                  <a:lnTo>
                    <a:pt x="0" y="270327"/>
                  </a:lnTo>
                  <a:lnTo>
                    <a:pt x="156" y="242995"/>
                  </a:lnTo>
                  <a:lnTo>
                    <a:pt x="6703" y="211722"/>
                  </a:lnTo>
                  <a:lnTo>
                    <a:pt x="18079" y="170776"/>
                  </a:lnTo>
                  <a:lnTo>
                    <a:pt x="26052" y="145041"/>
                  </a:lnTo>
                  <a:lnTo>
                    <a:pt x="34895" y="117301"/>
                  </a:lnTo>
                  <a:lnTo>
                    <a:pt x="44318" y="91752"/>
                  </a:lnTo>
                  <a:lnTo>
                    <a:pt x="64195" y="44549"/>
                  </a:lnTo>
                  <a:lnTo>
                    <a:pt x="85107" y="5275"/>
                  </a:lnTo>
                  <a:lnTo>
                    <a:pt x="89787" y="840"/>
                  </a:lnTo>
                  <a:lnTo>
                    <a:pt x="93612" y="0"/>
                  </a:lnTo>
                  <a:lnTo>
                    <a:pt x="96869" y="1557"/>
                  </a:lnTo>
                  <a:lnTo>
                    <a:pt x="108193" y="30715"/>
                  </a:lnTo>
                  <a:lnTo>
                    <a:pt x="116339" y="65164"/>
                  </a:lnTo>
                  <a:lnTo>
                    <a:pt x="123956" y="106345"/>
                  </a:lnTo>
                  <a:lnTo>
                    <a:pt x="129694" y="150518"/>
                  </a:lnTo>
                  <a:lnTo>
                    <a:pt x="134596" y="192258"/>
                  </a:lnTo>
                  <a:lnTo>
                    <a:pt x="138420" y="228448"/>
                  </a:lnTo>
                  <a:lnTo>
                    <a:pt x="141481" y="2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95">
            <a:extLst>
              <a:ext uri="{FF2B5EF4-FFF2-40B4-BE49-F238E27FC236}">
                <a16:creationId xmlns:a16="http://schemas.microsoft.com/office/drawing/2014/main" xmlns="" id="{5C2926A3-7445-46A7-AC8F-21D5DA74CAAD}"/>
              </a:ext>
            </a:extLst>
          </p:cNvPr>
          <p:cNvGrpSpPr/>
          <p:nvPr/>
        </p:nvGrpSpPr>
        <p:grpSpPr>
          <a:xfrm>
            <a:off x="3117850" y="508000"/>
            <a:ext cx="6451601" cy="4318001"/>
            <a:chOff x="3117850" y="508000"/>
            <a:chExt cx="6451601" cy="4318001"/>
          </a:xfrm>
        </p:grpSpPr>
        <p:sp>
          <p:nvSpPr>
            <p:cNvPr id="12" name="SMARTInkShape-3231">
              <a:extLst>
                <a:ext uri="{FF2B5EF4-FFF2-40B4-BE49-F238E27FC236}">
                  <a16:creationId xmlns:a16="http://schemas.microsoft.com/office/drawing/2014/main" xmlns="" id="{F97B747E-8942-44A1-A6A0-A141F66BA9E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578850" y="2171700"/>
              <a:ext cx="717551" cy="24257"/>
            </a:xfrm>
            <a:custGeom>
              <a:avLst/>
              <a:gdLst/>
              <a:ahLst/>
              <a:cxnLst/>
              <a:rect l="0" t="0" r="0" b="0"/>
              <a:pathLst>
                <a:path w="717551" h="24257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8951" y="21538"/>
                  </a:lnTo>
                  <a:lnTo>
                    <a:pt x="51554" y="24256"/>
                  </a:lnTo>
                  <a:lnTo>
                    <a:pt x="87824" y="21128"/>
                  </a:lnTo>
                  <a:lnTo>
                    <a:pt x="109350" y="18319"/>
                  </a:lnTo>
                  <a:lnTo>
                    <a:pt x="137106" y="15740"/>
                  </a:lnTo>
                  <a:lnTo>
                    <a:pt x="169014" y="13316"/>
                  </a:lnTo>
                  <a:lnTo>
                    <a:pt x="203693" y="10994"/>
                  </a:lnTo>
                  <a:lnTo>
                    <a:pt x="240923" y="9446"/>
                  </a:lnTo>
                  <a:lnTo>
                    <a:pt x="279854" y="8414"/>
                  </a:lnTo>
                  <a:lnTo>
                    <a:pt x="319919" y="7726"/>
                  </a:lnTo>
                  <a:lnTo>
                    <a:pt x="362858" y="6562"/>
                  </a:lnTo>
                  <a:lnTo>
                    <a:pt x="407711" y="5080"/>
                  </a:lnTo>
                  <a:lnTo>
                    <a:pt x="453841" y="3387"/>
                  </a:lnTo>
                  <a:lnTo>
                    <a:pt x="503643" y="2258"/>
                  </a:lnTo>
                  <a:lnTo>
                    <a:pt x="555896" y="1505"/>
                  </a:lnTo>
                  <a:lnTo>
                    <a:pt x="609780" y="1003"/>
                  </a:lnTo>
                  <a:lnTo>
                    <a:pt x="645703" y="669"/>
                  </a:lnTo>
                  <a:lnTo>
                    <a:pt x="717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32">
              <a:extLst>
                <a:ext uri="{FF2B5EF4-FFF2-40B4-BE49-F238E27FC236}">
                  <a16:creationId xmlns:a16="http://schemas.microsoft.com/office/drawing/2014/main" xmlns="" id="{ECF8B90A-1291-47AD-9B2B-68ACC09CE1D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470900" y="508000"/>
              <a:ext cx="131869" cy="3937001"/>
            </a:xfrm>
            <a:custGeom>
              <a:avLst/>
              <a:gdLst/>
              <a:ahLst/>
              <a:cxnLst/>
              <a:rect l="0" t="0" r="0" b="0"/>
              <a:pathLst>
                <a:path w="131869" h="3937001">
                  <a:moveTo>
                    <a:pt x="114300" y="0"/>
                  </a:moveTo>
                  <a:lnTo>
                    <a:pt x="114300" y="0"/>
                  </a:lnTo>
                  <a:lnTo>
                    <a:pt x="112418" y="28222"/>
                  </a:lnTo>
                  <a:lnTo>
                    <a:pt x="110929" y="50565"/>
                  </a:lnTo>
                  <a:lnTo>
                    <a:pt x="109936" y="80982"/>
                  </a:lnTo>
                  <a:lnTo>
                    <a:pt x="109274" y="116783"/>
                  </a:lnTo>
                  <a:lnTo>
                    <a:pt x="108832" y="156172"/>
                  </a:lnTo>
                  <a:lnTo>
                    <a:pt x="108538" y="201481"/>
                  </a:lnTo>
                  <a:lnTo>
                    <a:pt x="108341" y="250737"/>
                  </a:lnTo>
                  <a:lnTo>
                    <a:pt x="108211" y="302625"/>
                  </a:lnTo>
                  <a:lnTo>
                    <a:pt x="108830" y="358383"/>
                  </a:lnTo>
                  <a:lnTo>
                    <a:pt x="109948" y="416722"/>
                  </a:lnTo>
                  <a:lnTo>
                    <a:pt x="111399" y="476781"/>
                  </a:lnTo>
                  <a:lnTo>
                    <a:pt x="113776" y="539399"/>
                  </a:lnTo>
                  <a:lnTo>
                    <a:pt x="116773" y="603721"/>
                  </a:lnTo>
                  <a:lnTo>
                    <a:pt x="120182" y="669181"/>
                  </a:lnTo>
                  <a:lnTo>
                    <a:pt x="123159" y="739632"/>
                  </a:lnTo>
                  <a:lnTo>
                    <a:pt x="125851" y="813410"/>
                  </a:lnTo>
                  <a:lnTo>
                    <a:pt x="128350" y="889407"/>
                  </a:lnTo>
                  <a:lnTo>
                    <a:pt x="130017" y="968999"/>
                  </a:lnTo>
                  <a:lnTo>
                    <a:pt x="131128" y="1050988"/>
                  </a:lnTo>
                  <a:lnTo>
                    <a:pt x="131868" y="1134575"/>
                  </a:lnTo>
                  <a:lnTo>
                    <a:pt x="130951" y="1221345"/>
                  </a:lnTo>
                  <a:lnTo>
                    <a:pt x="128929" y="1310235"/>
                  </a:lnTo>
                  <a:lnTo>
                    <a:pt x="126168" y="1400540"/>
                  </a:lnTo>
                  <a:lnTo>
                    <a:pt x="122213" y="1494610"/>
                  </a:lnTo>
                  <a:lnTo>
                    <a:pt x="117458" y="1591190"/>
                  </a:lnTo>
                  <a:lnTo>
                    <a:pt x="112171" y="1689443"/>
                  </a:lnTo>
                  <a:lnTo>
                    <a:pt x="106531" y="1787401"/>
                  </a:lnTo>
                  <a:lnTo>
                    <a:pt x="100654" y="1885162"/>
                  </a:lnTo>
                  <a:lnTo>
                    <a:pt x="94619" y="1982791"/>
                  </a:lnTo>
                  <a:lnTo>
                    <a:pt x="89184" y="2080333"/>
                  </a:lnTo>
                  <a:lnTo>
                    <a:pt x="84151" y="2177816"/>
                  </a:lnTo>
                  <a:lnTo>
                    <a:pt x="79384" y="2275261"/>
                  </a:lnTo>
                  <a:lnTo>
                    <a:pt x="74795" y="2373385"/>
                  </a:lnTo>
                  <a:lnTo>
                    <a:pt x="70324" y="2471962"/>
                  </a:lnTo>
                  <a:lnTo>
                    <a:pt x="65932" y="2570841"/>
                  </a:lnTo>
                  <a:lnTo>
                    <a:pt x="62299" y="2667100"/>
                  </a:lnTo>
                  <a:lnTo>
                    <a:pt x="59172" y="2761611"/>
                  </a:lnTo>
                  <a:lnTo>
                    <a:pt x="56381" y="2854958"/>
                  </a:lnTo>
                  <a:lnTo>
                    <a:pt x="54521" y="2944705"/>
                  </a:lnTo>
                  <a:lnTo>
                    <a:pt x="53280" y="3032053"/>
                  </a:lnTo>
                  <a:lnTo>
                    <a:pt x="52453" y="3117802"/>
                  </a:lnTo>
                  <a:lnTo>
                    <a:pt x="50491" y="3200368"/>
                  </a:lnTo>
                  <a:lnTo>
                    <a:pt x="47772" y="3280812"/>
                  </a:lnTo>
                  <a:lnTo>
                    <a:pt x="44548" y="3359841"/>
                  </a:lnTo>
                  <a:lnTo>
                    <a:pt x="40987" y="3432989"/>
                  </a:lnTo>
                  <a:lnTo>
                    <a:pt x="37202" y="3502215"/>
                  </a:lnTo>
                  <a:lnTo>
                    <a:pt x="33269" y="3568827"/>
                  </a:lnTo>
                  <a:lnTo>
                    <a:pt x="28528" y="3629462"/>
                  </a:lnTo>
                  <a:lnTo>
                    <a:pt x="23253" y="3686114"/>
                  </a:lnTo>
                  <a:lnTo>
                    <a:pt x="17618" y="3740109"/>
                  </a:lnTo>
                  <a:lnTo>
                    <a:pt x="13157" y="3785984"/>
                  </a:lnTo>
                  <a:lnTo>
                    <a:pt x="9476" y="3826445"/>
                  </a:lnTo>
                  <a:lnTo>
                    <a:pt x="6317" y="3863296"/>
                  </a:lnTo>
                  <a:lnTo>
                    <a:pt x="0" y="393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33">
              <a:extLst>
                <a:ext uri="{FF2B5EF4-FFF2-40B4-BE49-F238E27FC236}">
                  <a16:creationId xmlns:a16="http://schemas.microsoft.com/office/drawing/2014/main" xmlns="" id="{6C54C54C-ACE7-40A6-AB90-9BEC279A490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778250" y="3200400"/>
              <a:ext cx="5791201" cy="374651"/>
            </a:xfrm>
            <a:custGeom>
              <a:avLst/>
              <a:gdLst/>
              <a:ahLst/>
              <a:cxnLst/>
              <a:rect l="0" t="0" r="0" b="0"/>
              <a:pathLst>
                <a:path w="5791201" h="374651">
                  <a:moveTo>
                    <a:pt x="0" y="374650"/>
                  </a:moveTo>
                  <a:lnTo>
                    <a:pt x="0" y="374650"/>
                  </a:lnTo>
                  <a:lnTo>
                    <a:pt x="37081" y="374650"/>
                  </a:lnTo>
                  <a:lnTo>
                    <a:pt x="59998" y="374650"/>
                  </a:lnTo>
                  <a:lnTo>
                    <a:pt x="87271" y="374650"/>
                  </a:lnTo>
                  <a:lnTo>
                    <a:pt x="117447" y="374650"/>
                  </a:lnTo>
                  <a:lnTo>
                    <a:pt x="155204" y="373239"/>
                  </a:lnTo>
                  <a:lnTo>
                    <a:pt x="198013" y="370887"/>
                  </a:lnTo>
                  <a:lnTo>
                    <a:pt x="244192" y="367908"/>
                  </a:lnTo>
                  <a:lnTo>
                    <a:pt x="298262" y="363100"/>
                  </a:lnTo>
                  <a:lnTo>
                    <a:pt x="357591" y="357072"/>
                  </a:lnTo>
                  <a:lnTo>
                    <a:pt x="420427" y="350231"/>
                  </a:lnTo>
                  <a:lnTo>
                    <a:pt x="489835" y="342848"/>
                  </a:lnTo>
                  <a:lnTo>
                    <a:pt x="563623" y="335104"/>
                  </a:lnTo>
                  <a:lnTo>
                    <a:pt x="640332" y="327120"/>
                  </a:lnTo>
                  <a:lnTo>
                    <a:pt x="722515" y="318269"/>
                  </a:lnTo>
                  <a:lnTo>
                    <a:pt x="808349" y="308840"/>
                  </a:lnTo>
                  <a:lnTo>
                    <a:pt x="896616" y="299027"/>
                  </a:lnTo>
                  <a:lnTo>
                    <a:pt x="993561" y="288251"/>
                  </a:lnTo>
                  <a:lnTo>
                    <a:pt x="1096291" y="276834"/>
                  </a:lnTo>
                  <a:lnTo>
                    <a:pt x="1202877" y="264989"/>
                  </a:lnTo>
                  <a:lnTo>
                    <a:pt x="1315562" y="253565"/>
                  </a:lnTo>
                  <a:lnTo>
                    <a:pt x="1432314" y="242421"/>
                  </a:lnTo>
                  <a:lnTo>
                    <a:pt x="1551776" y="231464"/>
                  </a:lnTo>
                  <a:lnTo>
                    <a:pt x="1674456" y="220631"/>
                  </a:lnTo>
                  <a:lnTo>
                    <a:pt x="1799282" y="209882"/>
                  </a:lnTo>
                  <a:lnTo>
                    <a:pt x="1925538" y="199188"/>
                  </a:lnTo>
                  <a:lnTo>
                    <a:pt x="2059098" y="188531"/>
                  </a:lnTo>
                  <a:lnTo>
                    <a:pt x="2197526" y="177898"/>
                  </a:lnTo>
                  <a:lnTo>
                    <a:pt x="2339201" y="167282"/>
                  </a:lnTo>
                  <a:lnTo>
                    <a:pt x="2483039" y="157383"/>
                  </a:lnTo>
                  <a:lnTo>
                    <a:pt x="2628321" y="147961"/>
                  </a:lnTo>
                  <a:lnTo>
                    <a:pt x="2774564" y="138857"/>
                  </a:lnTo>
                  <a:lnTo>
                    <a:pt x="2921448" y="129966"/>
                  </a:lnTo>
                  <a:lnTo>
                    <a:pt x="3068760" y="121216"/>
                  </a:lnTo>
                  <a:lnTo>
                    <a:pt x="3216356" y="112561"/>
                  </a:lnTo>
                  <a:lnTo>
                    <a:pt x="3366965" y="105380"/>
                  </a:lnTo>
                  <a:lnTo>
                    <a:pt x="3519582" y="99181"/>
                  </a:lnTo>
                  <a:lnTo>
                    <a:pt x="3673538" y="93637"/>
                  </a:lnTo>
                  <a:lnTo>
                    <a:pt x="3823447" y="87824"/>
                  </a:lnTo>
                  <a:lnTo>
                    <a:pt x="3970659" y="81833"/>
                  </a:lnTo>
                  <a:lnTo>
                    <a:pt x="4116073" y="75722"/>
                  </a:lnTo>
                  <a:lnTo>
                    <a:pt x="4255348" y="70942"/>
                  </a:lnTo>
                  <a:lnTo>
                    <a:pt x="4390533" y="67051"/>
                  </a:lnTo>
                  <a:lnTo>
                    <a:pt x="4522988" y="63750"/>
                  </a:lnTo>
                  <a:lnTo>
                    <a:pt x="4650098" y="60844"/>
                  </a:lnTo>
                  <a:lnTo>
                    <a:pt x="4773643" y="58202"/>
                  </a:lnTo>
                  <a:lnTo>
                    <a:pt x="4894812" y="55735"/>
                  </a:lnTo>
                  <a:lnTo>
                    <a:pt x="5006635" y="52679"/>
                  </a:lnTo>
                  <a:lnTo>
                    <a:pt x="5112229" y="49230"/>
                  </a:lnTo>
                  <a:lnTo>
                    <a:pt x="5213669" y="45520"/>
                  </a:lnTo>
                  <a:lnTo>
                    <a:pt x="5305285" y="40930"/>
                  </a:lnTo>
                  <a:lnTo>
                    <a:pt x="5390351" y="35753"/>
                  </a:lnTo>
                  <a:lnTo>
                    <a:pt x="5471051" y="30186"/>
                  </a:lnTo>
                  <a:lnTo>
                    <a:pt x="5542490" y="24357"/>
                  </a:lnTo>
                  <a:lnTo>
                    <a:pt x="5607754" y="18355"/>
                  </a:lnTo>
                  <a:lnTo>
                    <a:pt x="5668902" y="12237"/>
                  </a:lnTo>
                  <a:lnTo>
                    <a:pt x="5709668" y="8158"/>
                  </a:lnTo>
                  <a:lnTo>
                    <a:pt x="579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34">
              <a:extLst>
                <a:ext uri="{FF2B5EF4-FFF2-40B4-BE49-F238E27FC236}">
                  <a16:creationId xmlns:a16="http://schemas.microsoft.com/office/drawing/2014/main" xmlns="" id="{E02E350D-6F0D-45DB-BB6F-99E321199EF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651250" y="2921000"/>
              <a:ext cx="196851" cy="56268"/>
            </a:xfrm>
            <a:custGeom>
              <a:avLst/>
              <a:gdLst/>
              <a:ahLst/>
              <a:cxnLst/>
              <a:rect l="0" t="0" r="0" b="0"/>
              <a:pathLst>
                <a:path w="196851" h="56268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2117" y="55164"/>
                  </a:lnTo>
                  <a:lnTo>
                    <a:pt x="10113" y="56267"/>
                  </a:lnTo>
                  <a:lnTo>
                    <a:pt x="55594" y="41767"/>
                  </a:lnTo>
                  <a:lnTo>
                    <a:pt x="93618" y="30557"/>
                  </a:lnTo>
                  <a:lnTo>
                    <a:pt x="134506" y="1851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35">
              <a:extLst>
                <a:ext uri="{FF2B5EF4-FFF2-40B4-BE49-F238E27FC236}">
                  <a16:creationId xmlns:a16="http://schemas.microsoft.com/office/drawing/2014/main" xmlns="" id="{BC61BFC7-BBDA-4A86-9A8A-2382B765A77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641529" y="2762250"/>
              <a:ext cx="193872" cy="82551"/>
            </a:xfrm>
            <a:custGeom>
              <a:avLst/>
              <a:gdLst/>
              <a:ahLst/>
              <a:cxnLst/>
              <a:rect l="0" t="0" r="0" b="0"/>
              <a:pathLst>
                <a:path w="1938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227" y="68735"/>
                  </a:lnTo>
                  <a:lnTo>
                    <a:pt x="1275" y="64873"/>
                  </a:lnTo>
                  <a:lnTo>
                    <a:pt x="16234" y="49325"/>
                  </a:lnTo>
                  <a:lnTo>
                    <a:pt x="52024" y="31313"/>
                  </a:lnTo>
                  <a:lnTo>
                    <a:pt x="86142" y="18856"/>
                  </a:lnTo>
                  <a:lnTo>
                    <a:pt x="123414" y="8380"/>
                  </a:lnTo>
                  <a:lnTo>
                    <a:pt x="170486" y="2483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36">
              <a:extLst>
                <a:ext uri="{FF2B5EF4-FFF2-40B4-BE49-F238E27FC236}">
                  <a16:creationId xmlns:a16="http://schemas.microsoft.com/office/drawing/2014/main" xmlns="" id="{624A751D-942C-4556-910E-8FA96D6345A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638666" y="2813050"/>
              <a:ext cx="18935" cy="342901"/>
            </a:xfrm>
            <a:custGeom>
              <a:avLst/>
              <a:gdLst/>
              <a:ahLst/>
              <a:cxnLst/>
              <a:rect l="0" t="0" r="0" b="0"/>
              <a:pathLst>
                <a:path w="18935" h="342901">
                  <a:moveTo>
                    <a:pt x="6234" y="0"/>
                  </a:moveTo>
                  <a:lnTo>
                    <a:pt x="6234" y="0"/>
                  </a:lnTo>
                  <a:lnTo>
                    <a:pt x="1208" y="42063"/>
                  </a:lnTo>
                  <a:lnTo>
                    <a:pt x="472" y="74434"/>
                  </a:lnTo>
                  <a:lnTo>
                    <a:pt x="146" y="109987"/>
                  </a:lnTo>
                  <a:lnTo>
                    <a:pt x="0" y="150719"/>
                  </a:lnTo>
                  <a:lnTo>
                    <a:pt x="641" y="193986"/>
                  </a:lnTo>
                  <a:lnTo>
                    <a:pt x="3278" y="236735"/>
                  </a:lnTo>
                  <a:lnTo>
                    <a:pt x="4920" y="273608"/>
                  </a:lnTo>
                  <a:lnTo>
                    <a:pt x="9608" y="314608"/>
                  </a:lnTo>
                  <a:lnTo>
                    <a:pt x="18934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37">
              <a:extLst>
                <a:ext uri="{FF2B5EF4-FFF2-40B4-BE49-F238E27FC236}">
                  <a16:creationId xmlns:a16="http://schemas.microsoft.com/office/drawing/2014/main" xmlns="" id="{7D64D33F-8627-4F55-9ED3-ED869965BC1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117850" y="2192218"/>
              <a:ext cx="5562601" cy="265233"/>
            </a:xfrm>
            <a:custGeom>
              <a:avLst/>
              <a:gdLst/>
              <a:ahLst/>
              <a:cxnLst/>
              <a:rect l="0" t="0" r="0" b="0"/>
              <a:pathLst>
                <a:path w="5562601" h="265233">
                  <a:moveTo>
                    <a:pt x="0" y="265232"/>
                  </a:moveTo>
                  <a:lnTo>
                    <a:pt x="0" y="265232"/>
                  </a:lnTo>
                  <a:lnTo>
                    <a:pt x="43274" y="257706"/>
                  </a:lnTo>
                  <a:lnTo>
                    <a:pt x="77532" y="251748"/>
                  </a:lnTo>
                  <a:lnTo>
                    <a:pt x="121538" y="244954"/>
                  </a:lnTo>
                  <a:lnTo>
                    <a:pt x="172042" y="237602"/>
                  </a:lnTo>
                  <a:lnTo>
                    <a:pt x="226878" y="229879"/>
                  </a:lnTo>
                  <a:lnTo>
                    <a:pt x="292363" y="220496"/>
                  </a:lnTo>
                  <a:lnTo>
                    <a:pt x="364948" y="210008"/>
                  </a:lnTo>
                  <a:lnTo>
                    <a:pt x="442265" y="198783"/>
                  </a:lnTo>
                  <a:lnTo>
                    <a:pt x="526266" y="187066"/>
                  </a:lnTo>
                  <a:lnTo>
                    <a:pt x="614721" y="175021"/>
                  </a:lnTo>
                  <a:lnTo>
                    <a:pt x="706147" y="162758"/>
                  </a:lnTo>
                  <a:lnTo>
                    <a:pt x="805198" y="150349"/>
                  </a:lnTo>
                  <a:lnTo>
                    <a:pt x="909332" y="137844"/>
                  </a:lnTo>
                  <a:lnTo>
                    <a:pt x="1016855" y="125273"/>
                  </a:lnTo>
                  <a:lnTo>
                    <a:pt x="1135808" y="111954"/>
                  </a:lnTo>
                  <a:lnTo>
                    <a:pt x="1262383" y="98135"/>
                  </a:lnTo>
                  <a:lnTo>
                    <a:pt x="1394039" y="83984"/>
                  </a:lnTo>
                  <a:lnTo>
                    <a:pt x="1536137" y="70317"/>
                  </a:lnTo>
                  <a:lnTo>
                    <a:pt x="1685197" y="56972"/>
                  </a:lnTo>
                  <a:lnTo>
                    <a:pt x="1838898" y="43842"/>
                  </a:lnTo>
                  <a:lnTo>
                    <a:pt x="1994988" y="32972"/>
                  </a:lnTo>
                  <a:lnTo>
                    <a:pt x="2152669" y="23608"/>
                  </a:lnTo>
                  <a:lnTo>
                    <a:pt x="2311413" y="15250"/>
                  </a:lnTo>
                  <a:lnTo>
                    <a:pt x="2472275" y="9677"/>
                  </a:lnTo>
                  <a:lnTo>
                    <a:pt x="2634550" y="5962"/>
                  </a:lnTo>
                  <a:lnTo>
                    <a:pt x="2797768" y="3485"/>
                  </a:lnTo>
                  <a:lnTo>
                    <a:pt x="2960906" y="1834"/>
                  </a:lnTo>
                  <a:lnTo>
                    <a:pt x="3123993" y="733"/>
                  </a:lnTo>
                  <a:lnTo>
                    <a:pt x="3287045" y="0"/>
                  </a:lnTo>
                  <a:lnTo>
                    <a:pt x="3448663" y="216"/>
                  </a:lnTo>
                  <a:lnTo>
                    <a:pt x="3609325" y="1066"/>
                  </a:lnTo>
                  <a:lnTo>
                    <a:pt x="3769351" y="2338"/>
                  </a:lnTo>
                  <a:lnTo>
                    <a:pt x="3928245" y="4597"/>
                  </a:lnTo>
                  <a:lnTo>
                    <a:pt x="4086385" y="7514"/>
                  </a:lnTo>
                  <a:lnTo>
                    <a:pt x="4244024" y="10870"/>
                  </a:lnTo>
                  <a:lnTo>
                    <a:pt x="4391449" y="13813"/>
                  </a:lnTo>
                  <a:lnTo>
                    <a:pt x="4532067" y="16480"/>
                  </a:lnTo>
                  <a:lnTo>
                    <a:pt x="4668145" y="18964"/>
                  </a:lnTo>
                  <a:lnTo>
                    <a:pt x="4792729" y="21326"/>
                  </a:lnTo>
                  <a:lnTo>
                    <a:pt x="4909653" y="23605"/>
                  </a:lnTo>
                  <a:lnTo>
                    <a:pt x="5021469" y="25831"/>
                  </a:lnTo>
                  <a:lnTo>
                    <a:pt x="5119296" y="28020"/>
                  </a:lnTo>
                  <a:lnTo>
                    <a:pt x="5207798" y="30185"/>
                  </a:lnTo>
                  <a:lnTo>
                    <a:pt x="5290082" y="32334"/>
                  </a:lnTo>
                  <a:lnTo>
                    <a:pt x="5356932" y="32356"/>
                  </a:lnTo>
                  <a:lnTo>
                    <a:pt x="5413494" y="30959"/>
                  </a:lnTo>
                  <a:lnTo>
                    <a:pt x="5463196" y="28616"/>
                  </a:lnTo>
                  <a:lnTo>
                    <a:pt x="5496331" y="27055"/>
                  </a:lnTo>
                  <a:lnTo>
                    <a:pt x="5562600" y="2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38">
              <a:extLst>
                <a:ext uri="{FF2B5EF4-FFF2-40B4-BE49-F238E27FC236}">
                  <a16:creationId xmlns:a16="http://schemas.microsoft.com/office/drawing/2014/main" xmlns="" id="{98256F24-ADCA-4ECC-8A31-773613E7E37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083050" y="1246091"/>
              <a:ext cx="5321301" cy="162727"/>
            </a:xfrm>
            <a:custGeom>
              <a:avLst/>
              <a:gdLst/>
              <a:ahLst/>
              <a:cxnLst/>
              <a:rect l="0" t="0" r="0" b="0"/>
              <a:pathLst>
                <a:path w="5321301" h="162727">
                  <a:moveTo>
                    <a:pt x="0" y="157259"/>
                  </a:moveTo>
                  <a:lnTo>
                    <a:pt x="0" y="157259"/>
                  </a:lnTo>
                  <a:lnTo>
                    <a:pt x="38309" y="157965"/>
                  </a:lnTo>
                  <a:lnTo>
                    <a:pt x="75352" y="160630"/>
                  </a:lnTo>
                  <a:lnTo>
                    <a:pt x="98918" y="161623"/>
                  </a:lnTo>
                  <a:lnTo>
                    <a:pt x="125212" y="162285"/>
                  </a:lnTo>
                  <a:lnTo>
                    <a:pt x="153324" y="162726"/>
                  </a:lnTo>
                  <a:lnTo>
                    <a:pt x="189705" y="161609"/>
                  </a:lnTo>
                  <a:lnTo>
                    <a:pt x="231598" y="159454"/>
                  </a:lnTo>
                  <a:lnTo>
                    <a:pt x="277165" y="156605"/>
                  </a:lnTo>
                  <a:lnTo>
                    <a:pt x="329416" y="153295"/>
                  </a:lnTo>
                  <a:lnTo>
                    <a:pt x="386121" y="149678"/>
                  </a:lnTo>
                  <a:lnTo>
                    <a:pt x="445798" y="145855"/>
                  </a:lnTo>
                  <a:lnTo>
                    <a:pt x="513804" y="139778"/>
                  </a:lnTo>
                  <a:lnTo>
                    <a:pt x="587364" y="132200"/>
                  </a:lnTo>
                  <a:lnTo>
                    <a:pt x="664626" y="123620"/>
                  </a:lnTo>
                  <a:lnTo>
                    <a:pt x="752118" y="115077"/>
                  </a:lnTo>
                  <a:lnTo>
                    <a:pt x="846428" y="106560"/>
                  </a:lnTo>
                  <a:lnTo>
                    <a:pt x="945285" y="98060"/>
                  </a:lnTo>
                  <a:lnTo>
                    <a:pt x="1049996" y="88865"/>
                  </a:lnTo>
                  <a:lnTo>
                    <a:pt x="1158608" y="79208"/>
                  </a:lnTo>
                  <a:lnTo>
                    <a:pt x="1269822" y="69241"/>
                  </a:lnTo>
                  <a:lnTo>
                    <a:pt x="1387709" y="60481"/>
                  </a:lnTo>
                  <a:lnTo>
                    <a:pt x="1510045" y="52523"/>
                  </a:lnTo>
                  <a:lnTo>
                    <a:pt x="1635347" y="45102"/>
                  </a:lnTo>
                  <a:lnTo>
                    <a:pt x="1768270" y="38038"/>
                  </a:lnTo>
                  <a:lnTo>
                    <a:pt x="1906275" y="31211"/>
                  </a:lnTo>
                  <a:lnTo>
                    <a:pt x="2047666" y="24544"/>
                  </a:lnTo>
                  <a:lnTo>
                    <a:pt x="2192727" y="19393"/>
                  </a:lnTo>
                  <a:lnTo>
                    <a:pt x="2340235" y="15254"/>
                  </a:lnTo>
                  <a:lnTo>
                    <a:pt x="2489374" y="11789"/>
                  </a:lnTo>
                  <a:lnTo>
                    <a:pt x="2641009" y="8773"/>
                  </a:lnTo>
                  <a:lnTo>
                    <a:pt x="2794312" y="6058"/>
                  </a:lnTo>
                  <a:lnTo>
                    <a:pt x="2948725" y="3541"/>
                  </a:lnTo>
                  <a:lnTo>
                    <a:pt x="3105994" y="1864"/>
                  </a:lnTo>
                  <a:lnTo>
                    <a:pt x="3265169" y="746"/>
                  </a:lnTo>
                  <a:lnTo>
                    <a:pt x="3425613" y="0"/>
                  </a:lnTo>
                  <a:lnTo>
                    <a:pt x="3581258" y="209"/>
                  </a:lnTo>
                  <a:lnTo>
                    <a:pt x="3733705" y="1053"/>
                  </a:lnTo>
                  <a:lnTo>
                    <a:pt x="3884020" y="2322"/>
                  </a:lnTo>
                  <a:lnTo>
                    <a:pt x="4027269" y="3873"/>
                  </a:lnTo>
                  <a:lnTo>
                    <a:pt x="4165807" y="5613"/>
                  </a:lnTo>
                  <a:lnTo>
                    <a:pt x="4301204" y="7478"/>
                  </a:lnTo>
                  <a:lnTo>
                    <a:pt x="4428864" y="8722"/>
                  </a:lnTo>
                  <a:lnTo>
                    <a:pt x="4551365" y="9551"/>
                  </a:lnTo>
                  <a:lnTo>
                    <a:pt x="4670426" y="10104"/>
                  </a:lnTo>
                  <a:lnTo>
                    <a:pt x="4777317" y="10472"/>
                  </a:lnTo>
                  <a:lnTo>
                    <a:pt x="4876095" y="10718"/>
                  </a:lnTo>
                  <a:lnTo>
                    <a:pt x="4969463" y="10881"/>
                  </a:lnTo>
                  <a:lnTo>
                    <a:pt x="5050053" y="10991"/>
                  </a:lnTo>
                  <a:lnTo>
                    <a:pt x="5122125" y="11063"/>
                  </a:lnTo>
                  <a:lnTo>
                    <a:pt x="5188517" y="11112"/>
                  </a:lnTo>
                  <a:lnTo>
                    <a:pt x="5232777" y="11144"/>
                  </a:lnTo>
                  <a:lnTo>
                    <a:pt x="5321300" y="11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39">
              <a:extLst>
                <a:ext uri="{FF2B5EF4-FFF2-40B4-BE49-F238E27FC236}">
                  <a16:creationId xmlns:a16="http://schemas.microsoft.com/office/drawing/2014/main" xmlns="" id="{DD6571AE-DEF8-4F8E-87A2-84B8F09DD15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312182" y="649465"/>
              <a:ext cx="191828" cy="348170"/>
            </a:xfrm>
            <a:custGeom>
              <a:avLst/>
              <a:gdLst/>
              <a:ahLst/>
              <a:cxnLst/>
              <a:rect l="0" t="0" r="0" b="0"/>
              <a:pathLst>
                <a:path w="191828" h="348170">
                  <a:moveTo>
                    <a:pt x="66518" y="10935"/>
                  </a:moveTo>
                  <a:lnTo>
                    <a:pt x="66518" y="10935"/>
                  </a:lnTo>
                  <a:lnTo>
                    <a:pt x="66518" y="0"/>
                  </a:lnTo>
                  <a:lnTo>
                    <a:pt x="61449" y="16615"/>
                  </a:lnTo>
                  <a:lnTo>
                    <a:pt x="55687" y="53932"/>
                  </a:lnTo>
                  <a:lnTo>
                    <a:pt x="51591" y="91899"/>
                  </a:lnTo>
                  <a:lnTo>
                    <a:pt x="45537" y="132761"/>
                  </a:lnTo>
                  <a:lnTo>
                    <a:pt x="38143" y="172324"/>
                  </a:lnTo>
                  <a:lnTo>
                    <a:pt x="30153" y="206371"/>
                  </a:lnTo>
                  <a:lnTo>
                    <a:pt x="24463" y="243193"/>
                  </a:lnTo>
                  <a:lnTo>
                    <a:pt x="25076" y="249734"/>
                  </a:lnTo>
                  <a:lnTo>
                    <a:pt x="26896" y="253390"/>
                  </a:lnTo>
                  <a:lnTo>
                    <a:pt x="29519" y="255122"/>
                  </a:lnTo>
                  <a:lnTo>
                    <a:pt x="32680" y="254159"/>
                  </a:lnTo>
                  <a:lnTo>
                    <a:pt x="39955" y="247446"/>
                  </a:lnTo>
                  <a:lnTo>
                    <a:pt x="42247" y="233644"/>
                  </a:lnTo>
                  <a:lnTo>
                    <a:pt x="34598" y="189296"/>
                  </a:lnTo>
                  <a:lnTo>
                    <a:pt x="23507" y="157543"/>
                  </a:lnTo>
                  <a:lnTo>
                    <a:pt x="13535" y="144768"/>
                  </a:lnTo>
                  <a:lnTo>
                    <a:pt x="7913" y="140374"/>
                  </a:lnTo>
                  <a:lnTo>
                    <a:pt x="4164" y="139561"/>
                  </a:lnTo>
                  <a:lnTo>
                    <a:pt x="1665" y="141136"/>
                  </a:lnTo>
                  <a:lnTo>
                    <a:pt x="0" y="144302"/>
                  </a:lnTo>
                  <a:lnTo>
                    <a:pt x="2417" y="147824"/>
                  </a:lnTo>
                  <a:lnTo>
                    <a:pt x="14510" y="155500"/>
                  </a:lnTo>
                  <a:lnTo>
                    <a:pt x="37781" y="161014"/>
                  </a:lnTo>
                  <a:lnTo>
                    <a:pt x="68812" y="163131"/>
                  </a:lnTo>
                  <a:lnTo>
                    <a:pt x="70164" y="163905"/>
                  </a:lnTo>
                  <a:lnTo>
                    <a:pt x="71065" y="165126"/>
                  </a:lnTo>
                  <a:lnTo>
                    <a:pt x="72772" y="168364"/>
                  </a:lnTo>
                  <a:lnTo>
                    <a:pt x="75883" y="172155"/>
                  </a:lnTo>
                  <a:lnTo>
                    <a:pt x="88343" y="178256"/>
                  </a:lnTo>
                  <a:lnTo>
                    <a:pt x="101383" y="176787"/>
                  </a:lnTo>
                  <a:lnTo>
                    <a:pt x="145578" y="158375"/>
                  </a:lnTo>
                  <a:lnTo>
                    <a:pt x="158570" y="152164"/>
                  </a:lnTo>
                  <a:lnTo>
                    <a:pt x="158930" y="153065"/>
                  </a:lnTo>
                  <a:lnTo>
                    <a:pt x="157449" y="157830"/>
                  </a:lnTo>
                  <a:lnTo>
                    <a:pt x="161063" y="196109"/>
                  </a:lnTo>
                  <a:lnTo>
                    <a:pt x="168109" y="237333"/>
                  </a:lnTo>
                  <a:lnTo>
                    <a:pt x="181991" y="275963"/>
                  </a:lnTo>
                  <a:lnTo>
                    <a:pt x="190982" y="299235"/>
                  </a:lnTo>
                  <a:lnTo>
                    <a:pt x="191827" y="309674"/>
                  </a:lnTo>
                  <a:lnTo>
                    <a:pt x="187122" y="328798"/>
                  </a:lnTo>
                  <a:lnTo>
                    <a:pt x="177976" y="341061"/>
                  </a:lnTo>
                  <a:lnTo>
                    <a:pt x="172573" y="345319"/>
                  </a:lnTo>
                  <a:lnTo>
                    <a:pt x="155281" y="348169"/>
                  </a:lnTo>
                  <a:lnTo>
                    <a:pt x="123627" y="343925"/>
                  </a:lnTo>
                  <a:lnTo>
                    <a:pt x="113058" y="340878"/>
                  </a:lnTo>
                  <a:lnTo>
                    <a:pt x="106011" y="336025"/>
                  </a:lnTo>
                  <a:lnTo>
                    <a:pt x="101313" y="329967"/>
                  </a:lnTo>
                  <a:lnTo>
                    <a:pt x="91918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40">
              <a:extLst>
                <a:ext uri="{FF2B5EF4-FFF2-40B4-BE49-F238E27FC236}">
                  <a16:creationId xmlns:a16="http://schemas.microsoft.com/office/drawing/2014/main" xmlns="" id="{AD36B63B-4343-40DF-A57B-315F39F0425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157333" y="800100"/>
              <a:ext cx="66993" cy="111182"/>
            </a:xfrm>
            <a:custGeom>
              <a:avLst/>
              <a:gdLst/>
              <a:ahLst/>
              <a:cxnLst/>
              <a:rect l="0" t="0" r="0" b="0"/>
              <a:pathLst>
                <a:path w="66993" h="111182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43956" y="78471"/>
                  </a:lnTo>
                  <a:lnTo>
                    <a:pt x="66992" y="111181"/>
                  </a:lnTo>
                  <a:lnTo>
                    <a:pt x="65533" y="110810"/>
                  </a:lnTo>
                  <a:lnTo>
                    <a:pt x="58268" y="106634"/>
                  </a:lnTo>
                  <a:lnTo>
                    <a:pt x="45650" y="89608"/>
                  </a:lnTo>
                  <a:lnTo>
                    <a:pt x="42846" y="70870"/>
                  </a:lnTo>
                  <a:lnTo>
                    <a:pt x="45363" y="48431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41">
              <a:extLst>
                <a:ext uri="{FF2B5EF4-FFF2-40B4-BE49-F238E27FC236}">
                  <a16:creationId xmlns:a16="http://schemas.microsoft.com/office/drawing/2014/main" xmlns="" id="{1466BB99-DE9A-44F9-9F58-652A198EDBB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037508" y="837509"/>
              <a:ext cx="74493" cy="91226"/>
            </a:xfrm>
            <a:custGeom>
              <a:avLst/>
              <a:gdLst/>
              <a:ahLst/>
              <a:cxnLst/>
              <a:rect l="0" t="0" r="0" b="0"/>
              <a:pathLst>
                <a:path w="74493" h="91226">
                  <a:moveTo>
                    <a:pt x="55442" y="19741"/>
                  </a:moveTo>
                  <a:lnTo>
                    <a:pt x="55442" y="19741"/>
                  </a:lnTo>
                  <a:lnTo>
                    <a:pt x="28927" y="2064"/>
                  </a:lnTo>
                  <a:lnTo>
                    <a:pt x="23654" y="195"/>
                  </a:lnTo>
                  <a:lnTo>
                    <a:pt x="14032" y="0"/>
                  </a:lnTo>
                  <a:lnTo>
                    <a:pt x="10197" y="2347"/>
                  </a:lnTo>
                  <a:lnTo>
                    <a:pt x="4053" y="10599"/>
                  </a:lnTo>
                  <a:lnTo>
                    <a:pt x="0" y="30516"/>
                  </a:lnTo>
                  <a:lnTo>
                    <a:pt x="2169" y="54292"/>
                  </a:lnTo>
                  <a:lnTo>
                    <a:pt x="10650" y="79210"/>
                  </a:lnTo>
                  <a:lnTo>
                    <a:pt x="18131" y="88505"/>
                  </a:lnTo>
                  <a:lnTo>
                    <a:pt x="22101" y="90984"/>
                  </a:lnTo>
                  <a:lnTo>
                    <a:pt x="25454" y="91225"/>
                  </a:lnTo>
                  <a:lnTo>
                    <a:pt x="28394" y="89975"/>
                  </a:lnTo>
                  <a:lnTo>
                    <a:pt x="31061" y="87730"/>
                  </a:lnTo>
                  <a:lnTo>
                    <a:pt x="38183" y="74458"/>
                  </a:lnTo>
                  <a:lnTo>
                    <a:pt x="38834" y="63110"/>
                  </a:lnTo>
                  <a:lnTo>
                    <a:pt x="36874" y="48690"/>
                  </a:lnTo>
                  <a:lnTo>
                    <a:pt x="37418" y="47507"/>
                  </a:lnTo>
                  <a:lnTo>
                    <a:pt x="38488" y="46718"/>
                  </a:lnTo>
                  <a:lnTo>
                    <a:pt x="41557" y="45842"/>
                  </a:lnTo>
                  <a:lnTo>
                    <a:pt x="45273" y="45453"/>
                  </a:lnTo>
                  <a:lnTo>
                    <a:pt x="58476" y="48861"/>
                  </a:lnTo>
                  <a:lnTo>
                    <a:pt x="74492" y="45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42">
              <a:extLst>
                <a:ext uri="{FF2B5EF4-FFF2-40B4-BE49-F238E27FC236}">
                  <a16:creationId xmlns:a16="http://schemas.microsoft.com/office/drawing/2014/main" xmlns="" id="{483F27FA-2A5F-4A31-8149-5B1EF674A45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904549" y="600537"/>
              <a:ext cx="117378" cy="410430"/>
            </a:xfrm>
            <a:custGeom>
              <a:avLst/>
              <a:gdLst/>
              <a:ahLst/>
              <a:cxnLst/>
              <a:rect l="0" t="0" r="0" b="0"/>
              <a:pathLst>
                <a:path w="117378" h="410430">
                  <a:moveTo>
                    <a:pt x="4251" y="224963"/>
                  </a:moveTo>
                  <a:lnTo>
                    <a:pt x="4251" y="224963"/>
                  </a:lnTo>
                  <a:lnTo>
                    <a:pt x="6132" y="269221"/>
                  </a:lnTo>
                  <a:lnTo>
                    <a:pt x="13040" y="311219"/>
                  </a:lnTo>
                  <a:lnTo>
                    <a:pt x="20261" y="355648"/>
                  </a:lnTo>
                  <a:lnTo>
                    <a:pt x="22700" y="398474"/>
                  </a:lnTo>
                  <a:lnTo>
                    <a:pt x="21152" y="407912"/>
                  </a:lnTo>
                  <a:lnTo>
                    <a:pt x="19752" y="410429"/>
                  </a:lnTo>
                  <a:lnTo>
                    <a:pt x="18112" y="408579"/>
                  </a:lnTo>
                  <a:lnTo>
                    <a:pt x="8531" y="372737"/>
                  </a:lnTo>
                  <a:lnTo>
                    <a:pt x="2625" y="336501"/>
                  </a:lnTo>
                  <a:lnTo>
                    <a:pt x="1050" y="312022"/>
                  </a:lnTo>
                  <a:lnTo>
                    <a:pt x="0" y="285119"/>
                  </a:lnTo>
                  <a:lnTo>
                    <a:pt x="6" y="254484"/>
                  </a:lnTo>
                  <a:lnTo>
                    <a:pt x="716" y="221360"/>
                  </a:lnTo>
                  <a:lnTo>
                    <a:pt x="1895" y="186578"/>
                  </a:lnTo>
                  <a:lnTo>
                    <a:pt x="4091" y="153512"/>
                  </a:lnTo>
                  <a:lnTo>
                    <a:pt x="6966" y="121590"/>
                  </a:lnTo>
                  <a:lnTo>
                    <a:pt x="10295" y="90431"/>
                  </a:lnTo>
                  <a:lnTo>
                    <a:pt x="19637" y="46402"/>
                  </a:lnTo>
                  <a:lnTo>
                    <a:pt x="34916" y="9308"/>
                  </a:lnTo>
                  <a:lnTo>
                    <a:pt x="39511" y="2876"/>
                  </a:lnTo>
                  <a:lnTo>
                    <a:pt x="46101" y="0"/>
                  </a:lnTo>
                  <a:lnTo>
                    <a:pt x="62833" y="566"/>
                  </a:lnTo>
                  <a:lnTo>
                    <a:pt x="80146" y="16811"/>
                  </a:lnTo>
                  <a:lnTo>
                    <a:pt x="103879" y="59572"/>
                  </a:lnTo>
                  <a:lnTo>
                    <a:pt x="114852" y="93600"/>
                  </a:lnTo>
                  <a:lnTo>
                    <a:pt x="117377" y="127539"/>
                  </a:lnTo>
                  <a:lnTo>
                    <a:pt x="110503" y="157674"/>
                  </a:lnTo>
                  <a:lnTo>
                    <a:pt x="96630" y="183063"/>
                  </a:lnTo>
                  <a:lnTo>
                    <a:pt x="76353" y="201402"/>
                  </a:lnTo>
                  <a:lnTo>
                    <a:pt x="56992" y="210964"/>
                  </a:lnTo>
                  <a:lnTo>
                    <a:pt x="47878" y="213513"/>
                  </a:lnTo>
                  <a:lnTo>
                    <a:pt x="30225" y="212583"/>
                  </a:lnTo>
                  <a:lnTo>
                    <a:pt x="4251" y="205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43">
              <a:extLst>
                <a:ext uri="{FF2B5EF4-FFF2-40B4-BE49-F238E27FC236}">
                  <a16:creationId xmlns:a16="http://schemas.microsoft.com/office/drawing/2014/main" xmlns="" id="{BFF2E6DB-4914-486D-84A3-E91DF8E4472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436148" y="508000"/>
              <a:ext cx="205953" cy="4318001"/>
            </a:xfrm>
            <a:custGeom>
              <a:avLst/>
              <a:gdLst/>
              <a:ahLst/>
              <a:cxnLst/>
              <a:rect l="0" t="0" r="0" b="0"/>
              <a:pathLst>
                <a:path w="205953" h="4318001">
                  <a:moveTo>
                    <a:pt x="9102" y="0"/>
                  </a:moveTo>
                  <a:lnTo>
                    <a:pt x="9102" y="0"/>
                  </a:lnTo>
                  <a:lnTo>
                    <a:pt x="5731" y="3371"/>
                  </a:lnTo>
                  <a:lnTo>
                    <a:pt x="263" y="29064"/>
                  </a:lnTo>
                  <a:lnTo>
                    <a:pt x="0" y="65599"/>
                  </a:lnTo>
                  <a:lnTo>
                    <a:pt x="917" y="88183"/>
                  </a:lnTo>
                  <a:lnTo>
                    <a:pt x="4350" y="118055"/>
                  </a:lnTo>
                  <a:lnTo>
                    <a:pt x="9462" y="152787"/>
                  </a:lnTo>
                  <a:lnTo>
                    <a:pt x="15692" y="190758"/>
                  </a:lnTo>
                  <a:lnTo>
                    <a:pt x="23373" y="234416"/>
                  </a:lnTo>
                  <a:lnTo>
                    <a:pt x="32022" y="281866"/>
                  </a:lnTo>
                  <a:lnTo>
                    <a:pt x="41315" y="331844"/>
                  </a:lnTo>
                  <a:lnTo>
                    <a:pt x="51039" y="387741"/>
                  </a:lnTo>
                  <a:lnTo>
                    <a:pt x="61048" y="447583"/>
                  </a:lnTo>
                  <a:lnTo>
                    <a:pt x="71250" y="510055"/>
                  </a:lnTo>
                  <a:lnTo>
                    <a:pt x="80167" y="581337"/>
                  </a:lnTo>
                  <a:lnTo>
                    <a:pt x="88228" y="658491"/>
                  </a:lnTo>
                  <a:lnTo>
                    <a:pt x="95720" y="739561"/>
                  </a:lnTo>
                  <a:lnTo>
                    <a:pt x="102830" y="826063"/>
                  </a:lnTo>
                  <a:lnTo>
                    <a:pt x="109687" y="916186"/>
                  </a:lnTo>
                  <a:lnTo>
                    <a:pt x="116375" y="1008724"/>
                  </a:lnTo>
                  <a:lnTo>
                    <a:pt x="122951" y="1109222"/>
                  </a:lnTo>
                  <a:lnTo>
                    <a:pt x="129451" y="1215025"/>
                  </a:lnTo>
                  <a:lnTo>
                    <a:pt x="135901" y="1324367"/>
                  </a:lnTo>
                  <a:lnTo>
                    <a:pt x="142318" y="1442417"/>
                  </a:lnTo>
                  <a:lnTo>
                    <a:pt x="148713" y="1566272"/>
                  </a:lnTo>
                  <a:lnTo>
                    <a:pt x="155092" y="1693998"/>
                  </a:lnTo>
                  <a:lnTo>
                    <a:pt x="160756" y="1822893"/>
                  </a:lnTo>
                  <a:lnTo>
                    <a:pt x="165944" y="1952567"/>
                  </a:lnTo>
                  <a:lnTo>
                    <a:pt x="170813" y="2082762"/>
                  </a:lnTo>
                  <a:lnTo>
                    <a:pt x="175470" y="2214008"/>
                  </a:lnTo>
                  <a:lnTo>
                    <a:pt x="179986" y="2345955"/>
                  </a:lnTo>
                  <a:lnTo>
                    <a:pt x="184408" y="2478370"/>
                  </a:lnTo>
                  <a:lnTo>
                    <a:pt x="188062" y="2613919"/>
                  </a:lnTo>
                  <a:lnTo>
                    <a:pt x="191203" y="2751557"/>
                  </a:lnTo>
                  <a:lnTo>
                    <a:pt x="194002" y="2890588"/>
                  </a:lnTo>
                  <a:lnTo>
                    <a:pt x="195164" y="3024197"/>
                  </a:lnTo>
                  <a:lnTo>
                    <a:pt x="195231" y="3154193"/>
                  </a:lnTo>
                  <a:lnTo>
                    <a:pt x="194572" y="3281778"/>
                  </a:lnTo>
                  <a:lnTo>
                    <a:pt x="193426" y="3404230"/>
                  </a:lnTo>
                  <a:lnTo>
                    <a:pt x="191957" y="3523259"/>
                  </a:lnTo>
                  <a:lnTo>
                    <a:pt x="190272" y="3640006"/>
                  </a:lnTo>
                  <a:lnTo>
                    <a:pt x="189149" y="3746765"/>
                  </a:lnTo>
                  <a:lnTo>
                    <a:pt x="188400" y="3846866"/>
                  </a:lnTo>
                  <a:lnTo>
                    <a:pt x="187901" y="3942527"/>
                  </a:lnTo>
                  <a:lnTo>
                    <a:pt x="189685" y="4026763"/>
                  </a:lnTo>
                  <a:lnTo>
                    <a:pt x="192990" y="4103380"/>
                  </a:lnTo>
                  <a:lnTo>
                    <a:pt x="197311" y="4174920"/>
                  </a:lnTo>
                  <a:lnTo>
                    <a:pt x="200191" y="4222614"/>
                  </a:lnTo>
                  <a:lnTo>
                    <a:pt x="205952" y="431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3244">
            <a:extLst>
              <a:ext uri="{FF2B5EF4-FFF2-40B4-BE49-F238E27FC236}">
                <a16:creationId xmlns:a16="http://schemas.microsoft.com/office/drawing/2014/main" xmlns="" id="{C4E3F850-6BB1-4ED2-A4F1-F22E6D69408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74290" y="617253"/>
            <a:ext cx="163522" cy="316748"/>
          </a:xfrm>
          <a:custGeom>
            <a:avLst/>
            <a:gdLst/>
            <a:ahLst/>
            <a:cxnLst/>
            <a:rect l="0" t="0" r="0" b="0"/>
            <a:pathLst>
              <a:path w="163522" h="316748">
                <a:moveTo>
                  <a:pt x="7660" y="93947"/>
                </a:moveTo>
                <a:lnTo>
                  <a:pt x="7660" y="93947"/>
                </a:lnTo>
                <a:lnTo>
                  <a:pt x="16448" y="137892"/>
                </a:lnTo>
                <a:lnTo>
                  <a:pt x="22150" y="172745"/>
                </a:lnTo>
                <a:lnTo>
                  <a:pt x="24682" y="209401"/>
                </a:lnTo>
                <a:lnTo>
                  <a:pt x="23927" y="244979"/>
                </a:lnTo>
                <a:lnTo>
                  <a:pt x="21417" y="289216"/>
                </a:lnTo>
                <a:lnTo>
                  <a:pt x="20569" y="315963"/>
                </a:lnTo>
                <a:lnTo>
                  <a:pt x="19794" y="316747"/>
                </a:lnTo>
                <a:lnTo>
                  <a:pt x="18571" y="315858"/>
                </a:lnTo>
                <a:lnTo>
                  <a:pt x="17051" y="313854"/>
                </a:lnTo>
                <a:lnTo>
                  <a:pt x="8836" y="272329"/>
                </a:lnTo>
                <a:lnTo>
                  <a:pt x="2067" y="234847"/>
                </a:lnTo>
                <a:lnTo>
                  <a:pt x="404" y="211163"/>
                </a:lnTo>
                <a:lnTo>
                  <a:pt x="0" y="184791"/>
                </a:lnTo>
                <a:lnTo>
                  <a:pt x="437" y="156627"/>
                </a:lnTo>
                <a:lnTo>
                  <a:pt x="2139" y="130795"/>
                </a:lnTo>
                <a:lnTo>
                  <a:pt x="7793" y="83277"/>
                </a:lnTo>
                <a:lnTo>
                  <a:pt x="16890" y="48048"/>
                </a:lnTo>
                <a:lnTo>
                  <a:pt x="28696" y="22747"/>
                </a:lnTo>
                <a:lnTo>
                  <a:pt x="43349" y="6799"/>
                </a:lnTo>
                <a:lnTo>
                  <a:pt x="50503" y="2687"/>
                </a:lnTo>
                <a:lnTo>
                  <a:pt x="64096" y="0"/>
                </a:lnTo>
                <a:lnTo>
                  <a:pt x="70684" y="3093"/>
                </a:lnTo>
                <a:lnTo>
                  <a:pt x="83648" y="15938"/>
                </a:lnTo>
                <a:lnTo>
                  <a:pt x="96105" y="46374"/>
                </a:lnTo>
                <a:lnTo>
                  <a:pt x="96122" y="69981"/>
                </a:lnTo>
                <a:lnTo>
                  <a:pt x="84636" y="116259"/>
                </a:lnTo>
                <a:lnTo>
                  <a:pt x="75259" y="147822"/>
                </a:lnTo>
                <a:lnTo>
                  <a:pt x="76040" y="156226"/>
                </a:lnTo>
                <a:lnTo>
                  <a:pt x="77940" y="158750"/>
                </a:lnTo>
                <a:lnTo>
                  <a:pt x="83816" y="161554"/>
                </a:lnTo>
                <a:lnTo>
                  <a:pt x="128090" y="175202"/>
                </a:lnTo>
                <a:lnTo>
                  <a:pt x="156660" y="193817"/>
                </a:lnTo>
                <a:lnTo>
                  <a:pt x="162076" y="205832"/>
                </a:lnTo>
                <a:lnTo>
                  <a:pt x="163521" y="212987"/>
                </a:lnTo>
                <a:lnTo>
                  <a:pt x="161662" y="220579"/>
                </a:lnTo>
                <a:lnTo>
                  <a:pt x="152070" y="236541"/>
                </a:lnTo>
                <a:lnTo>
                  <a:pt x="124061" y="258023"/>
                </a:lnTo>
                <a:lnTo>
                  <a:pt x="88950" y="271051"/>
                </a:lnTo>
                <a:lnTo>
                  <a:pt x="41983" y="276000"/>
                </a:lnTo>
                <a:lnTo>
                  <a:pt x="14010" y="2717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3245">
            <a:extLst>
              <a:ext uri="{FF2B5EF4-FFF2-40B4-BE49-F238E27FC236}">
                <a16:creationId xmlns:a16="http://schemas.microsoft.com/office/drawing/2014/main" xmlns="" id="{90B26E80-2049-48BE-8666-2FAEA051FC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67100" y="1656620"/>
            <a:ext cx="272643" cy="318231"/>
          </a:xfrm>
          <a:custGeom>
            <a:avLst/>
            <a:gdLst/>
            <a:ahLst/>
            <a:cxnLst/>
            <a:rect l="0" t="0" r="0" b="0"/>
            <a:pathLst>
              <a:path w="272643" h="318231">
                <a:moveTo>
                  <a:pt x="0" y="108680"/>
                </a:moveTo>
                <a:lnTo>
                  <a:pt x="0" y="108680"/>
                </a:lnTo>
                <a:lnTo>
                  <a:pt x="8838" y="145308"/>
                </a:lnTo>
                <a:lnTo>
                  <a:pt x="14927" y="183346"/>
                </a:lnTo>
                <a:lnTo>
                  <a:pt x="24570" y="229268"/>
                </a:lnTo>
                <a:lnTo>
                  <a:pt x="32993" y="268509"/>
                </a:lnTo>
                <a:lnTo>
                  <a:pt x="37091" y="290979"/>
                </a:lnTo>
                <a:lnTo>
                  <a:pt x="37427" y="290890"/>
                </a:lnTo>
                <a:lnTo>
                  <a:pt x="38717" y="249457"/>
                </a:lnTo>
                <a:lnTo>
                  <a:pt x="41431" y="214757"/>
                </a:lnTo>
                <a:lnTo>
                  <a:pt x="46871" y="172053"/>
                </a:lnTo>
                <a:lnTo>
                  <a:pt x="52582" y="124851"/>
                </a:lnTo>
                <a:lnTo>
                  <a:pt x="54104" y="100411"/>
                </a:lnTo>
                <a:lnTo>
                  <a:pt x="57207" y="55616"/>
                </a:lnTo>
                <a:lnTo>
                  <a:pt x="66888" y="14797"/>
                </a:lnTo>
                <a:lnTo>
                  <a:pt x="70698" y="9403"/>
                </a:lnTo>
                <a:lnTo>
                  <a:pt x="74648" y="6512"/>
                </a:lnTo>
                <a:lnTo>
                  <a:pt x="79399" y="9523"/>
                </a:lnTo>
                <a:lnTo>
                  <a:pt x="95492" y="37359"/>
                </a:lnTo>
                <a:lnTo>
                  <a:pt x="111628" y="74769"/>
                </a:lnTo>
                <a:lnTo>
                  <a:pt x="128399" y="95255"/>
                </a:lnTo>
                <a:lnTo>
                  <a:pt x="145731" y="106241"/>
                </a:lnTo>
                <a:lnTo>
                  <a:pt x="154304" y="109171"/>
                </a:lnTo>
                <a:lnTo>
                  <a:pt x="162841" y="109007"/>
                </a:lnTo>
                <a:lnTo>
                  <a:pt x="179854" y="103181"/>
                </a:lnTo>
                <a:lnTo>
                  <a:pt x="194940" y="87892"/>
                </a:lnTo>
                <a:lnTo>
                  <a:pt x="221873" y="43582"/>
                </a:lnTo>
                <a:lnTo>
                  <a:pt x="242506" y="7026"/>
                </a:lnTo>
                <a:lnTo>
                  <a:pt x="251478" y="0"/>
                </a:lnTo>
                <a:lnTo>
                  <a:pt x="255141" y="949"/>
                </a:lnTo>
                <a:lnTo>
                  <a:pt x="258288" y="4404"/>
                </a:lnTo>
                <a:lnTo>
                  <a:pt x="261092" y="9529"/>
                </a:lnTo>
                <a:lnTo>
                  <a:pt x="268409" y="50453"/>
                </a:lnTo>
                <a:lnTo>
                  <a:pt x="270987" y="89386"/>
                </a:lnTo>
                <a:lnTo>
                  <a:pt x="272133" y="131855"/>
                </a:lnTo>
                <a:lnTo>
                  <a:pt x="272642" y="174248"/>
                </a:lnTo>
                <a:lnTo>
                  <a:pt x="270987" y="214727"/>
                </a:lnTo>
                <a:lnTo>
                  <a:pt x="267900" y="252473"/>
                </a:lnTo>
                <a:lnTo>
                  <a:pt x="262900" y="296551"/>
                </a:lnTo>
                <a:lnTo>
                  <a:pt x="260350" y="3182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598">
            <a:extLst>
              <a:ext uri="{FF2B5EF4-FFF2-40B4-BE49-F238E27FC236}">
                <a16:creationId xmlns:a16="http://schemas.microsoft.com/office/drawing/2014/main" xmlns="" id="{BDE043D8-D549-470E-98EE-CB32F7AABE44}"/>
              </a:ext>
            </a:extLst>
          </p:cNvPr>
          <p:cNvGrpSpPr/>
          <p:nvPr/>
        </p:nvGrpSpPr>
        <p:grpSpPr>
          <a:xfrm>
            <a:off x="5108543" y="1660549"/>
            <a:ext cx="360100" cy="314302"/>
            <a:chOff x="5108543" y="1660549"/>
            <a:chExt cx="360100" cy="314302"/>
          </a:xfrm>
        </p:grpSpPr>
        <p:sp>
          <p:nvSpPr>
            <p:cNvPr id="28" name="SMARTInkShape-3246">
              <a:extLst>
                <a:ext uri="{FF2B5EF4-FFF2-40B4-BE49-F238E27FC236}">
                  <a16:creationId xmlns:a16="http://schemas.microsoft.com/office/drawing/2014/main" xmlns="" id="{12415479-DCA5-4EF0-B608-8D7F6F5F488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57054" y="1725365"/>
              <a:ext cx="111589" cy="187384"/>
            </a:xfrm>
            <a:custGeom>
              <a:avLst/>
              <a:gdLst/>
              <a:ahLst/>
              <a:cxnLst/>
              <a:rect l="0" t="0" r="0" b="0"/>
              <a:pathLst>
                <a:path w="111589" h="187384">
                  <a:moveTo>
                    <a:pt x="65846" y="8185"/>
                  </a:moveTo>
                  <a:lnTo>
                    <a:pt x="65846" y="8185"/>
                  </a:lnTo>
                  <a:lnTo>
                    <a:pt x="38216" y="25763"/>
                  </a:lnTo>
                  <a:lnTo>
                    <a:pt x="23227" y="42103"/>
                  </a:lnTo>
                  <a:lnTo>
                    <a:pt x="9510" y="65828"/>
                  </a:lnTo>
                  <a:lnTo>
                    <a:pt x="0" y="106952"/>
                  </a:lnTo>
                  <a:lnTo>
                    <a:pt x="3420" y="133926"/>
                  </a:lnTo>
                  <a:lnTo>
                    <a:pt x="17246" y="167268"/>
                  </a:lnTo>
                  <a:lnTo>
                    <a:pt x="22862" y="175623"/>
                  </a:lnTo>
                  <a:lnTo>
                    <a:pt x="30135" y="181194"/>
                  </a:lnTo>
                  <a:lnTo>
                    <a:pt x="47622" y="187383"/>
                  </a:lnTo>
                  <a:lnTo>
                    <a:pt x="56519" y="186212"/>
                  </a:lnTo>
                  <a:lnTo>
                    <a:pt x="73931" y="177384"/>
                  </a:lnTo>
                  <a:lnTo>
                    <a:pt x="96229" y="146434"/>
                  </a:lnTo>
                  <a:lnTo>
                    <a:pt x="109499" y="105984"/>
                  </a:lnTo>
                  <a:lnTo>
                    <a:pt x="111588" y="73523"/>
                  </a:lnTo>
                  <a:lnTo>
                    <a:pt x="108753" y="40752"/>
                  </a:lnTo>
                  <a:lnTo>
                    <a:pt x="100438" y="14428"/>
                  </a:lnTo>
                  <a:lnTo>
                    <a:pt x="93846" y="6703"/>
                  </a:lnTo>
                  <a:lnTo>
                    <a:pt x="85923" y="2258"/>
                  </a:lnTo>
                  <a:lnTo>
                    <a:pt x="77114" y="0"/>
                  </a:lnTo>
                  <a:lnTo>
                    <a:pt x="59800" y="3136"/>
                  </a:lnTo>
                  <a:lnTo>
                    <a:pt x="34096" y="14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47">
              <a:extLst>
                <a:ext uri="{FF2B5EF4-FFF2-40B4-BE49-F238E27FC236}">
                  <a16:creationId xmlns:a16="http://schemas.microsoft.com/office/drawing/2014/main" xmlns="" id="{3010C147-E193-4012-9FD5-2EE415960E1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238750" y="1790700"/>
              <a:ext cx="25401" cy="184151"/>
            </a:xfrm>
            <a:custGeom>
              <a:avLst/>
              <a:gdLst/>
              <a:ahLst/>
              <a:cxnLst/>
              <a:rect l="0" t="0" r="0" b="0"/>
              <a:pathLst>
                <a:path w="25401" h="184151">
                  <a:moveTo>
                    <a:pt x="0" y="0"/>
                  </a:moveTo>
                  <a:lnTo>
                    <a:pt x="0" y="0"/>
                  </a:lnTo>
                  <a:lnTo>
                    <a:pt x="0" y="37351"/>
                  </a:lnTo>
                  <a:lnTo>
                    <a:pt x="0" y="83656"/>
                  </a:lnTo>
                  <a:lnTo>
                    <a:pt x="0" y="120978"/>
                  </a:lnTo>
                  <a:lnTo>
                    <a:pt x="3371" y="155476"/>
                  </a:lnTo>
                  <a:lnTo>
                    <a:pt x="6480" y="163623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48">
              <a:extLst>
                <a:ext uri="{FF2B5EF4-FFF2-40B4-BE49-F238E27FC236}">
                  <a16:creationId xmlns:a16="http://schemas.microsoft.com/office/drawing/2014/main" xmlns="" id="{438CC2DA-2B32-4BD8-9FD6-82F7277A986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108543" y="1660549"/>
              <a:ext cx="181008" cy="237467"/>
            </a:xfrm>
            <a:custGeom>
              <a:avLst/>
              <a:gdLst/>
              <a:ahLst/>
              <a:cxnLst/>
              <a:rect l="0" t="0" r="0" b="0"/>
              <a:pathLst>
                <a:path w="181008" h="237467">
                  <a:moveTo>
                    <a:pt x="60357" y="66651"/>
                  </a:moveTo>
                  <a:lnTo>
                    <a:pt x="60357" y="66651"/>
                  </a:lnTo>
                  <a:lnTo>
                    <a:pt x="56699" y="42009"/>
                  </a:lnTo>
                  <a:lnTo>
                    <a:pt x="61307" y="12995"/>
                  </a:lnTo>
                  <a:lnTo>
                    <a:pt x="65640" y="0"/>
                  </a:lnTo>
                  <a:lnTo>
                    <a:pt x="65996" y="345"/>
                  </a:lnTo>
                  <a:lnTo>
                    <a:pt x="66391" y="4491"/>
                  </a:lnTo>
                  <a:lnTo>
                    <a:pt x="59458" y="45409"/>
                  </a:lnTo>
                  <a:lnTo>
                    <a:pt x="47728" y="77671"/>
                  </a:lnTo>
                  <a:lnTo>
                    <a:pt x="33108" y="111295"/>
                  </a:lnTo>
                  <a:lnTo>
                    <a:pt x="18613" y="144348"/>
                  </a:lnTo>
                  <a:lnTo>
                    <a:pt x="3930" y="188607"/>
                  </a:lnTo>
                  <a:lnTo>
                    <a:pt x="0" y="210694"/>
                  </a:lnTo>
                  <a:lnTo>
                    <a:pt x="2017" y="226156"/>
                  </a:lnTo>
                  <a:lnTo>
                    <a:pt x="4530" y="232254"/>
                  </a:lnTo>
                  <a:lnTo>
                    <a:pt x="9733" y="235614"/>
                  </a:lnTo>
                  <a:lnTo>
                    <a:pt x="24923" y="237466"/>
                  </a:lnTo>
                  <a:lnTo>
                    <a:pt x="66791" y="227800"/>
                  </a:lnTo>
                  <a:lnTo>
                    <a:pt x="99435" y="217295"/>
                  </a:lnTo>
                  <a:lnTo>
                    <a:pt x="143902" y="203244"/>
                  </a:lnTo>
                  <a:lnTo>
                    <a:pt x="181007" y="193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99">
            <a:extLst>
              <a:ext uri="{FF2B5EF4-FFF2-40B4-BE49-F238E27FC236}">
                <a16:creationId xmlns:a16="http://schemas.microsoft.com/office/drawing/2014/main" xmlns="" id="{2204EE40-00A7-42D2-A735-02EEE0E0F0E5}"/>
              </a:ext>
            </a:extLst>
          </p:cNvPr>
          <p:cNvGrpSpPr/>
          <p:nvPr/>
        </p:nvGrpSpPr>
        <p:grpSpPr>
          <a:xfrm>
            <a:off x="7320807" y="1662472"/>
            <a:ext cx="308990" cy="272982"/>
            <a:chOff x="7320807" y="1662472"/>
            <a:chExt cx="308990" cy="272982"/>
          </a:xfrm>
        </p:grpSpPr>
        <p:sp>
          <p:nvSpPr>
            <p:cNvPr id="32" name="SMARTInkShape-3249">
              <a:extLst>
                <a:ext uri="{FF2B5EF4-FFF2-40B4-BE49-F238E27FC236}">
                  <a16:creationId xmlns:a16="http://schemas.microsoft.com/office/drawing/2014/main" xmlns="" id="{06DDFFA6-5CBA-4CFA-983E-5EB534BEDC1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480991" y="1720850"/>
              <a:ext cx="148806" cy="164274"/>
            </a:xfrm>
            <a:custGeom>
              <a:avLst/>
              <a:gdLst/>
              <a:ahLst/>
              <a:cxnLst/>
              <a:rect l="0" t="0" r="0" b="0"/>
              <a:pathLst>
                <a:path w="148806" h="164274">
                  <a:moveTo>
                    <a:pt x="132659" y="44450"/>
                  </a:moveTo>
                  <a:lnTo>
                    <a:pt x="132659" y="44450"/>
                  </a:lnTo>
                  <a:lnTo>
                    <a:pt x="114983" y="17935"/>
                  </a:lnTo>
                  <a:lnTo>
                    <a:pt x="101284" y="9617"/>
                  </a:lnTo>
                  <a:lnTo>
                    <a:pt x="92693" y="6412"/>
                  </a:lnTo>
                  <a:lnTo>
                    <a:pt x="71857" y="6613"/>
                  </a:lnTo>
                  <a:lnTo>
                    <a:pt x="49191" y="12817"/>
                  </a:lnTo>
                  <a:lnTo>
                    <a:pt x="27358" y="24981"/>
                  </a:lnTo>
                  <a:lnTo>
                    <a:pt x="11540" y="45440"/>
                  </a:lnTo>
                  <a:lnTo>
                    <a:pt x="1922" y="70995"/>
                  </a:lnTo>
                  <a:lnTo>
                    <a:pt x="0" y="98816"/>
                  </a:lnTo>
                  <a:lnTo>
                    <a:pt x="9024" y="123881"/>
                  </a:lnTo>
                  <a:lnTo>
                    <a:pt x="25499" y="144664"/>
                  </a:lnTo>
                  <a:lnTo>
                    <a:pt x="46932" y="158604"/>
                  </a:lnTo>
                  <a:lnTo>
                    <a:pt x="72450" y="163859"/>
                  </a:lnTo>
                  <a:lnTo>
                    <a:pt x="86170" y="164273"/>
                  </a:lnTo>
                  <a:lnTo>
                    <a:pt x="110821" y="157206"/>
                  </a:lnTo>
                  <a:lnTo>
                    <a:pt x="122333" y="151371"/>
                  </a:lnTo>
                  <a:lnTo>
                    <a:pt x="137007" y="135480"/>
                  </a:lnTo>
                  <a:lnTo>
                    <a:pt x="145175" y="115246"/>
                  </a:lnTo>
                  <a:lnTo>
                    <a:pt x="148805" y="89791"/>
                  </a:lnTo>
                  <a:lnTo>
                    <a:pt x="142892" y="63896"/>
                  </a:lnTo>
                  <a:lnTo>
                    <a:pt x="137365" y="51064"/>
                  </a:lnTo>
                  <a:lnTo>
                    <a:pt x="119933" y="33043"/>
                  </a:lnTo>
                  <a:lnTo>
                    <a:pt x="74931" y="6651"/>
                  </a:lnTo>
                  <a:lnTo>
                    <a:pt x="62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50">
              <a:extLst>
                <a:ext uri="{FF2B5EF4-FFF2-40B4-BE49-F238E27FC236}">
                  <a16:creationId xmlns:a16="http://schemas.microsoft.com/office/drawing/2014/main" xmlns="" id="{DB1C177E-0E59-41F3-9CCD-4AA4D7FD51D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320807" y="1662472"/>
              <a:ext cx="108694" cy="272982"/>
            </a:xfrm>
            <a:custGeom>
              <a:avLst/>
              <a:gdLst/>
              <a:ahLst/>
              <a:cxnLst/>
              <a:rect l="0" t="0" r="0" b="0"/>
              <a:pathLst>
                <a:path w="108694" h="272982">
                  <a:moveTo>
                    <a:pt x="108693" y="13928"/>
                  </a:moveTo>
                  <a:lnTo>
                    <a:pt x="108693" y="13928"/>
                  </a:lnTo>
                  <a:lnTo>
                    <a:pt x="105322" y="444"/>
                  </a:lnTo>
                  <a:lnTo>
                    <a:pt x="99390" y="0"/>
                  </a:lnTo>
                  <a:lnTo>
                    <a:pt x="79629" y="8914"/>
                  </a:lnTo>
                  <a:lnTo>
                    <a:pt x="47477" y="47250"/>
                  </a:lnTo>
                  <a:lnTo>
                    <a:pt x="28099" y="84711"/>
                  </a:lnTo>
                  <a:lnTo>
                    <a:pt x="12195" y="125821"/>
                  </a:lnTo>
                  <a:lnTo>
                    <a:pt x="2775" y="165258"/>
                  </a:lnTo>
                  <a:lnTo>
                    <a:pt x="0" y="202071"/>
                  </a:lnTo>
                  <a:lnTo>
                    <a:pt x="248" y="219790"/>
                  </a:lnTo>
                  <a:lnTo>
                    <a:pt x="3940" y="233719"/>
                  </a:lnTo>
                  <a:lnTo>
                    <a:pt x="17451" y="254841"/>
                  </a:lnTo>
                  <a:lnTo>
                    <a:pt x="37096" y="267521"/>
                  </a:lnTo>
                  <a:lnTo>
                    <a:pt x="48262" y="271890"/>
                  </a:lnTo>
                  <a:lnTo>
                    <a:pt x="70075" y="272981"/>
                  </a:lnTo>
                  <a:lnTo>
                    <a:pt x="80832" y="271297"/>
                  </a:lnTo>
                  <a:lnTo>
                    <a:pt x="89413" y="266646"/>
                  </a:lnTo>
                  <a:lnTo>
                    <a:pt x="102710" y="252071"/>
                  </a:lnTo>
                  <a:lnTo>
                    <a:pt x="107681" y="235716"/>
                  </a:lnTo>
                  <a:lnTo>
                    <a:pt x="108018" y="227403"/>
                  </a:lnTo>
                  <a:lnTo>
                    <a:pt x="98380" y="198849"/>
                  </a:lnTo>
                  <a:lnTo>
                    <a:pt x="82236" y="184074"/>
                  </a:lnTo>
                  <a:lnTo>
                    <a:pt x="60951" y="174215"/>
                  </a:lnTo>
                  <a:lnTo>
                    <a:pt x="27989" y="169370"/>
                  </a:lnTo>
                  <a:lnTo>
                    <a:pt x="13793" y="170738"/>
                  </a:lnTo>
                  <a:lnTo>
                    <a:pt x="10148" y="172090"/>
                  </a:lnTo>
                  <a:lnTo>
                    <a:pt x="8425" y="173697"/>
                  </a:lnTo>
                  <a:lnTo>
                    <a:pt x="7093" y="179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00">
            <a:extLst>
              <a:ext uri="{FF2B5EF4-FFF2-40B4-BE49-F238E27FC236}">
                <a16:creationId xmlns:a16="http://schemas.microsoft.com/office/drawing/2014/main" xmlns="" id="{A419F613-86D0-4763-B15E-465E825D18DC}"/>
              </a:ext>
            </a:extLst>
          </p:cNvPr>
          <p:cNvGrpSpPr/>
          <p:nvPr/>
        </p:nvGrpSpPr>
        <p:grpSpPr>
          <a:xfrm>
            <a:off x="5245100" y="2806700"/>
            <a:ext cx="447177" cy="260351"/>
            <a:chOff x="5245100" y="2806700"/>
            <a:chExt cx="447177" cy="260351"/>
          </a:xfrm>
        </p:grpSpPr>
        <p:sp>
          <p:nvSpPr>
            <p:cNvPr id="35" name="SMARTInkShape-3251">
              <a:extLst>
                <a:ext uri="{FF2B5EF4-FFF2-40B4-BE49-F238E27FC236}">
                  <a16:creationId xmlns:a16="http://schemas.microsoft.com/office/drawing/2014/main" xmlns="" id="{A7663CFC-734F-4079-82ED-CE0059D0865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531669" y="2806700"/>
              <a:ext cx="160608" cy="187872"/>
            </a:xfrm>
            <a:custGeom>
              <a:avLst/>
              <a:gdLst/>
              <a:ahLst/>
              <a:cxnLst/>
              <a:rect l="0" t="0" r="0" b="0"/>
              <a:pathLst>
                <a:path w="160608" h="187872">
                  <a:moveTo>
                    <a:pt x="126181" y="31750"/>
                  </a:moveTo>
                  <a:lnTo>
                    <a:pt x="126181" y="31750"/>
                  </a:lnTo>
                  <a:lnTo>
                    <a:pt x="119439" y="28379"/>
                  </a:lnTo>
                  <a:lnTo>
                    <a:pt x="101763" y="26283"/>
                  </a:lnTo>
                  <a:lnTo>
                    <a:pt x="65167" y="35774"/>
                  </a:lnTo>
                  <a:lnTo>
                    <a:pt x="28689" y="58734"/>
                  </a:lnTo>
                  <a:lnTo>
                    <a:pt x="12060" y="81608"/>
                  </a:lnTo>
                  <a:lnTo>
                    <a:pt x="2083" y="107531"/>
                  </a:lnTo>
                  <a:lnTo>
                    <a:pt x="0" y="133164"/>
                  </a:lnTo>
                  <a:lnTo>
                    <a:pt x="7071" y="154904"/>
                  </a:lnTo>
                  <a:lnTo>
                    <a:pt x="12908" y="164653"/>
                  </a:lnTo>
                  <a:lnTo>
                    <a:pt x="32563" y="179247"/>
                  </a:lnTo>
                  <a:lnTo>
                    <a:pt x="44719" y="185115"/>
                  </a:lnTo>
                  <a:lnTo>
                    <a:pt x="69515" y="187871"/>
                  </a:lnTo>
                  <a:lnTo>
                    <a:pt x="82053" y="186631"/>
                  </a:lnTo>
                  <a:lnTo>
                    <a:pt x="105393" y="175845"/>
                  </a:lnTo>
                  <a:lnTo>
                    <a:pt x="138366" y="146176"/>
                  </a:lnTo>
                  <a:lnTo>
                    <a:pt x="149121" y="133434"/>
                  </a:lnTo>
                  <a:lnTo>
                    <a:pt x="159190" y="104224"/>
                  </a:lnTo>
                  <a:lnTo>
                    <a:pt x="160607" y="74544"/>
                  </a:lnTo>
                  <a:lnTo>
                    <a:pt x="156533" y="49594"/>
                  </a:lnTo>
                  <a:lnTo>
                    <a:pt x="144374" y="30508"/>
                  </a:lnTo>
                  <a:lnTo>
                    <a:pt x="127917" y="16381"/>
                  </a:lnTo>
                  <a:lnTo>
                    <a:pt x="944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52">
              <a:extLst>
                <a:ext uri="{FF2B5EF4-FFF2-40B4-BE49-F238E27FC236}">
                  <a16:creationId xmlns:a16="http://schemas.microsoft.com/office/drawing/2014/main" xmlns="" id="{F2CA2D85-D988-4FE0-AAE6-460DEC510A3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367255" y="2834748"/>
              <a:ext cx="102832" cy="158390"/>
            </a:xfrm>
            <a:custGeom>
              <a:avLst/>
              <a:gdLst/>
              <a:ahLst/>
              <a:cxnLst/>
              <a:rect l="0" t="0" r="0" b="0"/>
              <a:pathLst>
                <a:path w="102832" h="158390">
                  <a:moveTo>
                    <a:pt x="42945" y="16402"/>
                  </a:moveTo>
                  <a:lnTo>
                    <a:pt x="42945" y="16402"/>
                  </a:lnTo>
                  <a:lnTo>
                    <a:pt x="39574" y="6289"/>
                  </a:lnTo>
                  <a:lnTo>
                    <a:pt x="37170" y="3310"/>
                  </a:lnTo>
                  <a:lnTo>
                    <a:pt x="30736" y="0"/>
                  </a:lnTo>
                  <a:lnTo>
                    <a:pt x="26338" y="1940"/>
                  </a:lnTo>
                  <a:lnTo>
                    <a:pt x="15809" y="11620"/>
                  </a:lnTo>
                  <a:lnTo>
                    <a:pt x="1351" y="43051"/>
                  </a:lnTo>
                  <a:lnTo>
                    <a:pt x="0" y="69638"/>
                  </a:lnTo>
                  <a:lnTo>
                    <a:pt x="9054" y="110492"/>
                  </a:lnTo>
                  <a:lnTo>
                    <a:pt x="14001" y="123579"/>
                  </a:lnTo>
                  <a:lnTo>
                    <a:pt x="30786" y="141882"/>
                  </a:lnTo>
                  <a:lnTo>
                    <a:pt x="51653" y="153310"/>
                  </a:lnTo>
                  <a:lnTo>
                    <a:pt x="72685" y="158389"/>
                  </a:lnTo>
                  <a:lnTo>
                    <a:pt x="81116" y="157627"/>
                  </a:lnTo>
                  <a:lnTo>
                    <a:pt x="94247" y="151135"/>
                  </a:lnTo>
                  <a:lnTo>
                    <a:pt x="98313" y="145029"/>
                  </a:lnTo>
                  <a:lnTo>
                    <a:pt x="102831" y="128839"/>
                  </a:lnTo>
                  <a:lnTo>
                    <a:pt x="91890" y="89776"/>
                  </a:lnTo>
                  <a:lnTo>
                    <a:pt x="70775" y="49196"/>
                  </a:lnTo>
                  <a:lnTo>
                    <a:pt x="36292" y="9824"/>
                  </a:lnTo>
                  <a:lnTo>
                    <a:pt x="39048" y="12538"/>
                  </a:lnTo>
                  <a:lnTo>
                    <a:pt x="81045" y="29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53">
              <a:extLst>
                <a:ext uri="{FF2B5EF4-FFF2-40B4-BE49-F238E27FC236}">
                  <a16:creationId xmlns:a16="http://schemas.microsoft.com/office/drawing/2014/main" xmlns="" id="{4CCB416E-9D58-409E-8A5E-548BD5B1308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245100" y="2807583"/>
              <a:ext cx="57151" cy="259468"/>
            </a:xfrm>
            <a:custGeom>
              <a:avLst/>
              <a:gdLst/>
              <a:ahLst/>
              <a:cxnLst/>
              <a:rect l="0" t="0" r="0" b="0"/>
              <a:pathLst>
                <a:path w="57151" h="259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9" y="35823"/>
                  </a:lnTo>
                  <a:lnTo>
                    <a:pt x="12865" y="65995"/>
                  </a:lnTo>
                  <a:lnTo>
                    <a:pt x="16301" y="102218"/>
                  </a:lnTo>
                  <a:lnTo>
                    <a:pt x="17828" y="139484"/>
                  </a:lnTo>
                  <a:lnTo>
                    <a:pt x="20389" y="175332"/>
                  </a:lnTo>
                  <a:lnTo>
                    <a:pt x="27678" y="221603"/>
                  </a:lnTo>
                  <a:lnTo>
                    <a:pt x="35585" y="242638"/>
                  </a:lnTo>
                  <a:lnTo>
                    <a:pt x="40656" y="248248"/>
                  </a:lnTo>
                  <a:lnTo>
                    <a:pt x="57150" y="25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01">
            <a:extLst>
              <a:ext uri="{FF2B5EF4-FFF2-40B4-BE49-F238E27FC236}">
                <a16:creationId xmlns:a16="http://schemas.microsoft.com/office/drawing/2014/main" xmlns="" id="{9A68F83B-3954-49B1-87ED-A84877B78E20}"/>
              </a:ext>
            </a:extLst>
          </p:cNvPr>
          <p:cNvGrpSpPr/>
          <p:nvPr/>
        </p:nvGrpSpPr>
        <p:grpSpPr>
          <a:xfrm>
            <a:off x="7263460" y="2726099"/>
            <a:ext cx="378242" cy="259758"/>
            <a:chOff x="7263460" y="2726099"/>
            <a:chExt cx="378242" cy="259758"/>
          </a:xfrm>
        </p:grpSpPr>
        <p:sp>
          <p:nvSpPr>
            <p:cNvPr id="39" name="SMARTInkShape-3254">
              <a:extLst>
                <a:ext uri="{FF2B5EF4-FFF2-40B4-BE49-F238E27FC236}">
                  <a16:creationId xmlns:a16="http://schemas.microsoft.com/office/drawing/2014/main" xmlns="" id="{B484D249-9E13-4294-A0D0-CE1B5B38F3F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500463" y="2749550"/>
              <a:ext cx="141239" cy="170135"/>
            </a:xfrm>
            <a:custGeom>
              <a:avLst/>
              <a:gdLst/>
              <a:ahLst/>
              <a:cxnLst/>
              <a:rect l="0" t="0" r="0" b="0"/>
              <a:pathLst>
                <a:path w="141239" h="170135">
                  <a:moveTo>
                    <a:pt x="106837" y="6350"/>
                  </a:moveTo>
                  <a:lnTo>
                    <a:pt x="106837" y="6350"/>
                  </a:lnTo>
                  <a:lnTo>
                    <a:pt x="96724" y="2979"/>
                  </a:lnTo>
                  <a:lnTo>
                    <a:pt x="76950" y="4254"/>
                  </a:lnTo>
                  <a:lnTo>
                    <a:pt x="49847" y="15842"/>
                  </a:lnTo>
                  <a:lnTo>
                    <a:pt x="19473" y="42794"/>
                  </a:lnTo>
                  <a:lnTo>
                    <a:pt x="6156" y="67468"/>
                  </a:lnTo>
                  <a:lnTo>
                    <a:pt x="0" y="94191"/>
                  </a:lnTo>
                  <a:lnTo>
                    <a:pt x="1969" y="120179"/>
                  </a:lnTo>
                  <a:lnTo>
                    <a:pt x="14381" y="151869"/>
                  </a:lnTo>
                  <a:lnTo>
                    <a:pt x="21917" y="159101"/>
                  </a:lnTo>
                  <a:lnTo>
                    <a:pt x="41577" y="169019"/>
                  </a:lnTo>
                  <a:lnTo>
                    <a:pt x="64427" y="170134"/>
                  </a:lnTo>
                  <a:lnTo>
                    <a:pt x="76447" y="168456"/>
                  </a:lnTo>
                  <a:lnTo>
                    <a:pt x="99210" y="155303"/>
                  </a:lnTo>
                  <a:lnTo>
                    <a:pt x="118969" y="134640"/>
                  </a:lnTo>
                  <a:lnTo>
                    <a:pt x="132455" y="108994"/>
                  </a:lnTo>
                  <a:lnTo>
                    <a:pt x="141238" y="66788"/>
                  </a:lnTo>
                  <a:lnTo>
                    <a:pt x="137648" y="41443"/>
                  </a:lnTo>
                  <a:lnTo>
                    <a:pt x="133728" y="29745"/>
                  </a:lnTo>
                  <a:lnTo>
                    <a:pt x="125469" y="20536"/>
                  </a:lnTo>
                  <a:lnTo>
                    <a:pt x="101242" y="6540"/>
                  </a:lnTo>
                  <a:lnTo>
                    <a:pt x="77304" y="1260"/>
                  </a:lnTo>
                  <a:lnTo>
                    <a:pt x="433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55">
              <a:extLst>
                <a:ext uri="{FF2B5EF4-FFF2-40B4-BE49-F238E27FC236}">
                  <a16:creationId xmlns:a16="http://schemas.microsoft.com/office/drawing/2014/main" xmlns="" id="{55E129FB-C8CE-4982-84D9-5BAF75CE930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315200" y="2726099"/>
              <a:ext cx="158751" cy="23452"/>
            </a:xfrm>
            <a:custGeom>
              <a:avLst/>
              <a:gdLst/>
              <a:ahLst/>
              <a:cxnLst/>
              <a:rect l="0" t="0" r="0" b="0"/>
              <a:pathLst>
                <a:path w="158751" h="23452">
                  <a:moveTo>
                    <a:pt x="0" y="23451"/>
                  </a:moveTo>
                  <a:lnTo>
                    <a:pt x="0" y="23451"/>
                  </a:lnTo>
                  <a:lnTo>
                    <a:pt x="3370" y="16709"/>
                  </a:lnTo>
                  <a:lnTo>
                    <a:pt x="10670" y="11518"/>
                  </a:lnTo>
                  <a:lnTo>
                    <a:pt x="23792" y="6859"/>
                  </a:lnTo>
                  <a:lnTo>
                    <a:pt x="70577" y="0"/>
                  </a:lnTo>
                  <a:lnTo>
                    <a:pt x="111928" y="510"/>
                  </a:lnTo>
                  <a:lnTo>
                    <a:pt x="158750" y="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56">
              <a:extLst>
                <a:ext uri="{FF2B5EF4-FFF2-40B4-BE49-F238E27FC236}">
                  <a16:creationId xmlns:a16="http://schemas.microsoft.com/office/drawing/2014/main" xmlns="" id="{58219817-B9D1-4B5D-84E3-78F2F2DDA4F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263460" y="2736850"/>
              <a:ext cx="92062" cy="249007"/>
            </a:xfrm>
            <a:custGeom>
              <a:avLst/>
              <a:gdLst/>
              <a:ahLst/>
              <a:cxnLst/>
              <a:rect l="0" t="0" r="0" b="0"/>
              <a:pathLst>
                <a:path w="92062" h="249007">
                  <a:moveTo>
                    <a:pt x="83490" y="0"/>
                  </a:moveTo>
                  <a:lnTo>
                    <a:pt x="83490" y="0"/>
                  </a:lnTo>
                  <a:lnTo>
                    <a:pt x="41395" y="3371"/>
                  </a:lnTo>
                  <a:lnTo>
                    <a:pt x="12848" y="12209"/>
                  </a:lnTo>
                  <a:lnTo>
                    <a:pt x="6761" y="16606"/>
                  </a:lnTo>
                  <a:lnTo>
                    <a:pt x="0" y="27136"/>
                  </a:lnTo>
                  <a:lnTo>
                    <a:pt x="313" y="33613"/>
                  </a:lnTo>
                  <a:lnTo>
                    <a:pt x="6306" y="48335"/>
                  </a:lnTo>
                  <a:lnTo>
                    <a:pt x="41903" y="92333"/>
                  </a:lnTo>
                  <a:lnTo>
                    <a:pt x="71716" y="137033"/>
                  </a:lnTo>
                  <a:lnTo>
                    <a:pt x="87429" y="166972"/>
                  </a:lnTo>
                  <a:lnTo>
                    <a:pt x="92061" y="194860"/>
                  </a:lnTo>
                  <a:lnTo>
                    <a:pt x="91321" y="208223"/>
                  </a:lnTo>
                  <a:lnTo>
                    <a:pt x="82973" y="228716"/>
                  </a:lnTo>
                  <a:lnTo>
                    <a:pt x="76795" y="237144"/>
                  </a:lnTo>
                  <a:lnTo>
                    <a:pt x="60523" y="246509"/>
                  </a:lnTo>
                  <a:lnTo>
                    <a:pt x="51245" y="249006"/>
                  </a:lnTo>
                  <a:lnTo>
                    <a:pt x="43650" y="247142"/>
                  </a:lnTo>
                  <a:lnTo>
                    <a:pt x="37174" y="242373"/>
                  </a:lnTo>
                  <a:lnTo>
                    <a:pt x="1999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02">
            <a:extLst>
              <a:ext uri="{FF2B5EF4-FFF2-40B4-BE49-F238E27FC236}">
                <a16:creationId xmlns:a16="http://schemas.microsoft.com/office/drawing/2014/main" xmlns="" id="{2A86CA1A-94C3-4C7C-BCA0-4D13976CD639}"/>
              </a:ext>
            </a:extLst>
          </p:cNvPr>
          <p:cNvGrpSpPr/>
          <p:nvPr/>
        </p:nvGrpSpPr>
        <p:grpSpPr>
          <a:xfrm>
            <a:off x="8403741" y="1638794"/>
            <a:ext cx="537060" cy="202707"/>
            <a:chOff x="8403741" y="1638794"/>
            <a:chExt cx="537060" cy="202707"/>
          </a:xfrm>
        </p:grpSpPr>
        <p:sp>
          <p:nvSpPr>
            <p:cNvPr id="43" name="SMARTInkShape-3257">
              <a:extLst>
                <a:ext uri="{FF2B5EF4-FFF2-40B4-BE49-F238E27FC236}">
                  <a16:creationId xmlns:a16="http://schemas.microsoft.com/office/drawing/2014/main" xmlns="" id="{800BA062-4998-4037-A54C-2FA22040F2A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821125" y="1638794"/>
              <a:ext cx="100862" cy="202707"/>
            </a:xfrm>
            <a:custGeom>
              <a:avLst/>
              <a:gdLst/>
              <a:ahLst/>
              <a:cxnLst/>
              <a:rect l="0" t="0" r="0" b="0"/>
              <a:pathLst>
                <a:path w="100862" h="202707">
                  <a:moveTo>
                    <a:pt x="94275" y="24906"/>
                  </a:moveTo>
                  <a:lnTo>
                    <a:pt x="94275" y="24906"/>
                  </a:lnTo>
                  <a:lnTo>
                    <a:pt x="55129" y="11108"/>
                  </a:lnTo>
                  <a:lnTo>
                    <a:pt x="12694" y="2007"/>
                  </a:lnTo>
                  <a:lnTo>
                    <a:pt x="488" y="247"/>
                  </a:lnTo>
                  <a:lnTo>
                    <a:pt x="0" y="0"/>
                  </a:lnTo>
                  <a:lnTo>
                    <a:pt x="44576" y="11759"/>
                  </a:lnTo>
                  <a:lnTo>
                    <a:pt x="78531" y="26655"/>
                  </a:lnTo>
                  <a:lnTo>
                    <a:pt x="92687" y="40265"/>
                  </a:lnTo>
                  <a:lnTo>
                    <a:pt x="97449" y="47845"/>
                  </a:lnTo>
                  <a:lnTo>
                    <a:pt x="100861" y="67557"/>
                  </a:lnTo>
                  <a:lnTo>
                    <a:pt x="96932" y="100573"/>
                  </a:lnTo>
                  <a:lnTo>
                    <a:pt x="89106" y="122036"/>
                  </a:lnTo>
                  <a:lnTo>
                    <a:pt x="56470" y="168416"/>
                  </a:lnTo>
                  <a:lnTo>
                    <a:pt x="49250" y="182527"/>
                  </a:lnTo>
                  <a:lnTo>
                    <a:pt x="43475" y="202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58">
              <a:extLst>
                <a:ext uri="{FF2B5EF4-FFF2-40B4-BE49-F238E27FC236}">
                  <a16:creationId xmlns:a16="http://schemas.microsoft.com/office/drawing/2014/main" xmlns="" id="{5E952AEE-E5B1-4C6D-B696-0AF17431A67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403741" y="1733550"/>
              <a:ext cx="537060" cy="50801"/>
            </a:xfrm>
            <a:custGeom>
              <a:avLst/>
              <a:gdLst/>
              <a:ahLst/>
              <a:cxnLst/>
              <a:rect l="0" t="0" r="0" b="0"/>
              <a:pathLst>
                <a:path w="53706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5730"/>
                  </a:lnTo>
                  <a:lnTo>
                    <a:pt x="514" y="43892"/>
                  </a:lnTo>
                  <a:lnTo>
                    <a:pt x="1562" y="41961"/>
                  </a:lnTo>
                  <a:lnTo>
                    <a:pt x="19893" y="39244"/>
                  </a:lnTo>
                  <a:lnTo>
                    <a:pt x="51089" y="38608"/>
                  </a:lnTo>
                  <a:lnTo>
                    <a:pt x="96705" y="37620"/>
                  </a:lnTo>
                  <a:lnTo>
                    <a:pt x="125662" y="36369"/>
                  </a:lnTo>
                  <a:lnTo>
                    <a:pt x="156961" y="34829"/>
                  </a:lnTo>
                  <a:lnTo>
                    <a:pt x="193349" y="33097"/>
                  </a:lnTo>
                  <a:lnTo>
                    <a:pt x="233130" y="31237"/>
                  </a:lnTo>
                  <a:lnTo>
                    <a:pt x="275173" y="29291"/>
                  </a:lnTo>
                  <a:lnTo>
                    <a:pt x="313785" y="27994"/>
                  </a:lnTo>
                  <a:lnTo>
                    <a:pt x="350110" y="27130"/>
                  </a:lnTo>
                  <a:lnTo>
                    <a:pt x="384909" y="26553"/>
                  </a:lnTo>
                  <a:lnTo>
                    <a:pt x="415165" y="25463"/>
                  </a:lnTo>
                  <a:lnTo>
                    <a:pt x="442391" y="24031"/>
                  </a:lnTo>
                  <a:lnTo>
                    <a:pt x="486518" y="19147"/>
                  </a:lnTo>
                  <a:lnTo>
                    <a:pt x="5370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03">
            <a:extLst>
              <a:ext uri="{FF2B5EF4-FFF2-40B4-BE49-F238E27FC236}">
                <a16:creationId xmlns:a16="http://schemas.microsoft.com/office/drawing/2014/main" xmlns="" id="{9FF0A3F5-5588-4CB5-A9A0-88C46029E65D}"/>
              </a:ext>
            </a:extLst>
          </p:cNvPr>
          <p:cNvGrpSpPr/>
          <p:nvPr/>
        </p:nvGrpSpPr>
        <p:grpSpPr>
          <a:xfrm>
            <a:off x="9278232" y="1685729"/>
            <a:ext cx="320239" cy="162122"/>
            <a:chOff x="9278232" y="1685729"/>
            <a:chExt cx="320239" cy="162122"/>
          </a:xfrm>
        </p:grpSpPr>
        <p:sp>
          <p:nvSpPr>
            <p:cNvPr id="46" name="SMARTInkShape-3259">
              <a:extLst>
                <a:ext uri="{FF2B5EF4-FFF2-40B4-BE49-F238E27FC236}">
                  <a16:creationId xmlns:a16="http://schemas.microsoft.com/office/drawing/2014/main" xmlns="" id="{44EA7E4F-140E-43E3-AFC9-14685D91206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484654" y="1707141"/>
              <a:ext cx="113817" cy="134534"/>
            </a:xfrm>
            <a:custGeom>
              <a:avLst/>
              <a:gdLst/>
              <a:ahLst/>
              <a:cxnLst/>
              <a:rect l="0" t="0" r="0" b="0"/>
              <a:pathLst>
                <a:path w="113817" h="134534">
                  <a:moveTo>
                    <a:pt x="78446" y="45459"/>
                  </a:moveTo>
                  <a:lnTo>
                    <a:pt x="78446" y="45459"/>
                  </a:lnTo>
                  <a:lnTo>
                    <a:pt x="56124" y="48830"/>
                  </a:lnTo>
                  <a:lnTo>
                    <a:pt x="31536" y="61039"/>
                  </a:lnTo>
                  <a:lnTo>
                    <a:pt x="9748" y="81433"/>
                  </a:lnTo>
                  <a:lnTo>
                    <a:pt x="2053" y="97196"/>
                  </a:lnTo>
                  <a:lnTo>
                    <a:pt x="0" y="105350"/>
                  </a:lnTo>
                  <a:lnTo>
                    <a:pt x="748" y="112198"/>
                  </a:lnTo>
                  <a:lnTo>
                    <a:pt x="7225" y="123569"/>
                  </a:lnTo>
                  <a:lnTo>
                    <a:pt x="20922" y="131445"/>
                  </a:lnTo>
                  <a:lnTo>
                    <a:pt x="29513" y="134533"/>
                  </a:lnTo>
                  <a:lnTo>
                    <a:pt x="50348" y="134201"/>
                  </a:lnTo>
                  <a:lnTo>
                    <a:pt x="72308" y="128644"/>
                  </a:lnTo>
                  <a:lnTo>
                    <a:pt x="91475" y="119119"/>
                  </a:lnTo>
                  <a:lnTo>
                    <a:pt x="105639" y="105949"/>
                  </a:lnTo>
                  <a:lnTo>
                    <a:pt x="111391" y="98485"/>
                  </a:lnTo>
                  <a:lnTo>
                    <a:pt x="113816" y="89982"/>
                  </a:lnTo>
                  <a:lnTo>
                    <a:pt x="112745" y="71127"/>
                  </a:lnTo>
                  <a:lnTo>
                    <a:pt x="99855" y="30983"/>
                  </a:lnTo>
                  <a:lnTo>
                    <a:pt x="89372" y="12684"/>
                  </a:lnTo>
                  <a:lnTo>
                    <a:pt x="77658" y="2670"/>
                  </a:lnTo>
                  <a:lnTo>
                    <a:pt x="71570" y="0"/>
                  </a:lnTo>
                  <a:lnTo>
                    <a:pt x="64689" y="336"/>
                  </a:lnTo>
                  <a:lnTo>
                    <a:pt x="33996" y="13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60">
              <a:extLst>
                <a:ext uri="{FF2B5EF4-FFF2-40B4-BE49-F238E27FC236}">
                  <a16:creationId xmlns:a16="http://schemas.microsoft.com/office/drawing/2014/main" xmlns="" id="{1D307AD2-7F6A-4F57-8187-7AB558381DB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338449" y="1714523"/>
              <a:ext cx="111316" cy="118562"/>
            </a:xfrm>
            <a:custGeom>
              <a:avLst/>
              <a:gdLst/>
              <a:ahLst/>
              <a:cxnLst/>
              <a:rect l="0" t="0" r="0" b="0"/>
              <a:pathLst>
                <a:path w="111316" h="118562">
                  <a:moveTo>
                    <a:pt x="65901" y="6327"/>
                  </a:moveTo>
                  <a:lnTo>
                    <a:pt x="65901" y="6327"/>
                  </a:lnTo>
                  <a:lnTo>
                    <a:pt x="62530" y="2956"/>
                  </a:lnTo>
                  <a:lnTo>
                    <a:pt x="50321" y="860"/>
                  </a:lnTo>
                  <a:lnTo>
                    <a:pt x="37339" y="7895"/>
                  </a:lnTo>
                  <a:lnTo>
                    <a:pt x="22867" y="21841"/>
                  </a:lnTo>
                  <a:lnTo>
                    <a:pt x="4937" y="52787"/>
                  </a:lnTo>
                  <a:lnTo>
                    <a:pt x="0" y="74013"/>
                  </a:lnTo>
                  <a:lnTo>
                    <a:pt x="1506" y="83201"/>
                  </a:lnTo>
                  <a:lnTo>
                    <a:pt x="10705" y="99054"/>
                  </a:lnTo>
                  <a:lnTo>
                    <a:pt x="27964" y="111274"/>
                  </a:lnTo>
                  <a:lnTo>
                    <a:pt x="38493" y="116508"/>
                  </a:lnTo>
                  <a:lnTo>
                    <a:pt x="59599" y="118561"/>
                  </a:lnTo>
                  <a:lnTo>
                    <a:pt x="70167" y="117133"/>
                  </a:lnTo>
                  <a:lnTo>
                    <a:pt x="89434" y="106139"/>
                  </a:lnTo>
                  <a:lnTo>
                    <a:pt x="98523" y="98268"/>
                  </a:lnTo>
                  <a:lnTo>
                    <a:pt x="108622" y="80116"/>
                  </a:lnTo>
                  <a:lnTo>
                    <a:pt x="111315" y="70336"/>
                  </a:lnTo>
                  <a:lnTo>
                    <a:pt x="110544" y="50063"/>
                  </a:lnTo>
                  <a:lnTo>
                    <a:pt x="104793" y="30704"/>
                  </a:lnTo>
                  <a:lnTo>
                    <a:pt x="95181" y="15044"/>
                  </a:lnTo>
                  <a:lnTo>
                    <a:pt x="83853" y="4792"/>
                  </a:lnTo>
                  <a:lnTo>
                    <a:pt x="77869" y="1071"/>
                  </a:lnTo>
                  <a:lnTo>
                    <a:pt x="73174" y="0"/>
                  </a:lnTo>
                  <a:lnTo>
                    <a:pt x="69338" y="698"/>
                  </a:lnTo>
                  <a:lnTo>
                    <a:pt x="66075" y="2574"/>
                  </a:lnTo>
                  <a:lnTo>
                    <a:pt x="65312" y="5236"/>
                  </a:lnTo>
                  <a:lnTo>
                    <a:pt x="66214" y="8422"/>
                  </a:lnTo>
                  <a:lnTo>
                    <a:pt x="72251" y="190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61">
              <a:extLst>
                <a:ext uri="{FF2B5EF4-FFF2-40B4-BE49-F238E27FC236}">
                  <a16:creationId xmlns:a16="http://schemas.microsoft.com/office/drawing/2014/main" xmlns="" id="{78AD5F80-2B26-428A-A173-1555BFAA5A3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278232" y="1685729"/>
              <a:ext cx="5469" cy="162122"/>
            </a:xfrm>
            <a:custGeom>
              <a:avLst/>
              <a:gdLst/>
              <a:ahLst/>
              <a:cxnLst/>
              <a:rect l="0" t="0" r="0" b="0"/>
              <a:pathLst>
                <a:path w="5469" h="162122">
                  <a:moveTo>
                    <a:pt x="5468" y="3371"/>
                  </a:moveTo>
                  <a:lnTo>
                    <a:pt x="5468" y="3371"/>
                  </a:lnTo>
                  <a:lnTo>
                    <a:pt x="5468" y="0"/>
                  </a:lnTo>
                  <a:lnTo>
                    <a:pt x="5468" y="37281"/>
                  </a:lnTo>
                  <a:lnTo>
                    <a:pt x="2097" y="77232"/>
                  </a:lnTo>
                  <a:lnTo>
                    <a:pt x="0" y="116978"/>
                  </a:lnTo>
                  <a:lnTo>
                    <a:pt x="5468" y="162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04">
            <a:extLst>
              <a:ext uri="{FF2B5EF4-FFF2-40B4-BE49-F238E27FC236}">
                <a16:creationId xmlns:a16="http://schemas.microsoft.com/office/drawing/2014/main" xmlns="" id="{EAAA14ED-B89E-4D05-A9F9-EFBB4921483E}"/>
              </a:ext>
            </a:extLst>
          </p:cNvPr>
          <p:cNvGrpSpPr/>
          <p:nvPr/>
        </p:nvGrpSpPr>
        <p:grpSpPr>
          <a:xfrm>
            <a:off x="8339315" y="2731383"/>
            <a:ext cx="452371" cy="164218"/>
            <a:chOff x="8339315" y="2731383"/>
            <a:chExt cx="452371" cy="164218"/>
          </a:xfrm>
        </p:grpSpPr>
        <p:sp>
          <p:nvSpPr>
            <p:cNvPr id="50" name="SMARTInkShape-3262">
              <a:extLst>
                <a:ext uri="{FF2B5EF4-FFF2-40B4-BE49-F238E27FC236}">
                  <a16:creationId xmlns:a16="http://schemas.microsoft.com/office/drawing/2014/main" xmlns="" id="{13038AF7-FD27-41DB-BEB9-0FF9D4CDA43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635401" y="2731383"/>
              <a:ext cx="156285" cy="164218"/>
            </a:xfrm>
            <a:custGeom>
              <a:avLst/>
              <a:gdLst/>
              <a:ahLst/>
              <a:cxnLst/>
              <a:rect l="0" t="0" r="0" b="0"/>
              <a:pathLst>
                <a:path w="156285" h="164218">
                  <a:moveTo>
                    <a:pt x="25999" y="5467"/>
                  </a:moveTo>
                  <a:lnTo>
                    <a:pt x="25999" y="5467"/>
                  </a:lnTo>
                  <a:lnTo>
                    <a:pt x="759" y="0"/>
                  </a:lnTo>
                  <a:lnTo>
                    <a:pt x="0" y="411"/>
                  </a:lnTo>
                  <a:lnTo>
                    <a:pt x="905" y="1391"/>
                  </a:lnTo>
                  <a:lnTo>
                    <a:pt x="2919" y="2750"/>
                  </a:lnTo>
                  <a:lnTo>
                    <a:pt x="44719" y="6991"/>
                  </a:lnTo>
                  <a:lnTo>
                    <a:pt x="84933" y="14150"/>
                  </a:lnTo>
                  <a:lnTo>
                    <a:pt x="124364" y="27090"/>
                  </a:lnTo>
                  <a:lnTo>
                    <a:pt x="144506" y="39066"/>
                  </a:lnTo>
                  <a:lnTo>
                    <a:pt x="155809" y="53796"/>
                  </a:lnTo>
                  <a:lnTo>
                    <a:pt x="156284" y="62381"/>
                  </a:lnTo>
                  <a:lnTo>
                    <a:pt x="149285" y="81327"/>
                  </a:lnTo>
                  <a:lnTo>
                    <a:pt x="107564" y="128938"/>
                  </a:lnTo>
                  <a:lnTo>
                    <a:pt x="97528" y="142893"/>
                  </a:lnTo>
                  <a:lnTo>
                    <a:pt x="89499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63">
              <a:extLst>
                <a:ext uri="{FF2B5EF4-FFF2-40B4-BE49-F238E27FC236}">
                  <a16:creationId xmlns:a16="http://schemas.microsoft.com/office/drawing/2014/main" xmlns="" id="{C8085577-EC36-4310-BFEB-EDBFCB5AAA0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339315" y="2800350"/>
              <a:ext cx="372886" cy="15337"/>
            </a:xfrm>
            <a:custGeom>
              <a:avLst/>
              <a:gdLst/>
              <a:ahLst/>
              <a:cxnLst/>
              <a:rect l="0" t="0" r="0" b="0"/>
              <a:pathLst>
                <a:path w="372886" h="15337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822" y="5069"/>
                  </a:lnTo>
                  <a:lnTo>
                    <a:pt x="5500" y="8838"/>
                  </a:lnTo>
                  <a:lnTo>
                    <a:pt x="36292" y="14927"/>
                  </a:lnTo>
                  <a:lnTo>
                    <a:pt x="74885" y="15336"/>
                  </a:lnTo>
                  <a:lnTo>
                    <a:pt x="98019" y="14457"/>
                  </a:lnTo>
                  <a:lnTo>
                    <a:pt x="122613" y="13871"/>
                  </a:lnTo>
                  <a:lnTo>
                    <a:pt x="148181" y="13481"/>
                  </a:lnTo>
                  <a:lnTo>
                    <a:pt x="174399" y="13220"/>
                  </a:lnTo>
                  <a:lnTo>
                    <a:pt x="199638" y="13047"/>
                  </a:lnTo>
                  <a:lnTo>
                    <a:pt x="224226" y="12931"/>
                  </a:lnTo>
                  <a:lnTo>
                    <a:pt x="270125" y="12803"/>
                  </a:lnTo>
                  <a:lnTo>
                    <a:pt x="309340" y="12746"/>
                  </a:lnTo>
                  <a:lnTo>
                    <a:pt x="349666" y="5971"/>
                  </a:lnTo>
                  <a:lnTo>
                    <a:pt x="3728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05">
            <a:extLst>
              <a:ext uri="{FF2B5EF4-FFF2-40B4-BE49-F238E27FC236}">
                <a16:creationId xmlns:a16="http://schemas.microsoft.com/office/drawing/2014/main" xmlns="" id="{F162F1BC-647D-41CD-BF9A-B0194CAE841F}"/>
              </a:ext>
            </a:extLst>
          </p:cNvPr>
          <p:cNvGrpSpPr/>
          <p:nvPr/>
        </p:nvGrpSpPr>
        <p:grpSpPr>
          <a:xfrm>
            <a:off x="9112250" y="2705100"/>
            <a:ext cx="464246" cy="225788"/>
            <a:chOff x="9112250" y="2705100"/>
            <a:chExt cx="464246" cy="225788"/>
          </a:xfrm>
        </p:grpSpPr>
        <p:sp>
          <p:nvSpPr>
            <p:cNvPr id="53" name="SMARTInkShape-3264">
              <a:extLst>
                <a:ext uri="{FF2B5EF4-FFF2-40B4-BE49-F238E27FC236}">
                  <a16:creationId xmlns:a16="http://schemas.microsoft.com/office/drawing/2014/main" xmlns="" id="{A478137D-0BAD-4EA3-95E6-8E2959CE9F1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425075" y="2705100"/>
              <a:ext cx="151421" cy="196010"/>
            </a:xfrm>
            <a:custGeom>
              <a:avLst/>
              <a:gdLst/>
              <a:ahLst/>
              <a:cxnLst/>
              <a:rect l="0" t="0" r="0" b="0"/>
              <a:pathLst>
                <a:path w="151421" h="196010">
                  <a:moveTo>
                    <a:pt x="87225" y="69850"/>
                  </a:moveTo>
                  <a:lnTo>
                    <a:pt x="87225" y="69850"/>
                  </a:lnTo>
                  <a:lnTo>
                    <a:pt x="51871" y="73221"/>
                  </a:lnTo>
                  <a:lnTo>
                    <a:pt x="27518" y="82059"/>
                  </a:lnTo>
                  <a:lnTo>
                    <a:pt x="12710" y="95267"/>
                  </a:lnTo>
                  <a:lnTo>
                    <a:pt x="5798" y="103728"/>
                  </a:lnTo>
                  <a:lnTo>
                    <a:pt x="0" y="122536"/>
                  </a:lnTo>
                  <a:lnTo>
                    <a:pt x="480" y="141949"/>
                  </a:lnTo>
                  <a:lnTo>
                    <a:pt x="5397" y="159985"/>
                  </a:lnTo>
                  <a:lnTo>
                    <a:pt x="17931" y="175526"/>
                  </a:lnTo>
                  <a:lnTo>
                    <a:pt x="35966" y="188078"/>
                  </a:lnTo>
                  <a:lnTo>
                    <a:pt x="58093" y="196009"/>
                  </a:lnTo>
                  <a:lnTo>
                    <a:pt x="80156" y="194359"/>
                  </a:lnTo>
                  <a:lnTo>
                    <a:pt x="101016" y="185865"/>
                  </a:lnTo>
                  <a:lnTo>
                    <a:pt x="119695" y="172683"/>
                  </a:lnTo>
                  <a:lnTo>
                    <a:pt x="142706" y="139281"/>
                  </a:lnTo>
                  <a:lnTo>
                    <a:pt x="150689" y="108469"/>
                  </a:lnTo>
                  <a:lnTo>
                    <a:pt x="151420" y="61067"/>
                  </a:lnTo>
                  <a:lnTo>
                    <a:pt x="149072" y="47061"/>
                  </a:lnTo>
                  <a:lnTo>
                    <a:pt x="137055" y="23974"/>
                  </a:lnTo>
                  <a:lnTo>
                    <a:pt x="128912" y="13866"/>
                  </a:lnTo>
                  <a:lnTo>
                    <a:pt x="117838" y="7833"/>
                  </a:lnTo>
                  <a:lnTo>
                    <a:pt x="61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65">
              <a:extLst>
                <a:ext uri="{FF2B5EF4-FFF2-40B4-BE49-F238E27FC236}">
                  <a16:creationId xmlns:a16="http://schemas.microsoft.com/office/drawing/2014/main" xmlns="" id="{F31886F2-0F53-49F3-A04F-78A3C13CF7E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258300" y="2730616"/>
              <a:ext cx="228601" cy="12585"/>
            </a:xfrm>
            <a:custGeom>
              <a:avLst/>
              <a:gdLst/>
              <a:ahLst/>
              <a:cxnLst/>
              <a:rect l="0" t="0" r="0" b="0"/>
              <a:pathLst>
                <a:path w="228601" h="12585">
                  <a:moveTo>
                    <a:pt x="0" y="6234"/>
                  </a:moveTo>
                  <a:lnTo>
                    <a:pt x="0" y="6234"/>
                  </a:lnTo>
                  <a:lnTo>
                    <a:pt x="45466" y="767"/>
                  </a:lnTo>
                  <a:lnTo>
                    <a:pt x="89593" y="145"/>
                  </a:lnTo>
                  <a:lnTo>
                    <a:pt x="123781" y="0"/>
                  </a:lnTo>
                  <a:lnTo>
                    <a:pt x="159435" y="1347"/>
                  </a:lnTo>
                  <a:lnTo>
                    <a:pt x="205598" y="8627"/>
                  </a:lnTo>
                  <a:lnTo>
                    <a:pt x="228600" y="12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66">
              <a:extLst>
                <a:ext uri="{FF2B5EF4-FFF2-40B4-BE49-F238E27FC236}">
                  <a16:creationId xmlns:a16="http://schemas.microsoft.com/office/drawing/2014/main" xmlns="" id="{E71B690B-7556-4E78-A6E1-8B4D0EE30D4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185890" y="2733676"/>
              <a:ext cx="97811" cy="197212"/>
            </a:xfrm>
            <a:custGeom>
              <a:avLst/>
              <a:gdLst/>
              <a:ahLst/>
              <a:cxnLst/>
              <a:rect l="0" t="0" r="0" b="0"/>
              <a:pathLst>
                <a:path w="97811" h="197212">
                  <a:moveTo>
                    <a:pt x="97810" y="15874"/>
                  </a:moveTo>
                  <a:lnTo>
                    <a:pt x="97810" y="15874"/>
                  </a:lnTo>
                  <a:lnTo>
                    <a:pt x="87697" y="5761"/>
                  </a:lnTo>
                  <a:lnTo>
                    <a:pt x="73324" y="796"/>
                  </a:lnTo>
                  <a:lnTo>
                    <a:pt x="54472" y="0"/>
                  </a:lnTo>
                  <a:lnTo>
                    <a:pt x="31981" y="4350"/>
                  </a:lnTo>
                  <a:lnTo>
                    <a:pt x="15400" y="14751"/>
                  </a:lnTo>
                  <a:lnTo>
                    <a:pt x="9004" y="21475"/>
                  </a:lnTo>
                  <a:lnTo>
                    <a:pt x="1896" y="36472"/>
                  </a:lnTo>
                  <a:lnTo>
                    <a:pt x="0" y="44423"/>
                  </a:lnTo>
                  <a:lnTo>
                    <a:pt x="1559" y="52545"/>
                  </a:lnTo>
                  <a:lnTo>
                    <a:pt x="10817" y="69097"/>
                  </a:lnTo>
                  <a:lnTo>
                    <a:pt x="52844" y="111164"/>
                  </a:lnTo>
                  <a:lnTo>
                    <a:pt x="88439" y="147687"/>
                  </a:lnTo>
                  <a:lnTo>
                    <a:pt x="93645" y="158184"/>
                  </a:lnTo>
                  <a:lnTo>
                    <a:pt x="93623" y="163664"/>
                  </a:lnTo>
                  <a:lnTo>
                    <a:pt x="89834" y="175397"/>
                  </a:lnTo>
                  <a:lnTo>
                    <a:pt x="77802" y="185786"/>
                  </a:lnTo>
                  <a:lnTo>
                    <a:pt x="56839" y="195805"/>
                  </a:lnTo>
                  <a:lnTo>
                    <a:pt x="51446" y="197211"/>
                  </a:lnTo>
                  <a:lnTo>
                    <a:pt x="47145" y="196738"/>
                  </a:lnTo>
                  <a:lnTo>
                    <a:pt x="43572" y="195011"/>
                  </a:lnTo>
                  <a:lnTo>
                    <a:pt x="34310" y="1873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67">
              <a:extLst>
                <a:ext uri="{FF2B5EF4-FFF2-40B4-BE49-F238E27FC236}">
                  <a16:creationId xmlns:a16="http://schemas.microsoft.com/office/drawing/2014/main" xmlns="" id="{DD8CA693-4EA5-4B05-B571-D8C00397E6C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112250" y="2743200"/>
              <a:ext cx="23733" cy="184151"/>
            </a:xfrm>
            <a:custGeom>
              <a:avLst/>
              <a:gdLst/>
              <a:ahLst/>
              <a:cxnLst/>
              <a:rect l="0" t="0" r="0" b="0"/>
              <a:pathLst>
                <a:path w="23733" h="1841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9772" y="48805"/>
                  </a:lnTo>
                  <a:lnTo>
                    <a:pt x="23732" y="87211"/>
                  </a:lnTo>
                  <a:lnTo>
                    <a:pt x="15637" y="133591"/>
                  </a:lnTo>
                  <a:lnTo>
                    <a:pt x="10120" y="160389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606">
            <a:extLst>
              <a:ext uri="{FF2B5EF4-FFF2-40B4-BE49-F238E27FC236}">
                <a16:creationId xmlns:a16="http://schemas.microsoft.com/office/drawing/2014/main" xmlns="" id="{CA56DDCC-C2C9-40CF-B5CF-0A0D510E6346}"/>
              </a:ext>
            </a:extLst>
          </p:cNvPr>
          <p:cNvGrpSpPr/>
          <p:nvPr/>
        </p:nvGrpSpPr>
        <p:grpSpPr>
          <a:xfrm>
            <a:off x="5283200" y="3305862"/>
            <a:ext cx="444687" cy="764489"/>
            <a:chOff x="5283200" y="3305862"/>
            <a:chExt cx="444687" cy="764489"/>
          </a:xfrm>
        </p:grpSpPr>
        <p:sp>
          <p:nvSpPr>
            <p:cNvPr id="58" name="SMARTInkShape-3268">
              <a:extLst>
                <a:ext uri="{FF2B5EF4-FFF2-40B4-BE49-F238E27FC236}">
                  <a16:creationId xmlns:a16="http://schemas.microsoft.com/office/drawing/2014/main" xmlns="" id="{6E054144-5622-41F5-A4F8-0EB1D9F7BD8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51845" y="3848100"/>
              <a:ext cx="176042" cy="186690"/>
            </a:xfrm>
            <a:custGeom>
              <a:avLst/>
              <a:gdLst/>
              <a:ahLst/>
              <a:cxnLst/>
              <a:rect l="0" t="0" r="0" b="0"/>
              <a:pathLst>
                <a:path w="176042" h="186690">
                  <a:moveTo>
                    <a:pt x="55205" y="25400"/>
                  </a:moveTo>
                  <a:lnTo>
                    <a:pt x="55205" y="25400"/>
                  </a:lnTo>
                  <a:lnTo>
                    <a:pt x="48463" y="22029"/>
                  </a:lnTo>
                  <a:lnTo>
                    <a:pt x="44360" y="22447"/>
                  </a:lnTo>
                  <a:lnTo>
                    <a:pt x="34157" y="26675"/>
                  </a:lnTo>
                  <a:lnTo>
                    <a:pt x="16513" y="47101"/>
                  </a:lnTo>
                  <a:lnTo>
                    <a:pt x="4621" y="85609"/>
                  </a:lnTo>
                  <a:lnTo>
                    <a:pt x="0" y="129396"/>
                  </a:lnTo>
                  <a:lnTo>
                    <a:pt x="4564" y="153229"/>
                  </a:lnTo>
                  <a:lnTo>
                    <a:pt x="14354" y="171819"/>
                  </a:lnTo>
                  <a:lnTo>
                    <a:pt x="28111" y="184784"/>
                  </a:lnTo>
                  <a:lnTo>
                    <a:pt x="39259" y="186689"/>
                  </a:lnTo>
                  <a:lnTo>
                    <a:pt x="68579" y="183162"/>
                  </a:lnTo>
                  <a:lnTo>
                    <a:pt x="104659" y="168894"/>
                  </a:lnTo>
                  <a:lnTo>
                    <a:pt x="139273" y="148442"/>
                  </a:lnTo>
                  <a:lnTo>
                    <a:pt x="161712" y="125241"/>
                  </a:lnTo>
                  <a:lnTo>
                    <a:pt x="173097" y="98937"/>
                  </a:lnTo>
                  <a:lnTo>
                    <a:pt x="176041" y="71488"/>
                  </a:lnTo>
                  <a:lnTo>
                    <a:pt x="170293" y="45178"/>
                  </a:lnTo>
                  <a:lnTo>
                    <a:pt x="155038" y="25018"/>
                  </a:lnTo>
                  <a:lnTo>
                    <a:pt x="134147" y="11119"/>
                  </a:lnTo>
                  <a:lnTo>
                    <a:pt x="8695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69">
              <a:extLst>
                <a:ext uri="{FF2B5EF4-FFF2-40B4-BE49-F238E27FC236}">
                  <a16:creationId xmlns:a16="http://schemas.microsoft.com/office/drawing/2014/main" xmlns="" id="{A0346DE1-C96B-4374-9E8B-195B20A63B6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68312" y="3905250"/>
              <a:ext cx="37139" cy="165101"/>
            </a:xfrm>
            <a:custGeom>
              <a:avLst/>
              <a:gdLst/>
              <a:ahLst/>
              <a:cxnLst/>
              <a:rect l="0" t="0" r="0" b="0"/>
              <a:pathLst>
                <a:path w="37139" h="165101">
                  <a:moveTo>
                    <a:pt x="24438" y="0"/>
                  </a:moveTo>
                  <a:lnTo>
                    <a:pt x="24438" y="0"/>
                  </a:lnTo>
                  <a:lnTo>
                    <a:pt x="15004" y="10845"/>
                  </a:lnTo>
                  <a:lnTo>
                    <a:pt x="5616" y="36400"/>
                  </a:lnTo>
                  <a:lnTo>
                    <a:pt x="337" y="75002"/>
                  </a:lnTo>
                  <a:lnTo>
                    <a:pt x="0" y="115893"/>
                  </a:lnTo>
                  <a:lnTo>
                    <a:pt x="4889" y="142445"/>
                  </a:lnTo>
                  <a:lnTo>
                    <a:pt x="11281" y="157148"/>
                  </a:lnTo>
                  <a:lnTo>
                    <a:pt x="15666" y="161210"/>
                  </a:lnTo>
                  <a:lnTo>
                    <a:pt x="20707" y="163212"/>
                  </a:lnTo>
                  <a:lnTo>
                    <a:pt x="37138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70">
              <a:extLst>
                <a:ext uri="{FF2B5EF4-FFF2-40B4-BE49-F238E27FC236}">
                  <a16:creationId xmlns:a16="http://schemas.microsoft.com/office/drawing/2014/main" xmlns="" id="{87BF8E17-3945-4A0A-9DA0-D8367BA13A0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368980" y="3835400"/>
              <a:ext cx="104721" cy="171269"/>
            </a:xfrm>
            <a:custGeom>
              <a:avLst/>
              <a:gdLst/>
              <a:ahLst/>
              <a:cxnLst/>
              <a:rect l="0" t="0" r="0" b="0"/>
              <a:pathLst>
                <a:path w="104721" h="171269">
                  <a:moveTo>
                    <a:pt x="47570" y="0"/>
                  </a:moveTo>
                  <a:lnTo>
                    <a:pt x="47570" y="0"/>
                  </a:lnTo>
                  <a:lnTo>
                    <a:pt x="44199" y="0"/>
                  </a:lnTo>
                  <a:lnTo>
                    <a:pt x="35361" y="6742"/>
                  </a:lnTo>
                  <a:lnTo>
                    <a:pt x="15368" y="38282"/>
                  </a:lnTo>
                  <a:lnTo>
                    <a:pt x="2908" y="76646"/>
                  </a:lnTo>
                  <a:lnTo>
                    <a:pt x="0" y="117176"/>
                  </a:lnTo>
                  <a:lnTo>
                    <a:pt x="7448" y="146588"/>
                  </a:lnTo>
                  <a:lnTo>
                    <a:pt x="14686" y="159460"/>
                  </a:lnTo>
                  <a:lnTo>
                    <a:pt x="26370" y="168002"/>
                  </a:lnTo>
                  <a:lnTo>
                    <a:pt x="33437" y="171268"/>
                  </a:lnTo>
                  <a:lnTo>
                    <a:pt x="48814" y="171134"/>
                  </a:lnTo>
                  <a:lnTo>
                    <a:pt x="10472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71">
              <a:extLst>
                <a:ext uri="{FF2B5EF4-FFF2-40B4-BE49-F238E27FC236}">
                  <a16:creationId xmlns:a16="http://schemas.microsoft.com/office/drawing/2014/main" xmlns="" id="{354E0544-D71B-40B8-89C2-6222593F5EE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283200" y="38100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8344" y="37590"/>
                  </a:lnTo>
                  <a:lnTo>
                    <a:pt x="13981" y="82007"/>
                  </a:lnTo>
                  <a:lnTo>
                    <a:pt x="10212" y="116881"/>
                  </a:lnTo>
                  <a:lnTo>
                    <a:pt x="6185" y="15354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72">
              <a:extLst>
                <a:ext uri="{FF2B5EF4-FFF2-40B4-BE49-F238E27FC236}">
                  <a16:creationId xmlns:a16="http://schemas.microsoft.com/office/drawing/2014/main" xmlns="" id="{B2E8D6AE-BE7B-48B1-AE48-8A03B554B5E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391150" y="35369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74971" y="1411"/>
                  </a:lnTo>
                  <a:lnTo>
                    <a:pt x="59897" y="6742"/>
                  </a:lnTo>
                  <a:lnTo>
                    <a:pt x="47552" y="17578"/>
                  </a:lnTo>
                  <a:lnTo>
                    <a:pt x="19328" y="5638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73">
              <a:extLst>
                <a:ext uri="{FF2B5EF4-FFF2-40B4-BE49-F238E27FC236}">
                  <a16:creationId xmlns:a16="http://schemas.microsoft.com/office/drawing/2014/main" xmlns="" id="{953A6FC2-2C3D-40E3-AE86-609F3A90A43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295900" y="3545724"/>
              <a:ext cx="120651" cy="16627"/>
            </a:xfrm>
            <a:custGeom>
              <a:avLst/>
              <a:gdLst/>
              <a:ahLst/>
              <a:cxnLst/>
              <a:rect l="0" t="0" r="0" b="0"/>
              <a:pathLst>
                <a:path w="120651" h="16627">
                  <a:moveTo>
                    <a:pt x="0" y="16626"/>
                  </a:moveTo>
                  <a:lnTo>
                    <a:pt x="0" y="16626"/>
                  </a:lnTo>
                  <a:lnTo>
                    <a:pt x="0" y="13255"/>
                  </a:lnTo>
                  <a:lnTo>
                    <a:pt x="3763" y="9718"/>
                  </a:lnTo>
                  <a:lnTo>
                    <a:pt x="11550" y="5795"/>
                  </a:lnTo>
                  <a:lnTo>
                    <a:pt x="33212" y="325"/>
                  </a:lnTo>
                  <a:lnTo>
                    <a:pt x="79625" y="0"/>
                  </a:lnTo>
                  <a:lnTo>
                    <a:pt x="120650" y="3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74">
              <a:extLst>
                <a:ext uri="{FF2B5EF4-FFF2-40B4-BE49-F238E27FC236}">
                  <a16:creationId xmlns:a16="http://schemas.microsoft.com/office/drawing/2014/main" xmlns="" id="{CE56A88D-F8BB-49DA-A3F3-BD2CA2F5075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353312" y="3305862"/>
              <a:ext cx="31489" cy="288239"/>
            </a:xfrm>
            <a:custGeom>
              <a:avLst/>
              <a:gdLst/>
              <a:ahLst/>
              <a:cxnLst/>
              <a:rect l="0" t="0" r="0" b="0"/>
              <a:pathLst>
                <a:path w="31489" h="288239">
                  <a:moveTo>
                    <a:pt x="6088" y="8838"/>
                  </a:moveTo>
                  <a:lnTo>
                    <a:pt x="6088" y="8838"/>
                  </a:lnTo>
                  <a:lnTo>
                    <a:pt x="2717" y="5467"/>
                  </a:lnTo>
                  <a:lnTo>
                    <a:pt x="1062" y="1930"/>
                  </a:lnTo>
                  <a:lnTo>
                    <a:pt x="621" y="0"/>
                  </a:lnTo>
                  <a:lnTo>
                    <a:pt x="326" y="123"/>
                  </a:lnTo>
                  <a:lnTo>
                    <a:pt x="0" y="4024"/>
                  </a:lnTo>
                  <a:lnTo>
                    <a:pt x="5565" y="36762"/>
                  </a:lnTo>
                  <a:lnTo>
                    <a:pt x="11970" y="69462"/>
                  </a:lnTo>
                  <a:lnTo>
                    <a:pt x="19521" y="107513"/>
                  </a:lnTo>
                  <a:lnTo>
                    <a:pt x="26169" y="148649"/>
                  </a:lnTo>
                  <a:lnTo>
                    <a:pt x="29124" y="192802"/>
                  </a:lnTo>
                  <a:lnTo>
                    <a:pt x="30437" y="232651"/>
                  </a:lnTo>
                  <a:lnTo>
                    <a:pt x="31488" y="288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07">
            <a:extLst>
              <a:ext uri="{FF2B5EF4-FFF2-40B4-BE49-F238E27FC236}">
                <a16:creationId xmlns:a16="http://schemas.microsoft.com/office/drawing/2014/main" xmlns="" id="{BF799E0C-02C4-4F8F-AAD7-9F7FAF92D3AA}"/>
              </a:ext>
            </a:extLst>
          </p:cNvPr>
          <p:cNvGrpSpPr/>
          <p:nvPr/>
        </p:nvGrpSpPr>
        <p:grpSpPr>
          <a:xfrm>
            <a:off x="7423150" y="3208156"/>
            <a:ext cx="292306" cy="722495"/>
            <a:chOff x="7423150" y="3208156"/>
            <a:chExt cx="292306" cy="722495"/>
          </a:xfrm>
        </p:grpSpPr>
        <p:sp>
          <p:nvSpPr>
            <p:cNvPr id="66" name="SMARTInkShape-3275">
              <a:extLst>
                <a:ext uri="{FF2B5EF4-FFF2-40B4-BE49-F238E27FC236}">
                  <a16:creationId xmlns:a16="http://schemas.microsoft.com/office/drawing/2014/main" xmlns="" id="{C80FBE1C-2201-428F-BE23-CFA1D4A52DB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594788" y="3793929"/>
              <a:ext cx="120668" cy="131108"/>
            </a:xfrm>
            <a:custGeom>
              <a:avLst/>
              <a:gdLst/>
              <a:ahLst/>
              <a:cxnLst/>
              <a:rect l="0" t="0" r="0" b="0"/>
              <a:pathLst>
                <a:path w="120668" h="131108">
                  <a:moveTo>
                    <a:pt x="69662" y="3371"/>
                  </a:moveTo>
                  <a:lnTo>
                    <a:pt x="69662" y="3371"/>
                  </a:lnTo>
                  <a:lnTo>
                    <a:pt x="62920" y="0"/>
                  </a:lnTo>
                  <a:lnTo>
                    <a:pt x="52084" y="2108"/>
                  </a:lnTo>
                  <a:lnTo>
                    <a:pt x="45243" y="4646"/>
                  </a:lnTo>
                  <a:lnTo>
                    <a:pt x="22132" y="25072"/>
                  </a:lnTo>
                  <a:lnTo>
                    <a:pt x="4151" y="53466"/>
                  </a:lnTo>
                  <a:lnTo>
                    <a:pt x="94" y="75730"/>
                  </a:lnTo>
                  <a:lnTo>
                    <a:pt x="0" y="87594"/>
                  </a:lnTo>
                  <a:lnTo>
                    <a:pt x="7421" y="108301"/>
                  </a:lnTo>
                  <a:lnTo>
                    <a:pt x="13351" y="117774"/>
                  </a:lnTo>
                  <a:lnTo>
                    <a:pt x="20126" y="124090"/>
                  </a:lnTo>
                  <a:lnTo>
                    <a:pt x="35182" y="131107"/>
                  </a:lnTo>
                  <a:lnTo>
                    <a:pt x="55043" y="130463"/>
                  </a:lnTo>
                  <a:lnTo>
                    <a:pt x="66266" y="128315"/>
                  </a:lnTo>
                  <a:lnTo>
                    <a:pt x="98916" y="108439"/>
                  </a:lnTo>
                  <a:lnTo>
                    <a:pt x="112767" y="90049"/>
                  </a:lnTo>
                  <a:lnTo>
                    <a:pt x="119864" y="70117"/>
                  </a:lnTo>
                  <a:lnTo>
                    <a:pt x="120667" y="49499"/>
                  </a:lnTo>
                  <a:lnTo>
                    <a:pt x="117071" y="40473"/>
                  </a:lnTo>
                  <a:lnTo>
                    <a:pt x="103668" y="24800"/>
                  </a:lnTo>
                  <a:lnTo>
                    <a:pt x="85951" y="14541"/>
                  </a:lnTo>
                  <a:lnTo>
                    <a:pt x="44262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276">
              <a:extLst>
                <a:ext uri="{FF2B5EF4-FFF2-40B4-BE49-F238E27FC236}">
                  <a16:creationId xmlns:a16="http://schemas.microsoft.com/office/drawing/2014/main" xmlns="" id="{734AC0D8-A301-4604-ACED-946269535DD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531100" y="375920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6175" y="48407"/>
                  </a:lnTo>
                  <a:lnTo>
                    <a:pt x="7003" y="87877"/>
                  </a:lnTo>
                  <a:lnTo>
                    <a:pt x="10699" y="125991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77">
              <a:extLst>
                <a:ext uri="{FF2B5EF4-FFF2-40B4-BE49-F238E27FC236}">
                  <a16:creationId xmlns:a16="http://schemas.microsoft.com/office/drawing/2014/main" xmlns="" id="{77957764-8086-4B53-B5B5-A26E0510075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423150" y="3778250"/>
              <a:ext cx="9721" cy="146051"/>
            </a:xfrm>
            <a:custGeom>
              <a:avLst/>
              <a:gdLst/>
              <a:ahLst/>
              <a:cxnLst/>
              <a:rect l="0" t="0" r="0" b="0"/>
              <a:pathLst>
                <a:path w="9721" h="146051">
                  <a:moveTo>
                    <a:pt x="6350" y="0"/>
                  </a:moveTo>
                  <a:lnTo>
                    <a:pt x="6350" y="0"/>
                  </a:lnTo>
                  <a:lnTo>
                    <a:pt x="9720" y="10113"/>
                  </a:lnTo>
                  <a:lnTo>
                    <a:pt x="7282" y="57436"/>
                  </a:lnTo>
                  <a:lnTo>
                    <a:pt x="3163" y="9954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78">
              <a:extLst>
                <a:ext uri="{FF2B5EF4-FFF2-40B4-BE49-F238E27FC236}">
                  <a16:creationId xmlns:a16="http://schemas.microsoft.com/office/drawing/2014/main" xmlns="" id="{AAC9A16F-905F-4A56-9184-0CAA5642E49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524750" y="338455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107950" y="0"/>
                  </a:moveTo>
                  <a:lnTo>
                    <a:pt x="107950" y="0"/>
                  </a:lnTo>
                  <a:lnTo>
                    <a:pt x="90624" y="1411"/>
                  </a:lnTo>
                  <a:lnTo>
                    <a:pt x="61659" y="10845"/>
                  </a:lnTo>
                  <a:lnTo>
                    <a:pt x="34575" y="28143"/>
                  </a:lnTo>
                  <a:lnTo>
                    <a:pt x="17249" y="45434"/>
                  </a:lnTo>
                  <a:lnTo>
                    <a:pt x="7666" y="6299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79">
              <a:extLst>
                <a:ext uri="{FF2B5EF4-FFF2-40B4-BE49-F238E27FC236}">
                  <a16:creationId xmlns:a16="http://schemas.microsoft.com/office/drawing/2014/main" xmlns="" id="{32B0DAF5-B223-4805-A57A-54EA643B575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477818" y="3378200"/>
              <a:ext cx="78683" cy="63501"/>
            </a:xfrm>
            <a:custGeom>
              <a:avLst/>
              <a:gdLst/>
              <a:ahLst/>
              <a:cxnLst/>
              <a:rect l="0" t="0" r="0" b="0"/>
              <a:pathLst>
                <a:path w="78683" h="63501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1"/>
                  </a:lnTo>
                  <a:lnTo>
                    <a:pt x="877" y="3371"/>
                  </a:lnTo>
                  <a:lnTo>
                    <a:pt x="0" y="6481"/>
                  </a:lnTo>
                  <a:lnTo>
                    <a:pt x="908" y="15580"/>
                  </a:lnTo>
                  <a:lnTo>
                    <a:pt x="8758" y="32603"/>
                  </a:lnTo>
                  <a:lnTo>
                    <a:pt x="30133" y="51053"/>
                  </a:lnTo>
                  <a:lnTo>
                    <a:pt x="48874" y="57968"/>
                  </a:lnTo>
                  <a:lnTo>
                    <a:pt x="78682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80">
              <a:extLst>
                <a:ext uri="{FF2B5EF4-FFF2-40B4-BE49-F238E27FC236}">
                  <a16:creationId xmlns:a16="http://schemas.microsoft.com/office/drawing/2014/main" xmlns="" id="{CEE0D43C-C370-45AF-81D3-93F038FDCC8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524750" y="3208156"/>
              <a:ext cx="12701" cy="182745"/>
            </a:xfrm>
            <a:custGeom>
              <a:avLst/>
              <a:gdLst/>
              <a:ahLst/>
              <a:cxnLst/>
              <a:rect l="0" t="0" r="0" b="0"/>
              <a:pathLst>
                <a:path w="12701" h="1827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1881" y="38961"/>
                  </a:lnTo>
                  <a:lnTo>
                    <a:pt x="5025" y="85579"/>
                  </a:lnTo>
                  <a:lnTo>
                    <a:pt x="6467" y="119804"/>
                  </a:lnTo>
                  <a:lnTo>
                    <a:pt x="10539" y="161900"/>
                  </a:lnTo>
                  <a:lnTo>
                    <a:pt x="12700" y="182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08">
            <a:extLst>
              <a:ext uri="{FF2B5EF4-FFF2-40B4-BE49-F238E27FC236}">
                <a16:creationId xmlns:a16="http://schemas.microsoft.com/office/drawing/2014/main" xmlns="" id="{16CFDF4A-DCE6-4281-A285-60E5B42F9849}"/>
              </a:ext>
            </a:extLst>
          </p:cNvPr>
          <p:cNvGrpSpPr/>
          <p:nvPr/>
        </p:nvGrpSpPr>
        <p:grpSpPr>
          <a:xfrm>
            <a:off x="8846432" y="3676964"/>
            <a:ext cx="683187" cy="258958"/>
            <a:chOff x="8846432" y="3676964"/>
            <a:chExt cx="683187" cy="258958"/>
          </a:xfrm>
        </p:grpSpPr>
        <p:sp>
          <p:nvSpPr>
            <p:cNvPr id="73" name="SMARTInkShape-3281">
              <a:extLst>
                <a:ext uri="{FF2B5EF4-FFF2-40B4-BE49-F238E27FC236}">
                  <a16:creationId xmlns:a16="http://schemas.microsoft.com/office/drawing/2014/main" xmlns="" id="{A25A9656-EE53-43C8-99F1-81B36DA03DB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436100" y="3676964"/>
              <a:ext cx="75318" cy="56837"/>
            </a:xfrm>
            <a:custGeom>
              <a:avLst/>
              <a:gdLst/>
              <a:ahLst/>
              <a:cxnLst/>
              <a:rect l="0" t="0" r="0" b="0"/>
              <a:pathLst>
                <a:path w="75318" h="56837">
                  <a:moveTo>
                    <a:pt x="69850" y="25086"/>
                  </a:moveTo>
                  <a:lnTo>
                    <a:pt x="69850" y="25086"/>
                  </a:lnTo>
                  <a:lnTo>
                    <a:pt x="69850" y="8063"/>
                  </a:lnTo>
                  <a:lnTo>
                    <a:pt x="75317" y="746"/>
                  </a:lnTo>
                  <a:lnTo>
                    <a:pt x="74906" y="393"/>
                  </a:lnTo>
                  <a:lnTo>
                    <a:pt x="72567" y="0"/>
                  </a:lnTo>
                  <a:lnTo>
                    <a:pt x="37516" y="17708"/>
                  </a:lnTo>
                  <a:lnTo>
                    <a:pt x="14466" y="38837"/>
                  </a:lnTo>
                  <a:lnTo>
                    <a:pt x="0" y="56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82">
              <a:extLst>
                <a:ext uri="{FF2B5EF4-FFF2-40B4-BE49-F238E27FC236}">
                  <a16:creationId xmlns:a16="http://schemas.microsoft.com/office/drawing/2014/main" xmlns="" id="{1576915B-2ADD-42A8-97DE-D6D9129C67C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370328" y="3695700"/>
              <a:ext cx="159291" cy="214875"/>
            </a:xfrm>
            <a:custGeom>
              <a:avLst/>
              <a:gdLst/>
              <a:ahLst/>
              <a:cxnLst/>
              <a:rect l="0" t="0" r="0" b="0"/>
              <a:pathLst>
                <a:path w="159291" h="214875">
                  <a:moveTo>
                    <a:pt x="78472" y="76200"/>
                  </a:moveTo>
                  <a:lnTo>
                    <a:pt x="78472" y="76200"/>
                  </a:lnTo>
                  <a:lnTo>
                    <a:pt x="87199" y="61697"/>
                  </a:lnTo>
                  <a:lnTo>
                    <a:pt x="89406" y="53056"/>
                  </a:lnTo>
                  <a:lnTo>
                    <a:pt x="88505" y="46393"/>
                  </a:lnTo>
                  <a:lnTo>
                    <a:pt x="87278" y="43629"/>
                  </a:lnTo>
                  <a:lnTo>
                    <a:pt x="84342" y="41786"/>
                  </a:lnTo>
                  <a:lnTo>
                    <a:pt x="75437" y="39738"/>
                  </a:lnTo>
                  <a:lnTo>
                    <a:pt x="55152" y="45327"/>
                  </a:lnTo>
                  <a:lnTo>
                    <a:pt x="31267" y="69404"/>
                  </a:lnTo>
                  <a:lnTo>
                    <a:pt x="9687" y="106721"/>
                  </a:lnTo>
                  <a:lnTo>
                    <a:pt x="0" y="145686"/>
                  </a:lnTo>
                  <a:lnTo>
                    <a:pt x="502" y="184042"/>
                  </a:lnTo>
                  <a:lnTo>
                    <a:pt x="7130" y="201976"/>
                  </a:lnTo>
                  <a:lnTo>
                    <a:pt x="11860" y="208734"/>
                  </a:lnTo>
                  <a:lnTo>
                    <a:pt x="19248" y="212534"/>
                  </a:lnTo>
                  <a:lnTo>
                    <a:pt x="38744" y="214874"/>
                  </a:lnTo>
                  <a:lnTo>
                    <a:pt x="73521" y="205483"/>
                  </a:lnTo>
                  <a:lnTo>
                    <a:pt x="114008" y="179182"/>
                  </a:lnTo>
                  <a:lnTo>
                    <a:pt x="143799" y="144578"/>
                  </a:lnTo>
                  <a:lnTo>
                    <a:pt x="159290" y="104143"/>
                  </a:lnTo>
                  <a:lnTo>
                    <a:pt x="158235" y="60882"/>
                  </a:lnTo>
                  <a:lnTo>
                    <a:pt x="145237" y="14979"/>
                  </a:lnTo>
                  <a:lnTo>
                    <a:pt x="137308" y="3600"/>
                  </a:lnTo>
                  <a:lnTo>
                    <a:pt x="132513" y="989"/>
                  </a:lnTo>
                  <a:lnTo>
                    <a:pt x="11022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83">
              <a:extLst>
                <a:ext uri="{FF2B5EF4-FFF2-40B4-BE49-F238E27FC236}">
                  <a16:creationId xmlns:a16="http://schemas.microsoft.com/office/drawing/2014/main" xmlns="" id="{EB38561D-D912-4BE9-AE3F-8B751272937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70610" y="3677872"/>
              <a:ext cx="150929" cy="234889"/>
            </a:xfrm>
            <a:custGeom>
              <a:avLst/>
              <a:gdLst/>
              <a:ahLst/>
              <a:cxnLst/>
              <a:rect l="0" t="0" r="0" b="0"/>
              <a:pathLst>
                <a:path w="150929" h="234889">
                  <a:moveTo>
                    <a:pt x="144840" y="17828"/>
                  </a:moveTo>
                  <a:lnTo>
                    <a:pt x="144840" y="17828"/>
                  </a:lnTo>
                  <a:lnTo>
                    <a:pt x="148210" y="14457"/>
                  </a:lnTo>
                  <a:lnTo>
                    <a:pt x="149865" y="10920"/>
                  </a:lnTo>
                  <a:lnTo>
                    <a:pt x="150928" y="2901"/>
                  </a:lnTo>
                  <a:lnTo>
                    <a:pt x="149604" y="1527"/>
                  </a:lnTo>
                  <a:lnTo>
                    <a:pt x="144370" y="0"/>
                  </a:lnTo>
                  <a:lnTo>
                    <a:pt x="114435" y="430"/>
                  </a:lnTo>
                  <a:lnTo>
                    <a:pt x="80056" y="5627"/>
                  </a:lnTo>
                  <a:lnTo>
                    <a:pt x="40664" y="13115"/>
                  </a:lnTo>
                  <a:lnTo>
                    <a:pt x="11118" y="29915"/>
                  </a:lnTo>
                  <a:lnTo>
                    <a:pt x="5597" y="37175"/>
                  </a:lnTo>
                  <a:lnTo>
                    <a:pt x="1344" y="52767"/>
                  </a:lnTo>
                  <a:lnTo>
                    <a:pt x="0" y="85067"/>
                  </a:lnTo>
                  <a:lnTo>
                    <a:pt x="10365" y="128263"/>
                  </a:lnTo>
                  <a:lnTo>
                    <a:pt x="14527" y="134353"/>
                  </a:lnTo>
                  <a:lnTo>
                    <a:pt x="16336" y="135023"/>
                  </a:lnTo>
                  <a:lnTo>
                    <a:pt x="18249" y="134763"/>
                  </a:lnTo>
                  <a:lnTo>
                    <a:pt x="46986" y="123444"/>
                  </a:lnTo>
                  <a:lnTo>
                    <a:pt x="57605" y="123094"/>
                  </a:lnTo>
                  <a:lnTo>
                    <a:pt x="81669" y="128619"/>
                  </a:lnTo>
                  <a:lnTo>
                    <a:pt x="100488" y="141201"/>
                  </a:lnTo>
                  <a:lnTo>
                    <a:pt x="116098" y="161706"/>
                  </a:lnTo>
                  <a:lnTo>
                    <a:pt x="122918" y="182284"/>
                  </a:lnTo>
                  <a:lnTo>
                    <a:pt x="120751" y="197223"/>
                  </a:lnTo>
                  <a:lnTo>
                    <a:pt x="118197" y="205158"/>
                  </a:lnTo>
                  <a:lnTo>
                    <a:pt x="104070" y="217738"/>
                  </a:lnTo>
                  <a:lnTo>
                    <a:pt x="63878" y="233940"/>
                  </a:lnTo>
                  <a:lnTo>
                    <a:pt x="35871" y="234888"/>
                  </a:lnTo>
                  <a:lnTo>
                    <a:pt x="16441" y="230701"/>
                  </a:lnTo>
                  <a:lnTo>
                    <a:pt x="14084" y="228181"/>
                  </a:lnTo>
                  <a:lnTo>
                    <a:pt x="13925" y="225091"/>
                  </a:lnTo>
                  <a:lnTo>
                    <a:pt x="15229" y="221620"/>
                  </a:lnTo>
                  <a:lnTo>
                    <a:pt x="49590" y="1956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284">
              <a:extLst>
                <a:ext uri="{FF2B5EF4-FFF2-40B4-BE49-F238E27FC236}">
                  <a16:creationId xmlns:a16="http://schemas.microsoft.com/office/drawing/2014/main" xmlns="" id="{BA7D664F-FC01-47A0-B0DF-9CCBE75D4C4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846432" y="3713176"/>
              <a:ext cx="284869" cy="222746"/>
            </a:xfrm>
            <a:custGeom>
              <a:avLst/>
              <a:gdLst/>
              <a:ahLst/>
              <a:cxnLst/>
              <a:rect l="0" t="0" r="0" b="0"/>
              <a:pathLst>
                <a:path w="284869" h="222746">
                  <a:moveTo>
                    <a:pt x="5468" y="109524"/>
                  </a:moveTo>
                  <a:lnTo>
                    <a:pt x="5468" y="109524"/>
                  </a:lnTo>
                  <a:lnTo>
                    <a:pt x="2097" y="102782"/>
                  </a:lnTo>
                  <a:lnTo>
                    <a:pt x="0" y="88476"/>
                  </a:lnTo>
                  <a:lnTo>
                    <a:pt x="6121" y="64090"/>
                  </a:lnTo>
                  <a:lnTo>
                    <a:pt x="20243" y="37893"/>
                  </a:lnTo>
                  <a:lnTo>
                    <a:pt x="47946" y="12256"/>
                  </a:lnTo>
                  <a:lnTo>
                    <a:pt x="70914" y="2794"/>
                  </a:lnTo>
                  <a:lnTo>
                    <a:pt x="94528" y="0"/>
                  </a:lnTo>
                  <a:lnTo>
                    <a:pt x="116781" y="3461"/>
                  </a:lnTo>
                  <a:lnTo>
                    <a:pt x="136550" y="17229"/>
                  </a:lnTo>
                  <a:lnTo>
                    <a:pt x="145773" y="26827"/>
                  </a:lnTo>
                  <a:lnTo>
                    <a:pt x="154139" y="54425"/>
                  </a:lnTo>
                  <a:lnTo>
                    <a:pt x="154799" y="87858"/>
                  </a:lnTo>
                  <a:lnTo>
                    <a:pt x="150389" y="123883"/>
                  </a:lnTo>
                  <a:lnTo>
                    <a:pt x="129860" y="169752"/>
                  </a:lnTo>
                  <a:lnTo>
                    <a:pt x="98064" y="203412"/>
                  </a:lnTo>
                  <a:lnTo>
                    <a:pt x="68573" y="221147"/>
                  </a:lnTo>
                  <a:lnTo>
                    <a:pt x="60944" y="222745"/>
                  </a:lnTo>
                  <a:lnTo>
                    <a:pt x="54446" y="222399"/>
                  </a:lnTo>
                  <a:lnTo>
                    <a:pt x="48704" y="220757"/>
                  </a:lnTo>
                  <a:lnTo>
                    <a:pt x="44875" y="216840"/>
                  </a:lnTo>
                  <a:lnTo>
                    <a:pt x="40621" y="204963"/>
                  </a:lnTo>
                  <a:lnTo>
                    <a:pt x="44375" y="188395"/>
                  </a:lnTo>
                  <a:lnTo>
                    <a:pt x="56506" y="164878"/>
                  </a:lnTo>
                  <a:lnTo>
                    <a:pt x="60660" y="159127"/>
                  </a:lnTo>
                  <a:lnTo>
                    <a:pt x="72803" y="150854"/>
                  </a:lnTo>
                  <a:lnTo>
                    <a:pt x="86899" y="146237"/>
                  </a:lnTo>
                  <a:lnTo>
                    <a:pt x="100221" y="146537"/>
                  </a:lnTo>
                  <a:lnTo>
                    <a:pt x="113198" y="152785"/>
                  </a:lnTo>
                  <a:lnTo>
                    <a:pt x="159025" y="181151"/>
                  </a:lnTo>
                  <a:lnTo>
                    <a:pt x="194429" y="193306"/>
                  </a:lnTo>
                  <a:lnTo>
                    <a:pt x="227262" y="195026"/>
                  </a:lnTo>
                  <a:lnTo>
                    <a:pt x="257452" y="189185"/>
                  </a:lnTo>
                  <a:lnTo>
                    <a:pt x="284868" y="1793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09">
            <a:extLst>
              <a:ext uri="{FF2B5EF4-FFF2-40B4-BE49-F238E27FC236}">
                <a16:creationId xmlns:a16="http://schemas.microsoft.com/office/drawing/2014/main" xmlns="" id="{4FCDE7FC-65D2-4C02-AB4B-3DF3FB7E6C6A}"/>
              </a:ext>
            </a:extLst>
          </p:cNvPr>
          <p:cNvGrpSpPr/>
          <p:nvPr/>
        </p:nvGrpSpPr>
        <p:grpSpPr>
          <a:xfrm>
            <a:off x="5776420" y="1444429"/>
            <a:ext cx="449185" cy="270072"/>
            <a:chOff x="5776420" y="1444429"/>
            <a:chExt cx="449185" cy="270072"/>
          </a:xfrm>
        </p:grpSpPr>
        <p:sp>
          <p:nvSpPr>
            <p:cNvPr id="78" name="SMARTInkShape-3285">
              <a:extLst>
                <a:ext uri="{FF2B5EF4-FFF2-40B4-BE49-F238E27FC236}">
                  <a16:creationId xmlns:a16="http://schemas.microsoft.com/office/drawing/2014/main" xmlns="" id="{96D5E76D-564D-42AC-BC6D-C76BD47507C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40450" y="1444429"/>
              <a:ext cx="85155" cy="270072"/>
            </a:xfrm>
            <a:custGeom>
              <a:avLst/>
              <a:gdLst/>
              <a:ahLst/>
              <a:cxnLst/>
              <a:rect l="0" t="0" r="0" b="0"/>
              <a:pathLst>
                <a:path w="85155" h="2700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1" y="4646"/>
                  </a:lnTo>
                  <a:lnTo>
                    <a:pt x="42376" y="37301"/>
                  </a:lnTo>
                  <a:lnTo>
                    <a:pt x="62578" y="62901"/>
                  </a:lnTo>
                  <a:lnTo>
                    <a:pt x="80474" y="109047"/>
                  </a:lnTo>
                  <a:lnTo>
                    <a:pt x="85154" y="141825"/>
                  </a:lnTo>
                  <a:lnTo>
                    <a:pt x="77827" y="177090"/>
                  </a:lnTo>
                  <a:lnTo>
                    <a:pt x="64224" y="211813"/>
                  </a:lnTo>
                  <a:lnTo>
                    <a:pt x="38100" y="270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86">
              <a:extLst>
                <a:ext uri="{FF2B5EF4-FFF2-40B4-BE49-F238E27FC236}">
                  <a16:creationId xmlns:a16="http://schemas.microsoft.com/office/drawing/2014/main" xmlns="" id="{D425CB3A-899C-40C1-9287-0824F414F35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15050" y="15938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87">
              <a:extLst>
                <a:ext uri="{FF2B5EF4-FFF2-40B4-BE49-F238E27FC236}">
                  <a16:creationId xmlns:a16="http://schemas.microsoft.com/office/drawing/2014/main" xmlns="" id="{AF9FBEF4-24CA-4C86-91A4-FF338C6FEC7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052433" y="1593850"/>
              <a:ext cx="30868" cy="63501"/>
            </a:xfrm>
            <a:custGeom>
              <a:avLst/>
              <a:gdLst/>
              <a:ahLst/>
              <a:cxnLst/>
              <a:rect l="0" t="0" r="0" b="0"/>
              <a:pathLst>
                <a:path w="30868" h="63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3253" y="44829"/>
                  </a:lnTo>
                  <a:lnTo>
                    <a:pt x="30867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88">
              <a:extLst>
                <a:ext uri="{FF2B5EF4-FFF2-40B4-BE49-F238E27FC236}">
                  <a16:creationId xmlns:a16="http://schemas.microsoft.com/office/drawing/2014/main" xmlns="" id="{170E2B47-69A3-4E69-8F0A-E6DBD482A62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898006" y="1494948"/>
              <a:ext cx="103959" cy="136638"/>
            </a:xfrm>
            <a:custGeom>
              <a:avLst/>
              <a:gdLst/>
              <a:ahLst/>
              <a:cxnLst/>
              <a:rect l="0" t="0" r="0" b="0"/>
              <a:pathLst>
                <a:path w="103959" h="136638">
                  <a:moveTo>
                    <a:pt x="45594" y="16352"/>
                  </a:moveTo>
                  <a:lnTo>
                    <a:pt x="45594" y="16352"/>
                  </a:lnTo>
                  <a:lnTo>
                    <a:pt x="27918" y="7514"/>
                  </a:lnTo>
                  <a:lnTo>
                    <a:pt x="24638" y="7637"/>
                  </a:lnTo>
                  <a:lnTo>
                    <a:pt x="21746" y="9131"/>
                  </a:lnTo>
                  <a:lnTo>
                    <a:pt x="15945" y="15965"/>
                  </a:lnTo>
                  <a:lnTo>
                    <a:pt x="5451" y="36385"/>
                  </a:lnTo>
                  <a:lnTo>
                    <a:pt x="0" y="54654"/>
                  </a:lnTo>
                  <a:lnTo>
                    <a:pt x="870" y="74532"/>
                  </a:lnTo>
                  <a:lnTo>
                    <a:pt x="6667" y="94421"/>
                  </a:lnTo>
                  <a:lnTo>
                    <a:pt x="16298" y="112668"/>
                  </a:lnTo>
                  <a:lnTo>
                    <a:pt x="29516" y="126422"/>
                  </a:lnTo>
                  <a:lnTo>
                    <a:pt x="36992" y="132065"/>
                  </a:lnTo>
                  <a:lnTo>
                    <a:pt x="54706" y="136454"/>
                  </a:lnTo>
                  <a:lnTo>
                    <a:pt x="64368" y="136637"/>
                  </a:lnTo>
                  <a:lnTo>
                    <a:pt x="80749" y="131195"/>
                  </a:lnTo>
                  <a:lnTo>
                    <a:pt x="88081" y="126781"/>
                  </a:lnTo>
                  <a:lnTo>
                    <a:pt x="98110" y="114350"/>
                  </a:lnTo>
                  <a:lnTo>
                    <a:pt x="101771" y="107084"/>
                  </a:lnTo>
                  <a:lnTo>
                    <a:pt x="103958" y="87722"/>
                  </a:lnTo>
                  <a:lnTo>
                    <a:pt x="103552" y="76632"/>
                  </a:lnTo>
                  <a:lnTo>
                    <a:pt x="93696" y="53021"/>
                  </a:lnTo>
                  <a:lnTo>
                    <a:pt x="65365" y="10111"/>
                  </a:lnTo>
                  <a:lnTo>
                    <a:pt x="58069" y="4430"/>
                  </a:lnTo>
                  <a:lnTo>
                    <a:pt x="42436" y="0"/>
                  </a:lnTo>
                  <a:lnTo>
                    <a:pt x="35729" y="1217"/>
                  </a:lnTo>
                  <a:lnTo>
                    <a:pt x="13844" y="16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89">
              <a:extLst>
                <a:ext uri="{FF2B5EF4-FFF2-40B4-BE49-F238E27FC236}">
                  <a16:creationId xmlns:a16="http://schemas.microsoft.com/office/drawing/2014/main" xmlns="" id="{44110392-CCDB-43FD-8C19-D356D129ABE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776420" y="1454567"/>
              <a:ext cx="90981" cy="238177"/>
            </a:xfrm>
            <a:custGeom>
              <a:avLst/>
              <a:gdLst/>
              <a:ahLst/>
              <a:cxnLst/>
              <a:rect l="0" t="0" r="0" b="0"/>
              <a:pathLst>
                <a:path w="90981" h="238177">
                  <a:moveTo>
                    <a:pt x="46530" y="18633"/>
                  </a:moveTo>
                  <a:lnTo>
                    <a:pt x="46530" y="18633"/>
                  </a:lnTo>
                  <a:lnTo>
                    <a:pt x="46529" y="989"/>
                  </a:lnTo>
                  <a:lnTo>
                    <a:pt x="45825" y="520"/>
                  </a:lnTo>
                  <a:lnTo>
                    <a:pt x="43159" y="0"/>
                  </a:lnTo>
                  <a:lnTo>
                    <a:pt x="39623" y="1649"/>
                  </a:lnTo>
                  <a:lnTo>
                    <a:pt x="37691" y="3077"/>
                  </a:lnTo>
                  <a:lnTo>
                    <a:pt x="21959" y="47777"/>
                  </a:lnTo>
                  <a:lnTo>
                    <a:pt x="10165" y="89984"/>
                  </a:lnTo>
                  <a:lnTo>
                    <a:pt x="3792" y="121841"/>
                  </a:lnTo>
                  <a:lnTo>
                    <a:pt x="0" y="167747"/>
                  </a:lnTo>
                  <a:lnTo>
                    <a:pt x="5226" y="204396"/>
                  </a:lnTo>
                  <a:lnTo>
                    <a:pt x="8411" y="214442"/>
                  </a:lnTo>
                  <a:lnTo>
                    <a:pt x="21357" y="229366"/>
                  </a:lnTo>
                  <a:lnTo>
                    <a:pt x="29748" y="235322"/>
                  </a:lnTo>
                  <a:lnTo>
                    <a:pt x="52242" y="238176"/>
                  </a:lnTo>
                  <a:lnTo>
                    <a:pt x="90980" y="234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10">
            <a:extLst>
              <a:ext uri="{FF2B5EF4-FFF2-40B4-BE49-F238E27FC236}">
                <a16:creationId xmlns:a16="http://schemas.microsoft.com/office/drawing/2014/main" xmlns="" id="{7EFBFEE8-8A2A-4F08-ABC2-1049E9DF370B}"/>
              </a:ext>
            </a:extLst>
          </p:cNvPr>
          <p:cNvGrpSpPr/>
          <p:nvPr/>
        </p:nvGrpSpPr>
        <p:grpSpPr>
          <a:xfrm>
            <a:off x="7869345" y="1428750"/>
            <a:ext cx="480412" cy="260351"/>
            <a:chOff x="7869345" y="1428750"/>
            <a:chExt cx="480412" cy="260351"/>
          </a:xfrm>
        </p:grpSpPr>
        <p:sp>
          <p:nvSpPr>
            <p:cNvPr id="84" name="SMARTInkShape-3290">
              <a:extLst>
                <a:ext uri="{FF2B5EF4-FFF2-40B4-BE49-F238E27FC236}">
                  <a16:creationId xmlns:a16="http://schemas.microsoft.com/office/drawing/2014/main" xmlns="" id="{2573239A-F63C-4E71-817B-29539481DA1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280400" y="1428750"/>
              <a:ext cx="69357" cy="241301"/>
            </a:xfrm>
            <a:custGeom>
              <a:avLst/>
              <a:gdLst/>
              <a:ahLst/>
              <a:cxnLst/>
              <a:rect l="0" t="0" r="0" b="0"/>
              <a:pathLst>
                <a:path w="69357" h="2413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42006" y="21689"/>
                  </a:lnTo>
                  <a:lnTo>
                    <a:pt x="62390" y="67157"/>
                  </a:lnTo>
                  <a:lnTo>
                    <a:pt x="69356" y="94759"/>
                  </a:lnTo>
                  <a:lnTo>
                    <a:pt x="67900" y="137359"/>
                  </a:lnTo>
                  <a:lnTo>
                    <a:pt x="59811" y="164060"/>
                  </a:lnTo>
                  <a:lnTo>
                    <a:pt x="28642" y="20921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91">
              <a:extLst>
                <a:ext uri="{FF2B5EF4-FFF2-40B4-BE49-F238E27FC236}">
                  <a16:creationId xmlns:a16="http://schemas.microsoft.com/office/drawing/2014/main" xmlns="" id="{7E5B2BB2-D981-4609-B1E5-DD980B9348D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178800" y="1563244"/>
              <a:ext cx="107951" cy="83156"/>
            </a:xfrm>
            <a:custGeom>
              <a:avLst/>
              <a:gdLst/>
              <a:ahLst/>
              <a:cxnLst/>
              <a:rect l="0" t="0" r="0" b="0"/>
              <a:pathLst>
                <a:path w="107951" h="83156">
                  <a:moveTo>
                    <a:pt x="0" y="11556"/>
                  </a:moveTo>
                  <a:lnTo>
                    <a:pt x="0" y="11556"/>
                  </a:lnTo>
                  <a:lnTo>
                    <a:pt x="3370" y="11556"/>
                  </a:lnTo>
                  <a:lnTo>
                    <a:pt x="4363" y="10850"/>
                  </a:lnTo>
                  <a:lnTo>
                    <a:pt x="5026" y="9674"/>
                  </a:lnTo>
                  <a:lnTo>
                    <a:pt x="5467" y="8185"/>
                  </a:lnTo>
                  <a:lnTo>
                    <a:pt x="16201" y="2717"/>
                  </a:lnTo>
                  <a:lnTo>
                    <a:pt x="29417" y="0"/>
                  </a:lnTo>
                  <a:lnTo>
                    <a:pt x="33017" y="1030"/>
                  </a:lnTo>
                  <a:lnTo>
                    <a:pt x="38898" y="5937"/>
                  </a:lnTo>
                  <a:lnTo>
                    <a:pt x="41982" y="14703"/>
                  </a:lnTo>
                  <a:lnTo>
                    <a:pt x="42647" y="25655"/>
                  </a:lnTo>
                  <a:lnTo>
                    <a:pt x="38350" y="43720"/>
                  </a:lnTo>
                  <a:lnTo>
                    <a:pt x="20520" y="81913"/>
                  </a:lnTo>
                  <a:lnTo>
                    <a:pt x="22852" y="83155"/>
                  </a:lnTo>
                  <a:lnTo>
                    <a:pt x="32969" y="82654"/>
                  </a:lnTo>
                  <a:lnTo>
                    <a:pt x="71188" y="71513"/>
                  </a:lnTo>
                  <a:lnTo>
                    <a:pt x="107950" y="56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92">
              <a:extLst>
                <a:ext uri="{FF2B5EF4-FFF2-40B4-BE49-F238E27FC236}">
                  <a16:creationId xmlns:a16="http://schemas.microsoft.com/office/drawing/2014/main" xmlns="" id="{B3E70DDC-E674-4085-A35E-F6F01843F5F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128000" y="15748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93">
              <a:extLst>
                <a:ext uri="{FF2B5EF4-FFF2-40B4-BE49-F238E27FC236}">
                  <a16:creationId xmlns:a16="http://schemas.microsoft.com/office/drawing/2014/main" xmlns="" id="{715C0217-79C6-4A38-9BD8-1C6AE92227D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984755" y="1496162"/>
              <a:ext cx="89165" cy="129082"/>
            </a:xfrm>
            <a:custGeom>
              <a:avLst/>
              <a:gdLst/>
              <a:ahLst/>
              <a:cxnLst/>
              <a:rect l="0" t="0" r="0" b="0"/>
              <a:pathLst>
                <a:path w="89165" h="129082">
                  <a:moveTo>
                    <a:pt x="54345" y="15138"/>
                  </a:moveTo>
                  <a:lnTo>
                    <a:pt x="54345" y="15138"/>
                  </a:lnTo>
                  <a:lnTo>
                    <a:pt x="50974" y="11767"/>
                  </a:lnTo>
                  <a:lnTo>
                    <a:pt x="43674" y="11994"/>
                  </a:lnTo>
                  <a:lnTo>
                    <a:pt x="38765" y="13042"/>
                  </a:lnTo>
                  <a:lnTo>
                    <a:pt x="21742" y="24630"/>
                  </a:lnTo>
                  <a:lnTo>
                    <a:pt x="6663" y="48211"/>
                  </a:lnTo>
                  <a:lnTo>
                    <a:pt x="0" y="77540"/>
                  </a:lnTo>
                  <a:lnTo>
                    <a:pt x="2205" y="96259"/>
                  </a:lnTo>
                  <a:lnTo>
                    <a:pt x="4769" y="105202"/>
                  </a:lnTo>
                  <a:lnTo>
                    <a:pt x="15143" y="118902"/>
                  </a:lnTo>
                  <a:lnTo>
                    <a:pt x="21860" y="124530"/>
                  </a:lnTo>
                  <a:lnTo>
                    <a:pt x="28455" y="127577"/>
                  </a:lnTo>
                  <a:lnTo>
                    <a:pt x="41427" y="129081"/>
                  </a:lnTo>
                  <a:lnTo>
                    <a:pt x="56129" y="123635"/>
                  </a:lnTo>
                  <a:lnTo>
                    <a:pt x="70660" y="113453"/>
                  </a:lnTo>
                  <a:lnTo>
                    <a:pt x="81822" y="99521"/>
                  </a:lnTo>
                  <a:lnTo>
                    <a:pt x="87724" y="80158"/>
                  </a:lnTo>
                  <a:lnTo>
                    <a:pt x="89164" y="45457"/>
                  </a:lnTo>
                  <a:lnTo>
                    <a:pt x="85342" y="23674"/>
                  </a:lnTo>
                  <a:lnTo>
                    <a:pt x="76588" y="9289"/>
                  </a:lnTo>
                  <a:lnTo>
                    <a:pt x="65642" y="1955"/>
                  </a:lnTo>
                  <a:lnTo>
                    <a:pt x="59759" y="0"/>
                  </a:lnTo>
                  <a:lnTo>
                    <a:pt x="55132" y="812"/>
                  </a:lnTo>
                  <a:lnTo>
                    <a:pt x="51342" y="3471"/>
                  </a:lnTo>
                  <a:lnTo>
                    <a:pt x="41645" y="15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94">
              <a:extLst>
                <a:ext uri="{FF2B5EF4-FFF2-40B4-BE49-F238E27FC236}">
                  <a16:creationId xmlns:a16="http://schemas.microsoft.com/office/drawing/2014/main" xmlns="" id="{E5E2DBEB-FB46-4751-BD17-890B8C8451A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69345" y="1429633"/>
              <a:ext cx="68156" cy="259468"/>
            </a:xfrm>
            <a:custGeom>
              <a:avLst/>
              <a:gdLst/>
              <a:ahLst/>
              <a:cxnLst/>
              <a:rect l="0" t="0" r="0" b="0"/>
              <a:pathLst>
                <a:path w="68156" h="259468">
                  <a:moveTo>
                    <a:pt x="68155" y="5467"/>
                  </a:moveTo>
                  <a:lnTo>
                    <a:pt x="68155" y="5467"/>
                  </a:lnTo>
                  <a:lnTo>
                    <a:pt x="56222" y="441"/>
                  </a:lnTo>
                  <a:lnTo>
                    <a:pt x="53850" y="0"/>
                  </a:lnTo>
                  <a:lnTo>
                    <a:pt x="47451" y="3272"/>
                  </a:lnTo>
                  <a:lnTo>
                    <a:pt x="43769" y="6120"/>
                  </a:lnTo>
                  <a:lnTo>
                    <a:pt x="28474" y="30355"/>
                  </a:lnTo>
                  <a:lnTo>
                    <a:pt x="13906" y="74460"/>
                  </a:lnTo>
                  <a:lnTo>
                    <a:pt x="6885" y="111390"/>
                  </a:lnTo>
                  <a:lnTo>
                    <a:pt x="2119" y="149205"/>
                  </a:lnTo>
                  <a:lnTo>
                    <a:pt x="0" y="182474"/>
                  </a:lnTo>
                  <a:lnTo>
                    <a:pt x="8920" y="222230"/>
                  </a:lnTo>
                  <a:lnTo>
                    <a:pt x="23013" y="239624"/>
                  </a:lnTo>
                  <a:lnTo>
                    <a:pt x="49105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11">
            <a:extLst>
              <a:ext uri="{FF2B5EF4-FFF2-40B4-BE49-F238E27FC236}">
                <a16:creationId xmlns:a16="http://schemas.microsoft.com/office/drawing/2014/main" xmlns="" id="{52FDE807-77FF-4195-8362-E3FBF7CAAB18}"/>
              </a:ext>
            </a:extLst>
          </p:cNvPr>
          <p:cNvGrpSpPr/>
          <p:nvPr/>
        </p:nvGrpSpPr>
        <p:grpSpPr>
          <a:xfrm>
            <a:off x="5857756" y="2451100"/>
            <a:ext cx="567895" cy="285751"/>
            <a:chOff x="5857756" y="2451100"/>
            <a:chExt cx="567895" cy="285751"/>
          </a:xfrm>
        </p:grpSpPr>
        <p:sp>
          <p:nvSpPr>
            <p:cNvPr id="90" name="SMARTInkShape-3295">
              <a:extLst>
                <a:ext uri="{FF2B5EF4-FFF2-40B4-BE49-F238E27FC236}">
                  <a16:creationId xmlns:a16="http://schemas.microsoft.com/office/drawing/2014/main" xmlns="" id="{42A35E41-C067-4F31-8969-ABCA2FFAF41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37299" y="2451100"/>
              <a:ext cx="88352" cy="266701"/>
            </a:xfrm>
            <a:custGeom>
              <a:avLst/>
              <a:gdLst/>
              <a:ahLst/>
              <a:cxnLst/>
              <a:rect l="0" t="0" r="0" b="0"/>
              <a:pathLst>
                <a:path w="88352" h="2667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24487" y="45190"/>
                  </a:lnTo>
                  <a:lnTo>
                    <a:pt x="52411" y="86532"/>
                  </a:lnTo>
                  <a:lnTo>
                    <a:pt x="70567" y="118186"/>
                  </a:lnTo>
                  <a:lnTo>
                    <a:pt x="83339" y="151070"/>
                  </a:lnTo>
                  <a:lnTo>
                    <a:pt x="88351" y="197945"/>
                  </a:lnTo>
                  <a:lnTo>
                    <a:pt x="78625" y="239743"/>
                  </a:lnTo>
                  <a:lnTo>
                    <a:pt x="69851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96">
              <a:extLst>
                <a:ext uri="{FF2B5EF4-FFF2-40B4-BE49-F238E27FC236}">
                  <a16:creationId xmlns:a16="http://schemas.microsoft.com/office/drawing/2014/main" xmlns="" id="{F7BF985E-8096-4910-B5DC-48527887C2B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92850" y="26162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12209" y="59422"/>
                  </a:lnTo>
                  <a:lnTo>
                    <a:pt x="317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97">
              <a:extLst>
                <a:ext uri="{FF2B5EF4-FFF2-40B4-BE49-F238E27FC236}">
                  <a16:creationId xmlns:a16="http://schemas.microsoft.com/office/drawing/2014/main" xmlns="" id="{FEFF1D6B-F89A-41DA-9411-4974BF9180C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143142" y="2649172"/>
              <a:ext cx="111609" cy="83787"/>
            </a:xfrm>
            <a:custGeom>
              <a:avLst/>
              <a:gdLst/>
              <a:ahLst/>
              <a:cxnLst/>
              <a:rect l="0" t="0" r="0" b="0"/>
              <a:pathLst>
                <a:path w="111609" h="83787">
                  <a:moveTo>
                    <a:pt x="3658" y="17828"/>
                  </a:moveTo>
                  <a:lnTo>
                    <a:pt x="3658" y="17828"/>
                  </a:lnTo>
                  <a:lnTo>
                    <a:pt x="287" y="14457"/>
                  </a:lnTo>
                  <a:lnTo>
                    <a:pt x="0" y="12759"/>
                  </a:lnTo>
                  <a:lnTo>
                    <a:pt x="513" y="10920"/>
                  </a:lnTo>
                  <a:lnTo>
                    <a:pt x="1562" y="8990"/>
                  </a:lnTo>
                  <a:lnTo>
                    <a:pt x="9779" y="2901"/>
                  </a:lnTo>
                  <a:lnTo>
                    <a:pt x="24521" y="0"/>
                  </a:lnTo>
                  <a:lnTo>
                    <a:pt x="38925" y="2511"/>
                  </a:lnTo>
                  <a:lnTo>
                    <a:pt x="52129" y="11095"/>
                  </a:lnTo>
                  <a:lnTo>
                    <a:pt x="54316" y="15456"/>
                  </a:lnTo>
                  <a:lnTo>
                    <a:pt x="54866" y="25946"/>
                  </a:lnTo>
                  <a:lnTo>
                    <a:pt x="42559" y="72216"/>
                  </a:lnTo>
                  <a:lnTo>
                    <a:pt x="42291" y="75253"/>
                  </a:lnTo>
                  <a:lnTo>
                    <a:pt x="43877" y="80510"/>
                  </a:lnTo>
                  <a:lnTo>
                    <a:pt x="45287" y="82899"/>
                  </a:lnTo>
                  <a:lnTo>
                    <a:pt x="48344" y="83786"/>
                  </a:lnTo>
                  <a:lnTo>
                    <a:pt x="57384" y="82891"/>
                  </a:lnTo>
                  <a:lnTo>
                    <a:pt x="111608" y="43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98">
              <a:extLst>
                <a:ext uri="{FF2B5EF4-FFF2-40B4-BE49-F238E27FC236}">
                  <a16:creationId xmlns:a16="http://schemas.microsoft.com/office/drawing/2014/main" xmlns="" id="{B8FF8F4F-FA73-4ACE-9F6C-7836012CE4F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957092" y="2552700"/>
              <a:ext cx="131410" cy="145655"/>
            </a:xfrm>
            <a:custGeom>
              <a:avLst/>
              <a:gdLst/>
              <a:ahLst/>
              <a:cxnLst/>
              <a:rect l="0" t="0" r="0" b="0"/>
              <a:pathLst>
                <a:path w="131410" h="145655">
                  <a:moveTo>
                    <a:pt x="69058" y="0"/>
                  </a:moveTo>
                  <a:lnTo>
                    <a:pt x="69058" y="0"/>
                  </a:lnTo>
                  <a:lnTo>
                    <a:pt x="55574" y="0"/>
                  </a:lnTo>
                  <a:lnTo>
                    <a:pt x="37076" y="6742"/>
                  </a:lnTo>
                  <a:lnTo>
                    <a:pt x="14818" y="27790"/>
                  </a:lnTo>
                  <a:lnTo>
                    <a:pt x="462" y="59739"/>
                  </a:lnTo>
                  <a:lnTo>
                    <a:pt x="0" y="81819"/>
                  </a:lnTo>
                  <a:lnTo>
                    <a:pt x="1852" y="92646"/>
                  </a:lnTo>
                  <a:lnTo>
                    <a:pt x="13319" y="112202"/>
                  </a:lnTo>
                  <a:lnTo>
                    <a:pt x="30879" y="128890"/>
                  </a:lnTo>
                  <a:lnTo>
                    <a:pt x="52796" y="141010"/>
                  </a:lnTo>
                  <a:lnTo>
                    <a:pt x="74765" y="145456"/>
                  </a:lnTo>
                  <a:lnTo>
                    <a:pt x="85563" y="145654"/>
                  </a:lnTo>
                  <a:lnTo>
                    <a:pt x="105086" y="138349"/>
                  </a:lnTo>
                  <a:lnTo>
                    <a:pt x="114244" y="132449"/>
                  </a:lnTo>
                  <a:lnTo>
                    <a:pt x="126299" y="116486"/>
                  </a:lnTo>
                  <a:lnTo>
                    <a:pt x="130503" y="107291"/>
                  </a:lnTo>
                  <a:lnTo>
                    <a:pt x="131409" y="87666"/>
                  </a:lnTo>
                  <a:lnTo>
                    <a:pt x="129675" y="77494"/>
                  </a:lnTo>
                  <a:lnTo>
                    <a:pt x="110380" y="42952"/>
                  </a:lnTo>
                  <a:lnTo>
                    <a:pt x="82320" y="16019"/>
                  </a:lnTo>
                  <a:lnTo>
                    <a:pt x="65780" y="9001"/>
                  </a:lnTo>
                  <a:lnTo>
                    <a:pt x="58406" y="8117"/>
                  </a:lnTo>
                  <a:lnTo>
                    <a:pt x="54195" y="8939"/>
                  </a:lnTo>
                  <a:lnTo>
                    <a:pt x="52094" y="10898"/>
                  </a:lnTo>
                  <a:lnTo>
                    <a:pt x="50008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99">
              <a:extLst>
                <a:ext uri="{FF2B5EF4-FFF2-40B4-BE49-F238E27FC236}">
                  <a16:creationId xmlns:a16="http://schemas.microsoft.com/office/drawing/2014/main" xmlns="" id="{198CBC23-7D63-4CFB-BDDD-25D33478881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857756" y="2496433"/>
              <a:ext cx="117595" cy="240418"/>
            </a:xfrm>
            <a:custGeom>
              <a:avLst/>
              <a:gdLst/>
              <a:ahLst/>
              <a:cxnLst/>
              <a:rect l="0" t="0" r="0" b="0"/>
              <a:pathLst>
                <a:path w="117595" h="240418">
                  <a:moveTo>
                    <a:pt x="41394" y="5467"/>
                  </a:moveTo>
                  <a:lnTo>
                    <a:pt x="41394" y="5467"/>
                  </a:lnTo>
                  <a:lnTo>
                    <a:pt x="41393" y="2096"/>
                  </a:lnTo>
                  <a:lnTo>
                    <a:pt x="40689" y="1103"/>
                  </a:lnTo>
                  <a:lnTo>
                    <a:pt x="39512" y="441"/>
                  </a:lnTo>
                  <a:lnTo>
                    <a:pt x="38023" y="0"/>
                  </a:lnTo>
                  <a:lnTo>
                    <a:pt x="29185" y="2750"/>
                  </a:lnTo>
                  <a:lnTo>
                    <a:pt x="17628" y="18146"/>
                  </a:lnTo>
                  <a:lnTo>
                    <a:pt x="2492" y="64546"/>
                  </a:lnTo>
                  <a:lnTo>
                    <a:pt x="0" y="110304"/>
                  </a:lnTo>
                  <a:lnTo>
                    <a:pt x="8982" y="154749"/>
                  </a:lnTo>
                  <a:lnTo>
                    <a:pt x="29595" y="193632"/>
                  </a:lnTo>
                  <a:lnTo>
                    <a:pt x="47909" y="214214"/>
                  </a:lnTo>
                  <a:lnTo>
                    <a:pt x="73452" y="227125"/>
                  </a:lnTo>
                  <a:lnTo>
                    <a:pt x="117594" y="240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12">
            <a:extLst>
              <a:ext uri="{FF2B5EF4-FFF2-40B4-BE49-F238E27FC236}">
                <a16:creationId xmlns:a16="http://schemas.microsoft.com/office/drawing/2014/main" xmlns="" id="{661FD4C9-BEAD-4D76-A711-46FFFCA2A8DE}"/>
              </a:ext>
            </a:extLst>
          </p:cNvPr>
          <p:cNvGrpSpPr/>
          <p:nvPr/>
        </p:nvGrpSpPr>
        <p:grpSpPr>
          <a:xfrm>
            <a:off x="7800884" y="2394833"/>
            <a:ext cx="535210" cy="246768"/>
            <a:chOff x="7800884" y="2394833"/>
            <a:chExt cx="535210" cy="246768"/>
          </a:xfrm>
        </p:grpSpPr>
        <p:sp>
          <p:nvSpPr>
            <p:cNvPr id="96" name="SMARTInkShape-3300">
              <a:extLst>
                <a:ext uri="{FF2B5EF4-FFF2-40B4-BE49-F238E27FC236}">
                  <a16:creationId xmlns:a16="http://schemas.microsoft.com/office/drawing/2014/main" xmlns="" id="{2E3B429D-4CD9-4F28-89D2-C3B68959ADE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74050" y="2394833"/>
              <a:ext cx="62044" cy="221368"/>
            </a:xfrm>
            <a:custGeom>
              <a:avLst/>
              <a:gdLst/>
              <a:ahLst/>
              <a:cxnLst/>
              <a:rect l="0" t="0" r="0" b="0"/>
              <a:pathLst>
                <a:path w="62044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6120"/>
                  </a:lnTo>
                  <a:lnTo>
                    <a:pt x="35974" y="26984"/>
                  </a:lnTo>
                  <a:lnTo>
                    <a:pt x="56520" y="62250"/>
                  </a:lnTo>
                  <a:lnTo>
                    <a:pt x="62043" y="89735"/>
                  </a:lnTo>
                  <a:lnTo>
                    <a:pt x="59306" y="134858"/>
                  </a:lnTo>
                  <a:lnTo>
                    <a:pt x="45793" y="180212"/>
                  </a:lnTo>
                  <a:lnTo>
                    <a:pt x="25400" y="221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01">
              <a:extLst>
                <a:ext uri="{FF2B5EF4-FFF2-40B4-BE49-F238E27FC236}">
                  <a16:creationId xmlns:a16="http://schemas.microsoft.com/office/drawing/2014/main" xmlns="" id="{45FDC526-1948-428C-BC24-504A6D5666B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153400" y="2521289"/>
              <a:ext cx="114301" cy="75254"/>
            </a:xfrm>
            <a:custGeom>
              <a:avLst/>
              <a:gdLst/>
              <a:ahLst/>
              <a:cxnLst/>
              <a:rect l="0" t="0" r="0" b="0"/>
              <a:pathLst>
                <a:path w="114301" h="75254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3"/>
                  </a:lnTo>
                  <a:lnTo>
                    <a:pt x="6741" y="3523"/>
                  </a:lnTo>
                  <a:lnTo>
                    <a:pt x="21048" y="805"/>
                  </a:lnTo>
                  <a:lnTo>
                    <a:pt x="35321" y="0"/>
                  </a:lnTo>
                  <a:lnTo>
                    <a:pt x="42274" y="1693"/>
                  </a:lnTo>
                  <a:lnTo>
                    <a:pt x="45116" y="3132"/>
                  </a:lnTo>
                  <a:lnTo>
                    <a:pt x="47011" y="6208"/>
                  </a:lnTo>
                  <a:lnTo>
                    <a:pt x="49116" y="15271"/>
                  </a:lnTo>
                  <a:lnTo>
                    <a:pt x="45397" y="42700"/>
                  </a:lnTo>
                  <a:lnTo>
                    <a:pt x="38426" y="73808"/>
                  </a:lnTo>
                  <a:lnTo>
                    <a:pt x="39022" y="74493"/>
                  </a:lnTo>
                  <a:lnTo>
                    <a:pt x="41567" y="75253"/>
                  </a:lnTo>
                  <a:lnTo>
                    <a:pt x="85765" y="62972"/>
                  </a:lnTo>
                  <a:lnTo>
                    <a:pt x="114300" y="568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02">
              <a:extLst>
                <a:ext uri="{FF2B5EF4-FFF2-40B4-BE49-F238E27FC236}">
                  <a16:creationId xmlns:a16="http://schemas.microsoft.com/office/drawing/2014/main" xmlns="" id="{DC7BC501-2233-429F-B8CD-E64675D029B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022741" y="2550064"/>
              <a:ext cx="111610" cy="89800"/>
            </a:xfrm>
            <a:custGeom>
              <a:avLst/>
              <a:gdLst/>
              <a:ahLst/>
              <a:cxnLst/>
              <a:rect l="0" t="0" r="0" b="0"/>
              <a:pathLst>
                <a:path w="111610" h="89800">
                  <a:moveTo>
                    <a:pt x="3659" y="15336"/>
                  </a:moveTo>
                  <a:lnTo>
                    <a:pt x="3659" y="15336"/>
                  </a:lnTo>
                  <a:lnTo>
                    <a:pt x="288" y="15336"/>
                  </a:lnTo>
                  <a:lnTo>
                    <a:pt x="0" y="14630"/>
                  </a:lnTo>
                  <a:lnTo>
                    <a:pt x="1562" y="11965"/>
                  </a:lnTo>
                  <a:lnTo>
                    <a:pt x="6408" y="6498"/>
                  </a:lnTo>
                  <a:lnTo>
                    <a:pt x="19056" y="409"/>
                  </a:lnTo>
                  <a:lnTo>
                    <a:pt x="30257" y="0"/>
                  </a:lnTo>
                  <a:lnTo>
                    <a:pt x="51325" y="5486"/>
                  </a:lnTo>
                  <a:lnTo>
                    <a:pt x="54486" y="9475"/>
                  </a:lnTo>
                  <a:lnTo>
                    <a:pt x="57998" y="21433"/>
                  </a:lnTo>
                  <a:lnTo>
                    <a:pt x="55797" y="34274"/>
                  </a:lnTo>
                  <a:lnTo>
                    <a:pt x="38982" y="65416"/>
                  </a:lnTo>
                  <a:lnTo>
                    <a:pt x="28863" y="79407"/>
                  </a:lnTo>
                  <a:lnTo>
                    <a:pt x="28223" y="82744"/>
                  </a:lnTo>
                  <a:lnTo>
                    <a:pt x="28502" y="85675"/>
                  </a:lnTo>
                  <a:lnTo>
                    <a:pt x="29393" y="87628"/>
                  </a:lnTo>
                  <a:lnTo>
                    <a:pt x="30693" y="88931"/>
                  </a:lnTo>
                  <a:lnTo>
                    <a:pt x="32265" y="89799"/>
                  </a:lnTo>
                  <a:lnTo>
                    <a:pt x="44590" y="87651"/>
                  </a:lnTo>
                  <a:lnTo>
                    <a:pt x="82670" y="66669"/>
                  </a:lnTo>
                  <a:lnTo>
                    <a:pt x="111609" y="53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03">
              <a:extLst>
                <a:ext uri="{FF2B5EF4-FFF2-40B4-BE49-F238E27FC236}">
                  <a16:creationId xmlns:a16="http://schemas.microsoft.com/office/drawing/2014/main" xmlns="" id="{6D08D83E-C513-49CD-A8C1-8FC366E14EA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897612" y="2486840"/>
              <a:ext cx="75302" cy="116234"/>
            </a:xfrm>
            <a:custGeom>
              <a:avLst/>
              <a:gdLst/>
              <a:ahLst/>
              <a:cxnLst/>
              <a:rect l="0" t="0" r="0" b="0"/>
              <a:pathLst>
                <a:path w="75302" h="116234">
                  <a:moveTo>
                    <a:pt x="58938" y="15060"/>
                  </a:moveTo>
                  <a:lnTo>
                    <a:pt x="58938" y="15060"/>
                  </a:lnTo>
                  <a:lnTo>
                    <a:pt x="55567" y="8318"/>
                  </a:lnTo>
                  <a:lnTo>
                    <a:pt x="48268" y="3127"/>
                  </a:lnTo>
                  <a:lnTo>
                    <a:pt x="43358" y="754"/>
                  </a:lnTo>
                  <a:lnTo>
                    <a:pt x="32257" y="0"/>
                  </a:lnTo>
                  <a:lnTo>
                    <a:pt x="20974" y="2722"/>
                  </a:lnTo>
                  <a:lnTo>
                    <a:pt x="11256" y="8636"/>
                  </a:lnTo>
                  <a:lnTo>
                    <a:pt x="4115" y="21612"/>
                  </a:lnTo>
                  <a:lnTo>
                    <a:pt x="0" y="39844"/>
                  </a:lnTo>
                  <a:lnTo>
                    <a:pt x="522" y="62059"/>
                  </a:lnTo>
                  <a:lnTo>
                    <a:pt x="11526" y="91623"/>
                  </a:lnTo>
                  <a:lnTo>
                    <a:pt x="28192" y="111515"/>
                  </a:lnTo>
                  <a:lnTo>
                    <a:pt x="33501" y="114641"/>
                  </a:lnTo>
                  <a:lnTo>
                    <a:pt x="38452" y="116020"/>
                  </a:lnTo>
                  <a:lnTo>
                    <a:pt x="43164" y="116233"/>
                  </a:lnTo>
                  <a:lnTo>
                    <a:pt x="54045" y="112707"/>
                  </a:lnTo>
                  <a:lnTo>
                    <a:pt x="59908" y="109792"/>
                  </a:lnTo>
                  <a:lnTo>
                    <a:pt x="68306" y="97145"/>
                  </a:lnTo>
                  <a:lnTo>
                    <a:pt x="75119" y="70191"/>
                  </a:lnTo>
                  <a:lnTo>
                    <a:pt x="75301" y="50146"/>
                  </a:lnTo>
                  <a:lnTo>
                    <a:pt x="67471" y="21850"/>
                  </a:lnTo>
                  <a:lnTo>
                    <a:pt x="60143" y="11492"/>
                  </a:lnTo>
                  <a:lnTo>
                    <a:pt x="52183" y="6418"/>
                  </a:lnTo>
                  <a:lnTo>
                    <a:pt x="48084" y="5066"/>
                  </a:lnTo>
                  <a:lnTo>
                    <a:pt x="45352" y="4870"/>
                  </a:lnTo>
                  <a:lnTo>
                    <a:pt x="43530" y="5444"/>
                  </a:lnTo>
                  <a:lnTo>
                    <a:pt x="39888" y="8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04">
              <a:extLst>
                <a:ext uri="{FF2B5EF4-FFF2-40B4-BE49-F238E27FC236}">
                  <a16:creationId xmlns:a16="http://schemas.microsoft.com/office/drawing/2014/main" xmlns="" id="{5EE1B9AE-5E99-4814-8EB3-6EADE30B8AC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800884" y="2426583"/>
              <a:ext cx="66767" cy="215018"/>
            </a:xfrm>
            <a:custGeom>
              <a:avLst/>
              <a:gdLst/>
              <a:ahLst/>
              <a:cxnLst/>
              <a:rect l="0" t="0" r="0" b="0"/>
              <a:pathLst>
                <a:path w="66767" h="215018">
                  <a:moveTo>
                    <a:pt x="66766" y="5467"/>
                  </a:moveTo>
                  <a:lnTo>
                    <a:pt x="66766" y="5467"/>
                  </a:lnTo>
                  <a:lnTo>
                    <a:pt x="43622" y="0"/>
                  </a:lnTo>
                  <a:lnTo>
                    <a:pt x="39342" y="1822"/>
                  </a:lnTo>
                  <a:lnTo>
                    <a:pt x="30824" y="9492"/>
                  </a:lnTo>
                  <a:lnTo>
                    <a:pt x="13858" y="52646"/>
                  </a:lnTo>
                  <a:lnTo>
                    <a:pt x="2563" y="97841"/>
                  </a:lnTo>
                  <a:lnTo>
                    <a:pt x="0" y="141414"/>
                  </a:lnTo>
                  <a:lnTo>
                    <a:pt x="4402" y="165842"/>
                  </a:lnTo>
                  <a:lnTo>
                    <a:pt x="14824" y="184694"/>
                  </a:lnTo>
                  <a:lnTo>
                    <a:pt x="28864" y="198718"/>
                  </a:lnTo>
                  <a:lnTo>
                    <a:pt x="60416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613">
            <a:extLst>
              <a:ext uri="{FF2B5EF4-FFF2-40B4-BE49-F238E27FC236}">
                <a16:creationId xmlns:a16="http://schemas.microsoft.com/office/drawing/2014/main" xmlns="" id="{022B175F-01D0-4E66-873D-50D754B1B564}"/>
              </a:ext>
            </a:extLst>
          </p:cNvPr>
          <p:cNvGrpSpPr/>
          <p:nvPr/>
        </p:nvGrpSpPr>
        <p:grpSpPr>
          <a:xfrm>
            <a:off x="2438616" y="4947067"/>
            <a:ext cx="857035" cy="552034"/>
            <a:chOff x="2438616" y="4947067"/>
            <a:chExt cx="857035" cy="552034"/>
          </a:xfrm>
        </p:grpSpPr>
        <p:sp>
          <p:nvSpPr>
            <p:cNvPr id="102" name="SMARTInkShape-3305">
              <a:extLst>
                <a:ext uri="{FF2B5EF4-FFF2-40B4-BE49-F238E27FC236}">
                  <a16:creationId xmlns:a16="http://schemas.microsoft.com/office/drawing/2014/main" xmlns="" id="{C77E01C4-87EC-429C-9A18-77969757059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117850" y="5257800"/>
              <a:ext cx="177801" cy="3372"/>
            </a:xfrm>
            <a:custGeom>
              <a:avLst/>
              <a:gdLst/>
              <a:ahLst/>
              <a:cxnLst/>
              <a:rect l="0" t="0" r="0" b="0"/>
              <a:pathLst>
                <a:path w="177801" h="3372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9126" y="1398"/>
                  </a:lnTo>
                  <a:lnTo>
                    <a:pt x="84158" y="621"/>
                  </a:lnTo>
                  <a:lnTo>
                    <a:pt x="121364" y="27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06">
              <a:extLst>
                <a:ext uri="{FF2B5EF4-FFF2-40B4-BE49-F238E27FC236}">
                  <a16:creationId xmlns:a16="http://schemas.microsoft.com/office/drawing/2014/main" xmlns="" id="{40F599A0-437E-4B04-89C9-34C259A6FEB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054350" y="5176893"/>
              <a:ext cx="190501" cy="17408"/>
            </a:xfrm>
            <a:custGeom>
              <a:avLst/>
              <a:gdLst/>
              <a:ahLst/>
              <a:cxnLst/>
              <a:rect l="0" t="0" r="0" b="0"/>
              <a:pathLst>
                <a:path w="190501" h="17408">
                  <a:moveTo>
                    <a:pt x="0" y="17407"/>
                  </a:moveTo>
                  <a:lnTo>
                    <a:pt x="0" y="17407"/>
                  </a:lnTo>
                  <a:lnTo>
                    <a:pt x="22395" y="7973"/>
                  </a:lnTo>
                  <a:lnTo>
                    <a:pt x="59239" y="1520"/>
                  </a:lnTo>
                  <a:lnTo>
                    <a:pt x="104884" y="0"/>
                  </a:lnTo>
                  <a:lnTo>
                    <a:pt x="147886" y="3704"/>
                  </a:lnTo>
                  <a:lnTo>
                    <a:pt x="190500" y="11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07">
              <a:extLst>
                <a:ext uri="{FF2B5EF4-FFF2-40B4-BE49-F238E27FC236}">
                  <a16:creationId xmlns:a16="http://schemas.microsoft.com/office/drawing/2014/main" xmlns="" id="{3A9A7D0F-8498-4A07-B1E8-8FF0F6ED54C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851150" y="5325168"/>
              <a:ext cx="19051" cy="173933"/>
            </a:xfrm>
            <a:custGeom>
              <a:avLst/>
              <a:gdLst/>
              <a:ahLst/>
              <a:cxnLst/>
              <a:rect l="0" t="0" r="0" b="0"/>
              <a:pathLst>
                <a:path w="19051" h="17393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2" y="3249"/>
                  </a:lnTo>
                  <a:lnTo>
                    <a:pt x="3371" y="877"/>
                  </a:lnTo>
                  <a:lnTo>
                    <a:pt x="4364" y="0"/>
                  </a:lnTo>
                  <a:lnTo>
                    <a:pt x="5026" y="122"/>
                  </a:lnTo>
                  <a:lnTo>
                    <a:pt x="5467" y="908"/>
                  </a:lnTo>
                  <a:lnTo>
                    <a:pt x="9643" y="38972"/>
                  </a:lnTo>
                  <a:lnTo>
                    <a:pt x="15165" y="77107"/>
                  </a:lnTo>
                  <a:lnTo>
                    <a:pt x="17899" y="116316"/>
                  </a:lnTo>
                  <a:lnTo>
                    <a:pt x="19050" y="1739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08">
              <a:extLst>
                <a:ext uri="{FF2B5EF4-FFF2-40B4-BE49-F238E27FC236}">
                  <a16:creationId xmlns:a16="http://schemas.microsoft.com/office/drawing/2014/main" xmlns="" id="{86AD0668-275A-41F1-9EEB-E5951617B99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781300" y="5308600"/>
              <a:ext cx="3372" cy="146051"/>
            </a:xfrm>
            <a:custGeom>
              <a:avLst/>
              <a:gdLst/>
              <a:ahLst/>
              <a:cxnLst/>
              <a:rect l="0" t="0" r="0" b="0"/>
              <a:pathLst>
                <a:path w="3372" h="146051">
                  <a:moveTo>
                    <a:pt x="0" y="0"/>
                  </a:moveTo>
                  <a:lnTo>
                    <a:pt x="0" y="0"/>
                  </a:lnTo>
                  <a:lnTo>
                    <a:pt x="3371" y="45434"/>
                  </a:lnTo>
                  <a:lnTo>
                    <a:pt x="1397" y="85279"/>
                  </a:lnTo>
                  <a:lnTo>
                    <a:pt x="184" y="13092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09">
              <a:extLst>
                <a:ext uri="{FF2B5EF4-FFF2-40B4-BE49-F238E27FC236}">
                  <a16:creationId xmlns:a16="http://schemas.microsoft.com/office/drawing/2014/main" xmlns="" id="{F651C1E2-EA02-4363-BFA3-A7D99B51581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482850" y="52260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0113" y="13191"/>
                  </a:lnTo>
                  <a:lnTo>
                    <a:pt x="26515" y="5006"/>
                  </a:lnTo>
                  <a:lnTo>
                    <a:pt x="53137" y="988"/>
                  </a:lnTo>
                  <a:lnTo>
                    <a:pt x="98848" y="195"/>
                  </a:lnTo>
                  <a:lnTo>
                    <a:pt x="140766" y="5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10">
              <a:extLst>
                <a:ext uri="{FF2B5EF4-FFF2-40B4-BE49-F238E27FC236}">
                  <a16:creationId xmlns:a16="http://schemas.microsoft.com/office/drawing/2014/main" xmlns="" id="{0F32598B-EE84-40C1-B90E-886E55645E7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438616" y="4947067"/>
              <a:ext cx="237805" cy="410474"/>
            </a:xfrm>
            <a:custGeom>
              <a:avLst/>
              <a:gdLst/>
              <a:ahLst/>
              <a:cxnLst/>
              <a:rect l="0" t="0" r="0" b="0"/>
              <a:pathLst>
                <a:path w="237805" h="410474">
                  <a:moveTo>
                    <a:pt x="228384" y="18633"/>
                  </a:moveTo>
                  <a:lnTo>
                    <a:pt x="228384" y="18633"/>
                  </a:lnTo>
                  <a:lnTo>
                    <a:pt x="237804" y="2746"/>
                  </a:lnTo>
                  <a:lnTo>
                    <a:pt x="237486" y="1692"/>
                  </a:lnTo>
                  <a:lnTo>
                    <a:pt x="236569" y="989"/>
                  </a:lnTo>
                  <a:lnTo>
                    <a:pt x="233668" y="208"/>
                  </a:lnTo>
                  <a:lnTo>
                    <a:pt x="231907" y="0"/>
                  </a:lnTo>
                  <a:lnTo>
                    <a:pt x="185252" y="10439"/>
                  </a:lnTo>
                  <a:lnTo>
                    <a:pt x="142253" y="18687"/>
                  </a:lnTo>
                  <a:lnTo>
                    <a:pt x="102793" y="30482"/>
                  </a:lnTo>
                  <a:lnTo>
                    <a:pt x="78283" y="42291"/>
                  </a:lnTo>
                  <a:lnTo>
                    <a:pt x="60986" y="58098"/>
                  </a:lnTo>
                  <a:lnTo>
                    <a:pt x="50295" y="79559"/>
                  </a:lnTo>
                  <a:lnTo>
                    <a:pt x="45431" y="118575"/>
                  </a:lnTo>
                  <a:lnTo>
                    <a:pt x="43883" y="159645"/>
                  </a:lnTo>
                  <a:lnTo>
                    <a:pt x="41021" y="193488"/>
                  </a:lnTo>
                  <a:lnTo>
                    <a:pt x="35515" y="227815"/>
                  </a:lnTo>
                  <a:lnTo>
                    <a:pt x="28364" y="261886"/>
                  </a:lnTo>
                  <a:lnTo>
                    <a:pt x="20483" y="295844"/>
                  </a:lnTo>
                  <a:lnTo>
                    <a:pt x="8112" y="336582"/>
                  </a:lnTo>
                  <a:lnTo>
                    <a:pt x="880" y="382114"/>
                  </a:lnTo>
                  <a:lnTo>
                    <a:pt x="0" y="402915"/>
                  </a:lnTo>
                  <a:lnTo>
                    <a:pt x="2045" y="406054"/>
                  </a:lnTo>
                  <a:lnTo>
                    <a:pt x="5524" y="408147"/>
                  </a:lnTo>
                  <a:lnTo>
                    <a:pt x="17152" y="410473"/>
                  </a:lnTo>
                  <a:lnTo>
                    <a:pt x="62873" y="408203"/>
                  </a:lnTo>
                  <a:lnTo>
                    <a:pt x="107612" y="400291"/>
                  </a:lnTo>
                  <a:lnTo>
                    <a:pt x="148385" y="395359"/>
                  </a:lnTo>
                  <a:lnTo>
                    <a:pt x="190396" y="390322"/>
                  </a:lnTo>
                  <a:lnTo>
                    <a:pt x="209334" y="386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14">
            <a:extLst>
              <a:ext uri="{FF2B5EF4-FFF2-40B4-BE49-F238E27FC236}">
                <a16:creationId xmlns:a16="http://schemas.microsoft.com/office/drawing/2014/main" xmlns="" id="{B32DB2DB-9FEE-401B-B42F-FE1004B0ED34}"/>
              </a:ext>
            </a:extLst>
          </p:cNvPr>
          <p:cNvGrpSpPr/>
          <p:nvPr/>
        </p:nvGrpSpPr>
        <p:grpSpPr>
          <a:xfrm>
            <a:off x="3842971" y="5064230"/>
            <a:ext cx="1150783" cy="626855"/>
            <a:chOff x="3842971" y="5064230"/>
            <a:chExt cx="1150783" cy="626855"/>
          </a:xfrm>
        </p:grpSpPr>
        <p:sp>
          <p:nvSpPr>
            <p:cNvPr id="109" name="SMARTInkShape-3311">
              <a:extLst>
                <a:ext uri="{FF2B5EF4-FFF2-40B4-BE49-F238E27FC236}">
                  <a16:creationId xmlns:a16="http://schemas.microsoft.com/office/drawing/2014/main" xmlns="" id="{C6FF4CEA-CD7F-4077-9A08-6B58376774C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87850" y="5095392"/>
              <a:ext cx="146051" cy="181459"/>
            </a:xfrm>
            <a:custGeom>
              <a:avLst/>
              <a:gdLst/>
              <a:ahLst/>
              <a:cxnLst/>
              <a:rect l="0" t="0" r="0" b="0"/>
              <a:pathLst>
                <a:path w="146051" h="1814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1"/>
                  </a:lnTo>
                  <a:lnTo>
                    <a:pt x="39967" y="31264"/>
                  </a:lnTo>
                  <a:lnTo>
                    <a:pt x="78398" y="75198"/>
                  </a:lnTo>
                  <a:lnTo>
                    <a:pt x="104525" y="112109"/>
                  </a:lnTo>
                  <a:lnTo>
                    <a:pt x="130792" y="156862"/>
                  </a:lnTo>
                  <a:lnTo>
                    <a:pt x="146050" y="181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12">
              <a:extLst>
                <a:ext uri="{FF2B5EF4-FFF2-40B4-BE49-F238E27FC236}">
                  <a16:creationId xmlns:a16="http://schemas.microsoft.com/office/drawing/2014/main" xmlns="" id="{A810791A-3CFB-4768-B85D-56551AAEAD4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15057" y="5101599"/>
              <a:ext cx="65863" cy="168138"/>
            </a:xfrm>
            <a:custGeom>
              <a:avLst/>
              <a:gdLst/>
              <a:ahLst/>
              <a:cxnLst/>
              <a:rect l="0" t="0" r="0" b="0"/>
              <a:pathLst>
                <a:path w="65863" h="168138">
                  <a:moveTo>
                    <a:pt x="52143" y="29201"/>
                  </a:moveTo>
                  <a:lnTo>
                    <a:pt x="52143" y="29201"/>
                  </a:lnTo>
                  <a:lnTo>
                    <a:pt x="52143" y="6057"/>
                  </a:lnTo>
                  <a:lnTo>
                    <a:pt x="51437" y="3188"/>
                  </a:lnTo>
                  <a:lnTo>
                    <a:pt x="50261" y="1276"/>
                  </a:lnTo>
                  <a:lnTo>
                    <a:pt x="48772" y="0"/>
                  </a:lnTo>
                  <a:lnTo>
                    <a:pt x="45662" y="562"/>
                  </a:lnTo>
                  <a:lnTo>
                    <a:pt x="36563" y="4948"/>
                  </a:lnTo>
                  <a:lnTo>
                    <a:pt x="27345" y="19128"/>
                  </a:lnTo>
                  <a:lnTo>
                    <a:pt x="9928" y="66095"/>
                  </a:lnTo>
                  <a:lnTo>
                    <a:pt x="516" y="105044"/>
                  </a:lnTo>
                  <a:lnTo>
                    <a:pt x="0" y="140024"/>
                  </a:lnTo>
                  <a:lnTo>
                    <a:pt x="4509" y="156302"/>
                  </a:lnTo>
                  <a:lnTo>
                    <a:pt x="7688" y="162618"/>
                  </a:lnTo>
                  <a:lnTo>
                    <a:pt x="11217" y="166124"/>
                  </a:lnTo>
                  <a:lnTo>
                    <a:pt x="14981" y="167755"/>
                  </a:lnTo>
                  <a:lnTo>
                    <a:pt x="18902" y="168137"/>
                  </a:lnTo>
                  <a:lnTo>
                    <a:pt x="28903" y="162917"/>
                  </a:lnTo>
                  <a:lnTo>
                    <a:pt x="34532" y="158562"/>
                  </a:lnTo>
                  <a:lnTo>
                    <a:pt x="52569" y="128834"/>
                  </a:lnTo>
                  <a:lnTo>
                    <a:pt x="64577" y="88747"/>
                  </a:lnTo>
                  <a:lnTo>
                    <a:pt x="65862" y="52332"/>
                  </a:lnTo>
                  <a:lnTo>
                    <a:pt x="61774" y="29313"/>
                  </a:lnTo>
                  <a:lnTo>
                    <a:pt x="59269" y="25042"/>
                  </a:lnTo>
                  <a:lnTo>
                    <a:pt x="56188" y="22195"/>
                  </a:lnTo>
                  <a:lnTo>
                    <a:pt x="52723" y="20297"/>
                  </a:lnTo>
                  <a:lnTo>
                    <a:pt x="49002" y="20443"/>
                  </a:lnTo>
                  <a:lnTo>
                    <a:pt x="33093" y="29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13">
              <a:extLst>
                <a:ext uri="{FF2B5EF4-FFF2-40B4-BE49-F238E27FC236}">
                  <a16:creationId xmlns:a16="http://schemas.microsoft.com/office/drawing/2014/main" xmlns="" id="{9720DB2F-BAE0-41DB-B22A-D2493DA75B6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040607" y="5064230"/>
              <a:ext cx="79493" cy="225321"/>
            </a:xfrm>
            <a:custGeom>
              <a:avLst/>
              <a:gdLst/>
              <a:ahLst/>
              <a:cxnLst/>
              <a:rect l="0" t="0" r="0" b="0"/>
              <a:pathLst>
                <a:path w="79493" h="225321">
                  <a:moveTo>
                    <a:pt x="61493" y="9420"/>
                  </a:moveTo>
                  <a:lnTo>
                    <a:pt x="61493" y="9420"/>
                  </a:lnTo>
                  <a:lnTo>
                    <a:pt x="61493" y="582"/>
                  </a:lnTo>
                  <a:lnTo>
                    <a:pt x="60787" y="0"/>
                  </a:lnTo>
                  <a:lnTo>
                    <a:pt x="59611" y="318"/>
                  </a:lnTo>
                  <a:lnTo>
                    <a:pt x="58122" y="1235"/>
                  </a:lnTo>
                  <a:lnTo>
                    <a:pt x="34357" y="45004"/>
                  </a:lnTo>
                  <a:lnTo>
                    <a:pt x="11761" y="86952"/>
                  </a:lnTo>
                  <a:lnTo>
                    <a:pt x="922" y="121265"/>
                  </a:lnTo>
                  <a:lnTo>
                    <a:pt x="0" y="133212"/>
                  </a:lnTo>
                  <a:lnTo>
                    <a:pt x="742" y="136398"/>
                  </a:lnTo>
                  <a:lnTo>
                    <a:pt x="1942" y="138521"/>
                  </a:lnTo>
                  <a:lnTo>
                    <a:pt x="4153" y="139938"/>
                  </a:lnTo>
                  <a:lnTo>
                    <a:pt x="10374" y="141511"/>
                  </a:lnTo>
                  <a:lnTo>
                    <a:pt x="21604" y="136566"/>
                  </a:lnTo>
                  <a:lnTo>
                    <a:pt x="53497" y="115272"/>
                  </a:lnTo>
                  <a:lnTo>
                    <a:pt x="64690" y="103970"/>
                  </a:lnTo>
                  <a:lnTo>
                    <a:pt x="72556" y="100831"/>
                  </a:lnTo>
                  <a:lnTo>
                    <a:pt x="75219" y="102110"/>
                  </a:lnTo>
                  <a:lnTo>
                    <a:pt x="76994" y="105080"/>
                  </a:lnTo>
                  <a:lnTo>
                    <a:pt x="79492" y="121254"/>
                  </a:lnTo>
                  <a:lnTo>
                    <a:pt x="78569" y="168511"/>
                  </a:lnTo>
                  <a:lnTo>
                    <a:pt x="69551" y="213355"/>
                  </a:lnTo>
                  <a:lnTo>
                    <a:pt x="67843" y="225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14">
              <a:extLst>
                <a:ext uri="{FF2B5EF4-FFF2-40B4-BE49-F238E27FC236}">
                  <a16:creationId xmlns:a16="http://schemas.microsoft.com/office/drawing/2014/main" xmlns="" id="{B9D8693D-5BF4-49FD-94ED-0D4CF20D8D9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943350" y="5064230"/>
              <a:ext cx="25401" cy="238021"/>
            </a:xfrm>
            <a:custGeom>
              <a:avLst/>
              <a:gdLst/>
              <a:ahLst/>
              <a:cxnLst/>
              <a:rect l="0" t="0" r="0" b="0"/>
              <a:pathLst>
                <a:path w="25401" h="238021">
                  <a:moveTo>
                    <a:pt x="25400" y="9420"/>
                  </a:moveTo>
                  <a:lnTo>
                    <a:pt x="25400" y="9420"/>
                  </a:lnTo>
                  <a:lnTo>
                    <a:pt x="22029" y="6049"/>
                  </a:lnTo>
                  <a:lnTo>
                    <a:pt x="20374" y="2512"/>
                  </a:lnTo>
                  <a:lnTo>
                    <a:pt x="19933" y="582"/>
                  </a:lnTo>
                  <a:lnTo>
                    <a:pt x="19638" y="0"/>
                  </a:lnTo>
                  <a:lnTo>
                    <a:pt x="19442" y="318"/>
                  </a:lnTo>
                  <a:lnTo>
                    <a:pt x="19312" y="1235"/>
                  </a:lnTo>
                  <a:lnTo>
                    <a:pt x="24540" y="39537"/>
                  </a:lnTo>
                  <a:lnTo>
                    <a:pt x="21774" y="81060"/>
                  </a:lnTo>
                  <a:lnTo>
                    <a:pt x="16486" y="125740"/>
                  </a:lnTo>
                  <a:lnTo>
                    <a:pt x="10451" y="166887"/>
                  </a:lnTo>
                  <a:lnTo>
                    <a:pt x="2796" y="211531"/>
                  </a:lnTo>
                  <a:lnTo>
                    <a:pt x="0" y="2380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15">
              <a:extLst>
                <a:ext uri="{FF2B5EF4-FFF2-40B4-BE49-F238E27FC236}">
                  <a16:creationId xmlns:a16="http://schemas.microsoft.com/office/drawing/2014/main" xmlns="" id="{D2CF083D-9830-4D84-B9E3-87D943D11A4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42971" y="5327650"/>
              <a:ext cx="1014780" cy="33603"/>
            </a:xfrm>
            <a:custGeom>
              <a:avLst/>
              <a:gdLst/>
              <a:ahLst/>
              <a:cxnLst/>
              <a:rect l="0" t="0" r="0" b="0"/>
              <a:pathLst>
                <a:path w="1014780" h="33603">
                  <a:moveTo>
                    <a:pt x="17829" y="6350"/>
                  </a:moveTo>
                  <a:lnTo>
                    <a:pt x="17829" y="6350"/>
                  </a:lnTo>
                  <a:lnTo>
                    <a:pt x="2902" y="6350"/>
                  </a:lnTo>
                  <a:lnTo>
                    <a:pt x="1528" y="7056"/>
                  </a:lnTo>
                  <a:lnTo>
                    <a:pt x="611" y="8231"/>
                  </a:lnTo>
                  <a:lnTo>
                    <a:pt x="0" y="9721"/>
                  </a:lnTo>
                  <a:lnTo>
                    <a:pt x="12625" y="21930"/>
                  </a:lnTo>
                  <a:lnTo>
                    <a:pt x="43503" y="29267"/>
                  </a:lnTo>
                  <a:lnTo>
                    <a:pt x="64578" y="32211"/>
                  </a:lnTo>
                  <a:lnTo>
                    <a:pt x="94150" y="33468"/>
                  </a:lnTo>
                  <a:lnTo>
                    <a:pt x="129388" y="33602"/>
                  </a:lnTo>
                  <a:lnTo>
                    <a:pt x="168402" y="32984"/>
                  </a:lnTo>
                  <a:lnTo>
                    <a:pt x="214166" y="31867"/>
                  </a:lnTo>
                  <a:lnTo>
                    <a:pt x="264432" y="30417"/>
                  </a:lnTo>
                  <a:lnTo>
                    <a:pt x="317698" y="28744"/>
                  </a:lnTo>
                  <a:lnTo>
                    <a:pt x="374375" y="26924"/>
                  </a:lnTo>
                  <a:lnTo>
                    <a:pt x="433326" y="25005"/>
                  </a:lnTo>
                  <a:lnTo>
                    <a:pt x="493793" y="23020"/>
                  </a:lnTo>
                  <a:lnTo>
                    <a:pt x="554566" y="20286"/>
                  </a:lnTo>
                  <a:lnTo>
                    <a:pt x="615543" y="17052"/>
                  </a:lnTo>
                  <a:lnTo>
                    <a:pt x="676655" y="13484"/>
                  </a:lnTo>
                  <a:lnTo>
                    <a:pt x="732919" y="10400"/>
                  </a:lnTo>
                  <a:lnTo>
                    <a:pt x="785950" y="7639"/>
                  </a:lnTo>
                  <a:lnTo>
                    <a:pt x="836826" y="5093"/>
                  </a:lnTo>
                  <a:lnTo>
                    <a:pt x="879210" y="3396"/>
                  </a:lnTo>
                  <a:lnTo>
                    <a:pt x="915933" y="2263"/>
                  </a:lnTo>
                  <a:lnTo>
                    <a:pt x="948882" y="1509"/>
                  </a:lnTo>
                  <a:lnTo>
                    <a:pt x="10147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16">
              <a:extLst>
                <a:ext uri="{FF2B5EF4-FFF2-40B4-BE49-F238E27FC236}">
                  <a16:creationId xmlns:a16="http://schemas.microsoft.com/office/drawing/2014/main" xmlns="" id="{63023A2B-8CB1-4F2E-8CE0-119EF5EBF9F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473537" y="5490261"/>
              <a:ext cx="174664" cy="166110"/>
            </a:xfrm>
            <a:custGeom>
              <a:avLst/>
              <a:gdLst/>
              <a:ahLst/>
              <a:cxnLst/>
              <a:rect l="0" t="0" r="0" b="0"/>
              <a:pathLst>
                <a:path w="174664" h="166110">
                  <a:moveTo>
                    <a:pt x="174663" y="8839"/>
                  </a:moveTo>
                  <a:lnTo>
                    <a:pt x="174663" y="8839"/>
                  </a:lnTo>
                  <a:lnTo>
                    <a:pt x="141406" y="0"/>
                  </a:lnTo>
                  <a:lnTo>
                    <a:pt x="105464" y="4025"/>
                  </a:lnTo>
                  <a:lnTo>
                    <a:pt x="63535" y="20897"/>
                  </a:lnTo>
                  <a:lnTo>
                    <a:pt x="26574" y="50512"/>
                  </a:lnTo>
                  <a:lnTo>
                    <a:pt x="3392" y="86097"/>
                  </a:lnTo>
                  <a:lnTo>
                    <a:pt x="0" y="110909"/>
                  </a:lnTo>
                  <a:lnTo>
                    <a:pt x="1071" y="123453"/>
                  </a:lnTo>
                  <a:lnTo>
                    <a:pt x="6724" y="133931"/>
                  </a:lnTo>
                  <a:lnTo>
                    <a:pt x="26175" y="151219"/>
                  </a:lnTo>
                  <a:lnTo>
                    <a:pt x="68264" y="166109"/>
                  </a:lnTo>
                  <a:lnTo>
                    <a:pt x="98212" y="162933"/>
                  </a:lnTo>
                  <a:lnTo>
                    <a:pt x="126573" y="150703"/>
                  </a:lnTo>
                  <a:lnTo>
                    <a:pt x="150938" y="131156"/>
                  </a:lnTo>
                  <a:lnTo>
                    <a:pt x="164118" y="106476"/>
                  </a:lnTo>
                  <a:lnTo>
                    <a:pt x="168566" y="79750"/>
                  </a:lnTo>
                  <a:lnTo>
                    <a:pt x="165838" y="53760"/>
                  </a:lnTo>
                  <a:lnTo>
                    <a:pt x="154277" y="33743"/>
                  </a:lnTo>
                  <a:lnTo>
                    <a:pt x="138086" y="19202"/>
                  </a:lnTo>
                  <a:lnTo>
                    <a:pt x="104813" y="2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17">
              <a:extLst>
                <a:ext uri="{FF2B5EF4-FFF2-40B4-BE49-F238E27FC236}">
                  <a16:creationId xmlns:a16="http://schemas.microsoft.com/office/drawing/2014/main" xmlns="" id="{1D461E67-69EE-473C-9DCF-86E5872D616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55131" y="5443617"/>
              <a:ext cx="126370" cy="195184"/>
            </a:xfrm>
            <a:custGeom>
              <a:avLst/>
              <a:gdLst/>
              <a:ahLst/>
              <a:cxnLst/>
              <a:rect l="0" t="0" r="0" b="0"/>
              <a:pathLst>
                <a:path w="126370" h="195184">
                  <a:moveTo>
                    <a:pt x="126369" y="23733"/>
                  </a:moveTo>
                  <a:lnTo>
                    <a:pt x="126369" y="23733"/>
                  </a:lnTo>
                  <a:lnTo>
                    <a:pt x="126369" y="3960"/>
                  </a:lnTo>
                  <a:lnTo>
                    <a:pt x="124957" y="2084"/>
                  </a:lnTo>
                  <a:lnTo>
                    <a:pt x="119627" y="0"/>
                  </a:lnTo>
                  <a:lnTo>
                    <a:pt x="79916" y="12368"/>
                  </a:lnTo>
                  <a:lnTo>
                    <a:pt x="34513" y="32375"/>
                  </a:lnTo>
                  <a:lnTo>
                    <a:pt x="19928" y="40745"/>
                  </a:lnTo>
                  <a:lnTo>
                    <a:pt x="10152" y="51049"/>
                  </a:lnTo>
                  <a:lnTo>
                    <a:pt x="4162" y="61979"/>
                  </a:lnTo>
                  <a:lnTo>
                    <a:pt x="0" y="81485"/>
                  </a:lnTo>
                  <a:lnTo>
                    <a:pt x="1201" y="84106"/>
                  </a:lnTo>
                  <a:lnTo>
                    <a:pt x="6298" y="88900"/>
                  </a:lnTo>
                  <a:lnTo>
                    <a:pt x="13267" y="91502"/>
                  </a:lnTo>
                  <a:lnTo>
                    <a:pt x="17101" y="92195"/>
                  </a:lnTo>
                  <a:lnTo>
                    <a:pt x="23242" y="91085"/>
                  </a:lnTo>
                  <a:lnTo>
                    <a:pt x="40927" y="83376"/>
                  </a:lnTo>
                  <a:lnTo>
                    <a:pt x="57543" y="82327"/>
                  </a:lnTo>
                  <a:lnTo>
                    <a:pt x="69674" y="84582"/>
                  </a:lnTo>
                  <a:lnTo>
                    <a:pt x="101892" y="104676"/>
                  </a:lnTo>
                  <a:lnTo>
                    <a:pt x="116922" y="120388"/>
                  </a:lnTo>
                  <a:lnTo>
                    <a:pt x="122170" y="130426"/>
                  </a:lnTo>
                  <a:lnTo>
                    <a:pt x="123569" y="135079"/>
                  </a:lnTo>
                  <a:lnTo>
                    <a:pt x="122386" y="140297"/>
                  </a:lnTo>
                  <a:lnTo>
                    <a:pt x="115427" y="151739"/>
                  </a:lnTo>
                  <a:lnTo>
                    <a:pt x="96237" y="170081"/>
                  </a:lnTo>
                  <a:lnTo>
                    <a:pt x="69306" y="185550"/>
                  </a:lnTo>
                  <a:lnTo>
                    <a:pt x="35082" y="193280"/>
                  </a:lnTo>
                  <a:lnTo>
                    <a:pt x="12069" y="195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18">
              <a:extLst>
                <a:ext uri="{FF2B5EF4-FFF2-40B4-BE49-F238E27FC236}">
                  <a16:creationId xmlns:a16="http://schemas.microsoft.com/office/drawing/2014/main" xmlns="" id="{9D2F6D4A-B2F8-4A76-BC02-FA3AF9AAF1A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83719" y="5494263"/>
              <a:ext cx="269182" cy="196822"/>
            </a:xfrm>
            <a:custGeom>
              <a:avLst/>
              <a:gdLst/>
              <a:ahLst/>
              <a:cxnLst/>
              <a:rect l="0" t="0" r="0" b="0"/>
              <a:pathLst>
                <a:path w="269182" h="196822">
                  <a:moveTo>
                    <a:pt x="15181" y="36587"/>
                  </a:moveTo>
                  <a:lnTo>
                    <a:pt x="15181" y="36587"/>
                  </a:lnTo>
                  <a:lnTo>
                    <a:pt x="875" y="27749"/>
                  </a:lnTo>
                  <a:lnTo>
                    <a:pt x="0" y="25756"/>
                  </a:lnTo>
                  <a:lnTo>
                    <a:pt x="121" y="23722"/>
                  </a:lnTo>
                  <a:lnTo>
                    <a:pt x="908" y="21660"/>
                  </a:lnTo>
                  <a:lnTo>
                    <a:pt x="12128" y="12016"/>
                  </a:lnTo>
                  <a:lnTo>
                    <a:pt x="38971" y="3593"/>
                  </a:lnTo>
                  <a:lnTo>
                    <a:pt x="77107" y="0"/>
                  </a:lnTo>
                  <a:lnTo>
                    <a:pt x="116314" y="9048"/>
                  </a:lnTo>
                  <a:lnTo>
                    <a:pt x="136329" y="21290"/>
                  </a:lnTo>
                  <a:lnTo>
                    <a:pt x="144630" y="28506"/>
                  </a:lnTo>
                  <a:lnTo>
                    <a:pt x="149458" y="37550"/>
                  </a:lnTo>
                  <a:lnTo>
                    <a:pt x="152941" y="58887"/>
                  </a:lnTo>
                  <a:lnTo>
                    <a:pt x="144611" y="82481"/>
                  </a:lnTo>
                  <a:lnTo>
                    <a:pt x="118206" y="117684"/>
                  </a:lnTo>
                  <a:lnTo>
                    <a:pt x="81472" y="157812"/>
                  </a:lnTo>
                  <a:lnTo>
                    <a:pt x="50939" y="188971"/>
                  </a:lnTo>
                  <a:lnTo>
                    <a:pt x="51014" y="191798"/>
                  </a:lnTo>
                  <a:lnTo>
                    <a:pt x="52475" y="194389"/>
                  </a:lnTo>
                  <a:lnTo>
                    <a:pt x="54860" y="196821"/>
                  </a:lnTo>
                  <a:lnTo>
                    <a:pt x="68799" y="195761"/>
                  </a:lnTo>
                  <a:lnTo>
                    <a:pt x="107973" y="185350"/>
                  </a:lnTo>
                  <a:lnTo>
                    <a:pt x="144617" y="174670"/>
                  </a:lnTo>
                  <a:lnTo>
                    <a:pt x="184421" y="162868"/>
                  </a:lnTo>
                  <a:lnTo>
                    <a:pt x="219985" y="154330"/>
                  </a:lnTo>
                  <a:lnTo>
                    <a:pt x="269181" y="144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19">
              <a:extLst>
                <a:ext uri="{FF2B5EF4-FFF2-40B4-BE49-F238E27FC236}">
                  <a16:creationId xmlns:a16="http://schemas.microsoft.com/office/drawing/2014/main" xmlns="" id="{042DC6CB-857C-45E1-BB24-C23221D6120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25950" y="5088279"/>
              <a:ext cx="127001" cy="233022"/>
            </a:xfrm>
            <a:custGeom>
              <a:avLst/>
              <a:gdLst/>
              <a:ahLst/>
              <a:cxnLst/>
              <a:rect l="0" t="0" r="0" b="0"/>
              <a:pathLst>
                <a:path w="127001" h="233022">
                  <a:moveTo>
                    <a:pt x="127000" y="29821"/>
                  </a:moveTo>
                  <a:lnTo>
                    <a:pt x="127000" y="29821"/>
                  </a:lnTo>
                  <a:lnTo>
                    <a:pt x="126294" y="11659"/>
                  </a:lnTo>
                  <a:lnTo>
                    <a:pt x="123629" y="4580"/>
                  </a:lnTo>
                  <a:lnTo>
                    <a:pt x="121225" y="2411"/>
                  </a:lnTo>
                  <a:lnTo>
                    <a:pt x="114791" y="0"/>
                  </a:lnTo>
                  <a:lnTo>
                    <a:pt x="111099" y="2179"/>
                  </a:lnTo>
                  <a:lnTo>
                    <a:pt x="103234" y="12126"/>
                  </a:lnTo>
                  <a:lnTo>
                    <a:pt x="85277" y="52353"/>
                  </a:lnTo>
                  <a:lnTo>
                    <a:pt x="64622" y="94274"/>
                  </a:lnTo>
                  <a:lnTo>
                    <a:pt x="51298" y="128317"/>
                  </a:lnTo>
                  <a:lnTo>
                    <a:pt x="36440" y="160851"/>
                  </a:lnTo>
                  <a:lnTo>
                    <a:pt x="15971" y="201289"/>
                  </a:lnTo>
                  <a:lnTo>
                    <a:pt x="0" y="233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20">
              <a:extLst>
                <a:ext uri="{FF2B5EF4-FFF2-40B4-BE49-F238E27FC236}">
                  <a16:creationId xmlns:a16="http://schemas.microsoft.com/office/drawing/2014/main" xmlns="" id="{6451711A-3599-4FA0-80DF-AAE4FCE41CB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35500" y="5089042"/>
              <a:ext cx="23685" cy="149709"/>
            </a:xfrm>
            <a:custGeom>
              <a:avLst/>
              <a:gdLst/>
              <a:ahLst/>
              <a:cxnLst/>
              <a:rect l="0" t="0" r="0" b="0"/>
              <a:pathLst>
                <a:path w="23685" h="14970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7769" y="0"/>
                  </a:lnTo>
                  <a:lnTo>
                    <a:pt x="19608" y="514"/>
                  </a:lnTo>
                  <a:lnTo>
                    <a:pt x="21538" y="1562"/>
                  </a:lnTo>
                  <a:lnTo>
                    <a:pt x="23684" y="10253"/>
                  </a:lnTo>
                  <a:lnTo>
                    <a:pt x="23226" y="24933"/>
                  </a:lnTo>
                  <a:lnTo>
                    <a:pt x="13316" y="70734"/>
                  </a:lnTo>
                  <a:lnTo>
                    <a:pt x="6532" y="110786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21">
              <a:extLst>
                <a:ext uri="{FF2B5EF4-FFF2-40B4-BE49-F238E27FC236}">
                  <a16:creationId xmlns:a16="http://schemas.microsoft.com/office/drawing/2014/main" xmlns="" id="{1CA80EDC-AE3E-4ECF-B016-343BCE15743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714518" y="5118983"/>
              <a:ext cx="89121" cy="135209"/>
            </a:xfrm>
            <a:custGeom>
              <a:avLst/>
              <a:gdLst/>
              <a:ahLst/>
              <a:cxnLst/>
              <a:rect l="0" t="0" r="0" b="0"/>
              <a:pathLst>
                <a:path w="89121" h="135209">
                  <a:moveTo>
                    <a:pt x="47982" y="5467"/>
                  </a:moveTo>
                  <a:lnTo>
                    <a:pt x="47982" y="5467"/>
                  </a:lnTo>
                  <a:lnTo>
                    <a:pt x="44611" y="2096"/>
                  </a:lnTo>
                  <a:lnTo>
                    <a:pt x="39193" y="441"/>
                  </a:lnTo>
                  <a:lnTo>
                    <a:pt x="35773" y="0"/>
                  </a:lnTo>
                  <a:lnTo>
                    <a:pt x="24446" y="8917"/>
                  </a:lnTo>
                  <a:lnTo>
                    <a:pt x="12121" y="24639"/>
                  </a:lnTo>
                  <a:lnTo>
                    <a:pt x="1922" y="53325"/>
                  </a:lnTo>
                  <a:lnTo>
                    <a:pt x="0" y="94622"/>
                  </a:lnTo>
                  <a:lnTo>
                    <a:pt x="1177" y="105120"/>
                  </a:lnTo>
                  <a:lnTo>
                    <a:pt x="4784" y="113530"/>
                  </a:lnTo>
                  <a:lnTo>
                    <a:pt x="16318" y="126638"/>
                  </a:lnTo>
                  <a:lnTo>
                    <a:pt x="30852" y="133404"/>
                  </a:lnTo>
                  <a:lnTo>
                    <a:pt x="38678" y="135208"/>
                  </a:lnTo>
                  <a:lnTo>
                    <a:pt x="54901" y="133450"/>
                  </a:lnTo>
                  <a:lnTo>
                    <a:pt x="63178" y="131006"/>
                  </a:lnTo>
                  <a:lnTo>
                    <a:pt x="76137" y="120764"/>
                  </a:lnTo>
                  <a:lnTo>
                    <a:pt x="81569" y="114081"/>
                  </a:lnTo>
                  <a:lnTo>
                    <a:pt x="87604" y="95368"/>
                  </a:lnTo>
                  <a:lnTo>
                    <a:pt x="89120" y="61032"/>
                  </a:lnTo>
                  <a:lnTo>
                    <a:pt x="83219" y="29691"/>
                  </a:lnTo>
                  <a:lnTo>
                    <a:pt x="79940" y="21617"/>
                  </a:lnTo>
                  <a:lnTo>
                    <a:pt x="70652" y="10763"/>
                  </a:lnTo>
                  <a:lnTo>
                    <a:pt x="65212" y="6881"/>
                  </a:lnTo>
                  <a:lnTo>
                    <a:pt x="60174" y="5704"/>
                  </a:lnTo>
                  <a:lnTo>
                    <a:pt x="55405" y="6330"/>
                  </a:lnTo>
                  <a:lnTo>
                    <a:pt x="41632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22">
              <a:extLst>
                <a:ext uri="{FF2B5EF4-FFF2-40B4-BE49-F238E27FC236}">
                  <a16:creationId xmlns:a16="http://schemas.microsoft.com/office/drawing/2014/main" xmlns="" id="{163A3375-0604-4D80-A00D-97302330043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56740" y="5118100"/>
              <a:ext cx="137014" cy="141544"/>
            </a:xfrm>
            <a:custGeom>
              <a:avLst/>
              <a:gdLst/>
              <a:ahLst/>
              <a:cxnLst/>
              <a:rect l="0" t="0" r="0" b="0"/>
              <a:pathLst>
                <a:path w="137014" h="141544">
                  <a:moveTo>
                    <a:pt x="77210" y="12700"/>
                  </a:moveTo>
                  <a:lnTo>
                    <a:pt x="77210" y="12700"/>
                  </a:lnTo>
                  <a:lnTo>
                    <a:pt x="70468" y="5958"/>
                  </a:lnTo>
                  <a:lnTo>
                    <a:pt x="61513" y="2648"/>
                  </a:lnTo>
                  <a:lnTo>
                    <a:pt x="56162" y="1765"/>
                  </a:lnTo>
                  <a:lnTo>
                    <a:pt x="42690" y="8310"/>
                  </a:lnTo>
                  <a:lnTo>
                    <a:pt x="28001" y="22038"/>
                  </a:lnTo>
                  <a:lnTo>
                    <a:pt x="9242" y="52861"/>
                  </a:lnTo>
                  <a:lnTo>
                    <a:pt x="0" y="84650"/>
                  </a:lnTo>
                  <a:lnTo>
                    <a:pt x="91" y="105826"/>
                  </a:lnTo>
                  <a:lnTo>
                    <a:pt x="6246" y="123234"/>
                  </a:lnTo>
                  <a:lnTo>
                    <a:pt x="10850" y="130839"/>
                  </a:lnTo>
                  <a:lnTo>
                    <a:pt x="18154" y="135910"/>
                  </a:lnTo>
                  <a:lnTo>
                    <a:pt x="37557" y="141543"/>
                  </a:lnTo>
                  <a:lnTo>
                    <a:pt x="60292" y="138403"/>
                  </a:lnTo>
                  <a:lnTo>
                    <a:pt x="83802" y="128540"/>
                  </a:lnTo>
                  <a:lnTo>
                    <a:pt x="106011" y="112397"/>
                  </a:lnTo>
                  <a:lnTo>
                    <a:pt x="121996" y="89701"/>
                  </a:lnTo>
                  <a:lnTo>
                    <a:pt x="135165" y="52918"/>
                  </a:lnTo>
                  <a:lnTo>
                    <a:pt x="137013" y="41629"/>
                  </a:lnTo>
                  <a:lnTo>
                    <a:pt x="135423" y="31986"/>
                  </a:lnTo>
                  <a:lnTo>
                    <a:pt x="126131" y="15627"/>
                  </a:lnTo>
                  <a:lnTo>
                    <a:pt x="117585" y="10418"/>
                  </a:lnTo>
                  <a:lnTo>
                    <a:pt x="708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615">
            <a:extLst>
              <a:ext uri="{FF2B5EF4-FFF2-40B4-BE49-F238E27FC236}">
                <a16:creationId xmlns:a16="http://schemas.microsoft.com/office/drawing/2014/main" xmlns="" id="{62402B35-6A3E-4E22-9392-24B470E0C434}"/>
              </a:ext>
            </a:extLst>
          </p:cNvPr>
          <p:cNvGrpSpPr/>
          <p:nvPr/>
        </p:nvGrpSpPr>
        <p:grpSpPr>
          <a:xfrm>
            <a:off x="6258475" y="5143577"/>
            <a:ext cx="986876" cy="482524"/>
            <a:chOff x="6258475" y="5143577"/>
            <a:chExt cx="986876" cy="482524"/>
          </a:xfrm>
        </p:grpSpPr>
        <p:sp>
          <p:nvSpPr>
            <p:cNvPr id="122" name="SMARTInkShape-3323">
              <a:extLst>
                <a:ext uri="{FF2B5EF4-FFF2-40B4-BE49-F238E27FC236}">
                  <a16:creationId xmlns:a16="http://schemas.microsoft.com/office/drawing/2014/main" xmlns="" id="{69446CE5-9501-4D30-94CA-2B47967C1F2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58475" y="5143577"/>
              <a:ext cx="237576" cy="357075"/>
            </a:xfrm>
            <a:custGeom>
              <a:avLst/>
              <a:gdLst/>
              <a:ahLst/>
              <a:cxnLst/>
              <a:rect l="0" t="0" r="0" b="0"/>
              <a:pathLst>
                <a:path w="237576" h="357075">
                  <a:moveTo>
                    <a:pt x="237575" y="6273"/>
                  </a:moveTo>
                  <a:lnTo>
                    <a:pt x="237575" y="6273"/>
                  </a:lnTo>
                  <a:lnTo>
                    <a:pt x="237575" y="0"/>
                  </a:lnTo>
                  <a:lnTo>
                    <a:pt x="194859" y="3296"/>
                  </a:lnTo>
                  <a:lnTo>
                    <a:pt x="156636" y="12133"/>
                  </a:lnTo>
                  <a:lnTo>
                    <a:pt x="117401" y="27059"/>
                  </a:lnTo>
                  <a:lnTo>
                    <a:pt x="71994" y="45996"/>
                  </a:lnTo>
                  <a:lnTo>
                    <a:pt x="46070" y="59044"/>
                  </a:lnTo>
                  <a:lnTo>
                    <a:pt x="36515" y="67591"/>
                  </a:lnTo>
                  <a:lnTo>
                    <a:pt x="27169" y="83708"/>
                  </a:lnTo>
                  <a:lnTo>
                    <a:pt x="22760" y="114598"/>
                  </a:lnTo>
                  <a:lnTo>
                    <a:pt x="20008" y="160002"/>
                  </a:lnTo>
                  <a:lnTo>
                    <a:pt x="16713" y="197167"/>
                  </a:lnTo>
                  <a:lnTo>
                    <a:pt x="13855" y="236871"/>
                  </a:lnTo>
                  <a:lnTo>
                    <a:pt x="8539" y="278033"/>
                  </a:lnTo>
                  <a:lnTo>
                    <a:pt x="422" y="319755"/>
                  </a:lnTo>
                  <a:lnTo>
                    <a:pt x="0" y="332805"/>
                  </a:lnTo>
                  <a:lnTo>
                    <a:pt x="875" y="338261"/>
                  </a:lnTo>
                  <a:lnTo>
                    <a:pt x="5610" y="346205"/>
                  </a:lnTo>
                  <a:lnTo>
                    <a:pt x="13124" y="352087"/>
                  </a:lnTo>
                  <a:lnTo>
                    <a:pt x="23519" y="357054"/>
                  </a:lnTo>
                  <a:lnTo>
                    <a:pt x="48013" y="357074"/>
                  </a:lnTo>
                  <a:lnTo>
                    <a:pt x="84355" y="349240"/>
                  </a:lnTo>
                  <a:lnTo>
                    <a:pt x="126403" y="337983"/>
                  </a:lnTo>
                  <a:lnTo>
                    <a:pt x="166770" y="329081"/>
                  </a:lnTo>
                  <a:lnTo>
                    <a:pt x="212175" y="3174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324">
              <a:extLst>
                <a:ext uri="{FF2B5EF4-FFF2-40B4-BE49-F238E27FC236}">
                  <a16:creationId xmlns:a16="http://schemas.microsoft.com/office/drawing/2014/main" xmlns="" id="{54DF5453-FAEF-44F9-BDC3-AD7B8D8D658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324677" y="5334000"/>
              <a:ext cx="165024" cy="57151"/>
            </a:xfrm>
            <a:custGeom>
              <a:avLst/>
              <a:gdLst/>
              <a:ahLst/>
              <a:cxnLst/>
              <a:rect l="0" t="0" r="0" b="0"/>
              <a:pathLst>
                <a:path w="165024" h="57151">
                  <a:moveTo>
                    <a:pt x="6273" y="57150"/>
                  </a:moveTo>
                  <a:lnTo>
                    <a:pt x="6273" y="57150"/>
                  </a:lnTo>
                  <a:lnTo>
                    <a:pt x="6273" y="51683"/>
                  </a:lnTo>
                  <a:lnTo>
                    <a:pt x="5568" y="51388"/>
                  </a:lnTo>
                  <a:lnTo>
                    <a:pt x="0" y="50807"/>
                  </a:lnTo>
                  <a:lnTo>
                    <a:pt x="3317" y="47431"/>
                  </a:lnTo>
                  <a:lnTo>
                    <a:pt x="45766" y="33793"/>
                  </a:lnTo>
                  <a:lnTo>
                    <a:pt x="83585" y="23504"/>
                  </a:lnTo>
                  <a:lnTo>
                    <a:pt x="125026" y="11463"/>
                  </a:lnTo>
                  <a:lnTo>
                    <a:pt x="1650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25">
              <a:extLst>
                <a:ext uri="{FF2B5EF4-FFF2-40B4-BE49-F238E27FC236}">
                  <a16:creationId xmlns:a16="http://schemas.microsoft.com/office/drawing/2014/main" xmlns="" id="{3AF0CD30-4533-465F-B05C-D21EF807B3C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572250" y="5449836"/>
              <a:ext cx="165101" cy="153085"/>
            </a:xfrm>
            <a:custGeom>
              <a:avLst/>
              <a:gdLst/>
              <a:ahLst/>
              <a:cxnLst/>
              <a:rect l="0" t="0" r="0" b="0"/>
              <a:pathLst>
                <a:path w="165101" h="153085">
                  <a:moveTo>
                    <a:pt x="0" y="30214"/>
                  </a:moveTo>
                  <a:lnTo>
                    <a:pt x="0" y="30214"/>
                  </a:lnTo>
                  <a:lnTo>
                    <a:pt x="0" y="24747"/>
                  </a:lnTo>
                  <a:lnTo>
                    <a:pt x="3370" y="20754"/>
                  </a:lnTo>
                  <a:lnTo>
                    <a:pt x="23765" y="8960"/>
                  </a:lnTo>
                  <a:lnTo>
                    <a:pt x="45381" y="1268"/>
                  </a:lnTo>
                  <a:lnTo>
                    <a:pt x="63776" y="0"/>
                  </a:lnTo>
                  <a:lnTo>
                    <a:pt x="76322" y="2204"/>
                  </a:lnTo>
                  <a:lnTo>
                    <a:pt x="85192" y="7417"/>
                  </a:lnTo>
                  <a:lnTo>
                    <a:pt x="88544" y="10782"/>
                  </a:lnTo>
                  <a:lnTo>
                    <a:pt x="92270" y="20167"/>
                  </a:lnTo>
                  <a:lnTo>
                    <a:pt x="93220" y="31393"/>
                  </a:lnTo>
                  <a:lnTo>
                    <a:pt x="91290" y="43438"/>
                  </a:lnTo>
                  <a:lnTo>
                    <a:pt x="61585" y="83522"/>
                  </a:lnTo>
                  <a:lnTo>
                    <a:pt x="21321" y="129038"/>
                  </a:lnTo>
                  <a:lnTo>
                    <a:pt x="9306" y="141457"/>
                  </a:lnTo>
                  <a:lnTo>
                    <a:pt x="9027" y="143182"/>
                  </a:lnTo>
                  <a:lnTo>
                    <a:pt x="10597" y="146979"/>
                  </a:lnTo>
                  <a:lnTo>
                    <a:pt x="22189" y="153084"/>
                  </a:lnTo>
                  <a:lnTo>
                    <a:pt x="45772" y="152619"/>
                  </a:lnTo>
                  <a:lnTo>
                    <a:pt x="85346" y="146141"/>
                  </a:lnTo>
                  <a:lnTo>
                    <a:pt x="125253" y="138067"/>
                  </a:lnTo>
                  <a:lnTo>
                    <a:pt x="165100" y="1254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26">
              <a:extLst>
                <a:ext uri="{FF2B5EF4-FFF2-40B4-BE49-F238E27FC236}">
                  <a16:creationId xmlns:a16="http://schemas.microsoft.com/office/drawing/2014/main" xmlns="" id="{39ADB6D8-524F-4C4C-8578-C9E78849C6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19900" y="5457342"/>
              <a:ext cx="17219" cy="168759"/>
            </a:xfrm>
            <a:custGeom>
              <a:avLst/>
              <a:gdLst/>
              <a:ahLst/>
              <a:cxnLst/>
              <a:rect l="0" t="0" r="0" b="0"/>
              <a:pathLst>
                <a:path w="17219" h="168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1"/>
                  </a:lnTo>
                  <a:lnTo>
                    <a:pt x="8839" y="13150"/>
                  </a:lnTo>
                  <a:lnTo>
                    <a:pt x="17218" y="57868"/>
                  </a:lnTo>
                  <a:lnTo>
                    <a:pt x="16625" y="93568"/>
                  </a:lnTo>
                  <a:lnTo>
                    <a:pt x="13476" y="136816"/>
                  </a:lnTo>
                  <a:lnTo>
                    <a:pt x="12700" y="168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27">
              <a:extLst>
                <a:ext uri="{FF2B5EF4-FFF2-40B4-BE49-F238E27FC236}">
                  <a16:creationId xmlns:a16="http://schemas.microsoft.com/office/drawing/2014/main" xmlns="" id="{93AFEBEE-007E-4A7B-89B7-97C7FD00A87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042150" y="53086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8156" y="8218"/>
                  </a:lnTo>
                  <a:lnTo>
                    <a:pt x="64708" y="274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28">
              <a:extLst>
                <a:ext uri="{FF2B5EF4-FFF2-40B4-BE49-F238E27FC236}">
                  <a16:creationId xmlns:a16="http://schemas.microsoft.com/office/drawing/2014/main" xmlns="" id="{9D7F4A0C-71F7-44B9-95F6-FA5DE518837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42150" y="54038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44257" y="10818"/>
                  </a:lnTo>
                  <a:lnTo>
                    <a:pt x="90019" y="7674"/>
                  </a:lnTo>
                  <a:lnTo>
                    <a:pt x="127497" y="6233"/>
                  </a:lnTo>
                  <a:lnTo>
                    <a:pt x="165320" y="324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616">
            <a:extLst>
              <a:ext uri="{FF2B5EF4-FFF2-40B4-BE49-F238E27FC236}">
                <a16:creationId xmlns:a16="http://schemas.microsoft.com/office/drawing/2014/main" xmlns="" id="{B82D89A4-3E38-471A-A857-DB99189A8577}"/>
              </a:ext>
            </a:extLst>
          </p:cNvPr>
          <p:cNvGrpSpPr/>
          <p:nvPr/>
        </p:nvGrpSpPr>
        <p:grpSpPr>
          <a:xfrm>
            <a:off x="7543800" y="5083040"/>
            <a:ext cx="1434179" cy="876624"/>
            <a:chOff x="7543800" y="5083040"/>
            <a:chExt cx="1434179" cy="876624"/>
          </a:xfrm>
        </p:grpSpPr>
        <p:sp>
          <p:nvSpPr>
            <p:cNvPr id="129" name="SMARTInkShape-3329">
              <a:extLst>
                <a:ext uri="{FF2B5EF4-FFF2-40B4-BE49-F238E27FC236}">
                  <a16:creationId xmlns:a16="http://schemas.microsoft.com/office/drawing/2014/main" xmlns="" id="{1AF26D8F-F760-4A05-AEE8-C96CDB8F93B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26350" y="5083040"/>
              <a:ext cx="50801" cy="314461"/>
            </a:xfrm>
            <a:custGeom>
              <a:avLst/>
              <a:gdLst/>
              <a:ahLst/>
              <a:cxnLst/>
              <a:rect l="0" t="0" r="0" b="0"/>
              <a:pathLst>
                <a:path w="50801" h="314461">
                  <a:moveTo>
                    <a:pt x="50800" y="16010"/>
                  </a:moveTo>
                  <a:lnTo>
                    <a:pt x="50800" y="16010"/>
                  </a:lnTo>
                  <a:lnTo>
                    <a:pt x="47429" y="9268"/>
                  </a:lnTo>
                  <a:lnTo>
                    <a:pt x="45731" y="7282"/>
                  </a:lnTo>
                  <a:lnTo>
                    <a:pt x="40674" y="3781"/>
                  </a:lnTo>
                  <a:lnTo>
                    <a:pt x="39243" y="462"/>
                  </a:lnTo>
                  <a:lnTo>
                    <a:pt x="39568" y="0"/>
                  </a:lnTo>
                  <a:lnTo>
                    <a:pt x="40490" y="397"/>
                  </a:lnTo>
                  <a:lnTo>
                    <a:pt x="41810" y="1368"/>
                  </a:lnTo>
                  <a:lnTo>
                    <a:pt x="47038" y="22960"/>
                  </a:lnTo>
                  <a:lnTo>
                    <a:pt x="46314" y="66282"/>
                  </a:lnTo>
                  <a:lnTo>
                    <a:pt x="43397" y="103029"/>
                  </a:lnTo>
                  <a:lnTo>
                    <a:pt x="38338" y="143585"/>
                  </a:lnTo>
                  <a:lnTo>
                    <a:pt x="29034" y="187480"/>
                  </a:lnTo>
                  <a:lnTo>
                    <a:pt x="21606" y="227215"/>
                  </a:lnTo>
                  <a:lnTo>
                    <a:pt x="15246" y="261574"/>
                  </a:lnTo>
                  <a:lnTo>
                    <a:pt x="0" y="314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30">
              <a:extLst>
                <a:ext uri="{FF2B5EF4-FFF2-40B4-BE49-F238E27FC236}">
                  <a16:creationId xmlns:a16="http://schemas.microsoft.com/office/drawing/2014/main" xmlns="" id="{91E508C7-EB44-4CFE-9C4F-C5785C4C578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0576" y="5095773"/>
              <a:ext cx="99775" cy="214967"/>
            </a:xfrm>
            <a:custGeom>
              <a:avLst/>
              <a:gdLst/>
              <a:ahLst/>
              <a:cxnLst/>
              <a:rect l="0" t="0" r="0" b="0"/>
              <a:pathLst>
                <a:path w="99775" h="214967">
                  <a:moveTo>
                    <a:pt x="17224" y="41377"/>
                  </a:moveTo>
                  <a:lnTo>
                    <a:pt x="17224" y="41377"/>
                  </a:lnTo>
                  <a:lnTo>
                    <a:pt x="31038" y="12484"/>
                  </a:lnTo>
                  <a:lnTo>
                    <a:pt x="38180" y="3841"/>
                  </a:lnTo>
                  <a:lnTo>
                    <a:pt x="43706" y="0"/>
                  </a:lnTo>
                  <a:lnTo>
                    <a:pt x="45463" y="1798"/>
                  </a:lnTo>
                  <a:lnTo>
                    <a:pt x="47414" y="11321"/>
                  </a:lnTo>
                  <a:lnTo>
                    <a:pt x="37821" y="56345"/>
                  </a:lnTo>
                  <a:lnTo>
                    <a:pt x="22856" y="101159"/>
                  </a:lnTo>
                  <a:lnTo>
                    <a:pt x="9876" y="141170"/>
                  </a:lnTo>
                  <a:lnTo>
                    <a:pt x="695" y="182889"/>
                  </a:lnTo>
                  <a:lnTo>
                    <a:pt x="0" y="196699"/>
                  </a:lnTo>
                  <a:lnTo>
                    <a:pt x="2044" y="205188"/>
                  </a:lnTo>
                  <a:lnTo>
                    <a:pt x="9066" y="211314"/>
                  </a:lnTo>
                  <a:lnTo>
                    <a:pt x="13902" y="213935"/>
                  </a:lnTo>
                  <a:lnTo>
                    <a:pt x="24920" y="214966"/>
                  </a:lnTo>
                  <a:lnTo>
                    <a:pt x="64934" y="207334"/>
                  </a:lnTo>
                  <a:lnTo>
                    <a:pt x="99774" y="1937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31">
              <a:extLst>
                <a:ext uri="{FF2B5EF4-FFF2-40B4-BE49-F238E27FC236}">
                  <a16:creationId xmlns:a16="http://schemas.microsoft.com/office/drawing/2014/main" xmlns="" id="{F2CC8F0F-3DEF-4631-A501-7B57B2950F1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83282" y="5219700"/>
              <a:ext cx="22469" cy="177801"/>
            </a:xfrm>
            <a:custGeom>
              <a:avLst/>
              <a:gdLst/>
              <a:ahLst/>
              <a:cxnLst/>
              <a:rect l="0" t="0" r="0" b="0"/>
              <a:pathLst>
                <a:path w="22469" h="177801">
                  <a:moveTo>
                    <a:pt x="22468" y="0"/>
                  </a:moveTo>
                  <a:lnTo>
                    <a:pt x="22468" y="0"/>
                  </a:lnTo>
                  <a:lnTo>
                    <a:pt x="15560" y="19459"/>
                  </a:lnTo>
                  <a:lnTo>
                    <a:pt x="7541" y="63110"/>
                  </a:lnTo>
                  <a:lnTo>
                    <a:pt x="4639" y="101485"/>
                  </a:lnTo>
                  <a:lnTo>
                    <a:pt x="0" y="145896"/>
                  </a:lnTo>
                  <a:lnTo>
                    <a:pt x="3418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32">
              <a:extLst>
                <a:ext uri="{FF2B5EF4-FFF2-40B4-BE49-F238E27FC236}">
                  <a16:creationId xmlns:a16="http://schemas.microsoft.com/office/drawing/2014/main" xmlns="" id="{B4FF07CE-9D15-4345-980E-46654AF7416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84678" y="5240515"/>
              <a:ext cx="107786" cy="142864"/>
            </a:xfrm>
            <a:custGeom>
              <a:avLst/>
              <a:gdLst/>
              <a:ahLst/>
              <a:cxnLst/>
              <a:rect l="0" t="0" r="0" b="0"/>
              <a:pathLst>
                <a:path w="107786" h="142864">
                  <a:moveTo>
                    <a:pt x="48072" y="10935"/>
                  </a:moveTo>
                  <a:lnTo>
                    <a:pt x="48072" y="10935"/>
                  </a:lnTo>
                  <a:lnTo>
                    <a:pt x="44701" y="4193"/>
                  </a:lnTo>
                  <a:lnTo>
                    <a:pt x="42297" y="2207"/>
                  </a:lnTo>
                  <a:lnTo>
                    <a:pt x="35863" y="0"/>
                  </a:lnTo>
                  <a:lnTo>
                    <a:pt x="31465" y="2234"/>
                  </a:lnTo>
                  <a:lnTo>
                    <a:pt x="20936" y="12242"/>
                  </a:lnTo>
                  <a:lnTo>
                    <a:pt x="6478" y="40485"/>
                  </a:lnTo>
                  <a:lnTo>
                    <a:pt x="0" y="79036"/>
                  </a:lnTo>
                  <a:lnTo>
                    <a:pt x="4822" y="111625"/>
                  </a:lnTo>
                  <a:lnTo>
                    <a:pt x="15209" y="128358"/>
                  </a:lnTo>
                  <a:lnTo>
                    <a:pt x="21930" y="135784"/>
                  </a:lnTo>
                  <a:lnTo>
                    <a:pt x="29938" y="140029"/>
                  </a:lnTo>
                  <a:lnTo>
                    <a:pt x="48244" y="142863"/>
                  </a:lnTo>
                  <a:lnTo>
                    <a:pt x="68140" y="138008"/>
                  </a:lnTo>
                  <a:lnTo>
                    <a:pt x="86624" y="128090"/>
                  </a:lnTo>
                  <a:lnTo>
                    <a:pt x="99543" y="114274"/>
                  </a:lnTo>
                  <a:lnTo>
                    <a:pt x="106226" y="93082"/>
                  </a:lnTo>
                  <a:lnTo>
                    <a:pt x="107785" y="67906"/>
                  </a:lnTo>
                  <a:lnTo>
                    <a:pt x="103773" y="42606"/>
                  </a:lnTo>
                  <a:lnTo>
                    <a:pt x="93524" y="22894"/>
                  </a:lnTo>
                  <a:lnTo>
                    <a:pt x="86840" y="14674"/>
                  </a:lnTo>
                  <a:lnTo>
                    <a:pt x="71888" y="5542"/>
                  </a:lnTo>
                  <a:lnTo>
                    <a:pt x="63949" y="3106"/>
                  </a:lnTo>
                  <a:lnTo>
                    <a:pt x="45721" y="4163"/>
                  </a:lnTo>
                  <a:lnTo>
                    <a:pt x="16322" y="10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33">
              <a:extLst>
                <a:ext uri="{FF2B5EF4-FFF2-40B4-BE49-F238E27FC236}">
                  <a16:creationId xmlns:a16="http://schemas.microsoft.com/office/drawing/2014/main" xmlns="" id="{FCCD6986-8CA3-4A84-AA23-21D499F1E26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04200" y="5213350"/>
              <a:ext cx="184151" cy="203201"/>
            </a:xfrm>
            <a:custGeom>
              <a:avLst/>
              <a:gdLst/>
              <a:ahLst/>
              <a:cxnLst/>
              <a:rect l="0" t="0" r="0" b="0"/>
              <a:pathLst>
                <a:path w="184151" h="203201">
                  <a:moveTo>
                    <a:pt x="0" y="0"/>
                  </a:moveTo>
                  <a:lnTo>
                    <a:pt x="0" y="0"/>
                  </a:lnTo>
                  <a:lnTo>
                    <a:pt x="18951" y="27789"/>
                  </a:lnTo>
                  <a:lnTo>
                    <a:pt x="60344" y="72282"/>
                  </a:lnTo>
                  <a:lnTo>
                    <a:pt x="101057" y="114236"/>
                  </a:lnTo>
                  <a:lnTo>
                    <a:pt x="142284" y="159280"/>
                  </a:lnTo>
                  <a:lnTo>
                    <a:pt x="18415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34">
              <a:extLst>
                <a:ext uri="{FF2B5EF4-FFF2-40B4-BE49-F238E27FC236}">
                  <a16:creationId xmlns:a16="http://schemas.microsoft.com/office/drawing/2014/main" xmlns="" id="{E27CFE8F-CB33-4E03-992C-D4B74B84587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74050" y="5227816"/>
              <a:ext cx="114301" cy="201435"/>
            </a:xfrm>
            <a:custGeom>
              <a:avLst/>
              <a:gdLst/>
              <a:ahLst/>
              <a:cxnLst/>
              <a:rect l="0" t="0" r="0" b="0"/>
              <a:pathLst>
                <a:path w="114301" h="201435">
                  <a:moveTo>
                    <a:pt x="114300" y="10934"/>
                  </a:moveTo>
                  <a:lnTo>
                    <a:pt x="114300" y="10934"/>
                  </a:lnTo>
                  <a:lnTo>
                    <a:pt x="107558" y="4192"/>
                  </a:lnTo>
                  <a:lnTo>
                    <a:pt x="98604" y="882"/>
                  </a:lnTo>
                  <a:lnTo>
                    <a:pt x="93252" y="0"/>
                  </a:lnTo>
                  <a:lnTo>
                    <a:pt x="87568" y="2233"/>
                  </a:lnTo>
                  <a:lnTo>
                    <a:pt x="75607" y="12241"/>
                  </a:lnTo>
                  <a:lnTo>
                    <a:pt x="45613" y="58281"/>
                  </a:lnTo>
                  <a:lnTo>
                    <a:pt x="29209" y="91244"/>
                  </a:lnTo>
                  <a:lnTo>
                    <a:pt x="14221" y="138759"/>
                  </a:lnTo>
                  <a:lnTo>
                    <a:pt x="3540" y="185395"/>
                  </a:lnTo>
                  <a:lnTo>
                    <a:pt x="0" y="2014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35">
              <a:extLst>
                <a:ext uri="{FF2B5EF4-FFF2-40B4-BE49-F238E27FC236}">
                  <a16:creationId xmlns:a16="http://schemas.microsoft.com/office/drawing/2014/main" xmlns="" id="{3E735B09-7D3E-4674-9891-255EA1241C6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470900" y="52070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0"/>
                  </a:lnTo>
                  <a:lnTo>
                    <a:pt x="9329" y="43370"/>
                  </a:lnTo>
                  <a:lnTo>
                    <a:pt x="7673" y="75014"/>
                  </a:lnTo>
                  <a:lnTo>
                    <a:pt x="6232" y="110244"/>
                  </a:lnTo>
                  <a:lnTo>
                    <a:pt x="3240" y="147070"/>
                  </a:lnTo>
                  <a:lnTo>
                    <a:pt x="960" y="19001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36">
              <a:extLst>
                <a:ext uri="{FF2B5EF4-FFF2-40B4-BE49-F238E27FC236}">
                  <a16:creationId xmlns:a16="http://schemas.microsoft.com/office/drawing/2014/main" xmlns="" id="{C91D391D-200C-437A-ADE2-13D980DB50E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585200" y="5213182"/>
              <a:ext cx="95251" cy="232949"/>
            </a:xfrm>
            <a:custGeom>
              <a:avLst/>
              <a:gdLst/>
              <a:ahLst/>
              <a:cxnLst/>
              <a:rect l="0" t="0" r="0" b="0"/>
              <a:pathLst>
                <a:path w="95251" h="232949">
                  <a:moveTo>
                    <a:pt x="95250" y="31918"/>
                  </a:moveTo>
                  <a:lnTo>
                    <a:pt x="95250" y="31918"/>
                  </a:lnTo>
                  <a:lnTo>
                    <a:pt x="72106" y="3307"/>
                  </a:lnTo>
                  <a:lnTo>
                    <a:pt x="67121" y="850"/>
                  </a:lnTo>
                  <a:lnTo>
                    <a:pt x="55937" y="0"/>
                  </a:lnTo>
                  <a:lnTo>
                    <a:pt x="51402" y="2879"/>
                  </a:lnTo>
                  <a:lnTo>
                    <a:pt x="44483" y="13602"/>
                  </a:lnTo>
                  <a:lnTo>
                    <a:pt x="39991" y="38878"/>
                  </a:lnTo>
                  <a:lnTo>
                    <a:pt x="42032" y="68709"/>
                  </a:lnTo>
                  <a:lnTo>
                    <a:pt x="53847" y="106632"/>
                  </a:lnTo>
                  <a:lnTo>
                    <a:pt x="70752" y="149149"/>
                  </a:lnTo>
                  <a:lnTo>
                    <a:pt x="83878" y="196212"/>
                  </a:lnTo>
                  <a:lnTo>
                    <a:pt x="83610" y="212888"/>
                  </a:lnTo>
                  <a:lnTo>
                    <a:pt x="79729" y="219592"/>
                  </a:lnTo>
                  <a:lnTo>
                    <a:pt x="66009" y="230805"/>
                  </a:lnTo>
                  <a:lnTo>
                    <a:pt x="57412" y="232948"/>
                  </a:lnTo>
                  <a:lnTo>
                    <a:pt x="38451" y="231566"/>
                  </a:lnTo>
                  <a:lnTo>
                    <a:pt x="22028" y="222486"/>
                  </a:lnTo>
                  <a:lnTo>
                    <a:pt x="0" y="2033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37">
              <a:extLst>
                <a:ext uri="{FF2B5EF4-FFF2-40B4-BE49-F238E27FC236}">
                  <a16:creationId xmlns:a16="http://schemas.microsoft.com/office/drawing/2014/main" xmlns="" id="{73EEBE72-2B05-47DD-9DA9-9889F0DCF1F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655050" y="5210597"/>
              <a:ext cx="184151" cy="9104"/>
            </a:xfrm>
            <a:custGeom>
              <a:avLst/>
              <a:gdLst/>
              <a:ahLst/>
              <a:cxnLst/>
              <a:rect l="0" t="0" r="0" b="0"/>
              <a:pathLst>
                <a:path w="184151" h="9104">
                  <a:moveTo>
                    <a:pt x="0" y="9103"/>
                  </a:moveTo>
                  <a:lnTo>
                    <a:pt x="0" y="9103"/>
                  </a:lnTo>
                  <a:lnTo>
                    <a:pt x="38301" y="2195"/>
                  </a:lnTo>
                  <a:lnTo>
                    <a:pt x="81904" y="0"/>
                  </a:lnTo>
                  <a:lnTo>
                    <a:pt x="116130" y="2235"/>
                  </a:lnTo>
                  <a:lnTo>
                    <a:pt x="161487" y="6754"/>
                  </a:lnTo>
                  <a:lnTo>
                    <a:pt x="184150" y="91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38">
              <a:extLst>
                <a:ext uri="{FF2B5EF4-FFF2-40B4-BE49-F238E27FC236}">
                  <a16:creationId xmlns:a16="http://schemas.microsoft.com/office/drawing/2014/main" xmlns="" id="{34C55E8E-49F7-4A24-80E8-7759BE0FE4F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848685" y="5276850"/>
              <a:ext cx="129294" cy="137515"/>
            </a:xfrm>
            <a:custGeom>
              <a:avLst/>
              <a:gdLst/>
              <a:ahLst/>
              <a:cxnLst/>
              <a:rect l="0" t="0" r="0" b="0"/>
              <a:pathLst>
                <a:path w="129294" h="137515">
                  <a:moveTo>
                    <a:pt x="79415" y="0"/>
                  </a:moveTo>
                  <a:lnTo>
                    <a:pt x="79415" y="0"/>
                  </a:lnTo>
                  <a:lnTo>
                    <a:pt x="47432" y="8838"/>
                  </a:lnTo>
                  <a:lnTo>
                    <a:pt x="25176" y="25040"/>
                  </a:lnTo>
                  <a:lnTo>
                    <a:pt x="7448" y="54456"/>
                  </a:lnTo>
                  <a:lnTo>
                    <a:pt x="0" y="89983"/>
                  </a:lnTo>
                  <a:lnTo>
                    <a:pt x="3903" y="109137"/>
                  </a:lnTo>
                  <a:lnTo>
                    <a:pt x="7907" y="117208"/>
                  </a:lnTo>
                  <a:lnTo>
                    <a:pt x="21763" y="129939"/>
                  </a:lnTo>
                  <a:lnTo>
                    <a:pt x="30397" y="135309"/>
                  </a:lnTo>
                  <a:lnTo>
                    <a:pt x="51279" y="137514"/>
                  </a:lnTo>
                  <a:lnTo>
                    <a:pt x="73260" y="133084"/>
                  </a:lnTo>
                  <a:lnTo>
                    <a:pt x="92437" y="124059"/>
                  </a:lnTo>
                  <a:lnTo>
                    <a:pt x="115728" y="100337"/>
                  </a:lnTo>
                  <a:lnTo>
                    <a:pt x="129293" y="67594"/>
                  </a:lnTo>
                  <a:lnTo>
                    <a:pt x="127689" y="47210"/>
                  </a:lnTo>
                  <a:lnTo>
                    <a:pt x="124298" y="37824"/>
                  </a:lnTo>
                  <a:lnTo>
                    <a:pt x="117098" y="30154"/>
                  </a:lnTo>
                  <a:lnTo>
                    <a:pt x="95927" y="17871"/>
                  </a:lnTo>
                  <a:lnTo>
                    <a:pt x="64410" y="13352"/>
                  </a:lnTo>
                  <a:lnTo>
                    <a:pt x="9565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39">
              <a:extLst>
                <a:ext uri="{FF2B5EF4-FFF2-40B4-BE49-F238E27FC236}">
                  <a16:creationId xmlns:a16="http://schemas.microsoft.com/office/drawing/2014/main" xmlns="" id="{2599AB2B-DA45-4377-B8B2-19E9A82DDA6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43800" y="5588000"/>
              <a:ext cx="1162051" cy="82551"/>
            </a:xfrm>
            <a:custGeom>
              <a:avLst/>
              <a:gdLst/>
              <a:ahLst/>
              <a:cxnLst/>
              <a:rect l="0" t="0" r="0" b="0"/>
              <a:pathLst>
                <a:path w="1162051" h="82551">
                  <a:moveTo>
                    <a:pt x="0" y="82550"/>
                  </a:moveTo>
                  <a:lnTo>
                    <a:pt x="0" y="82550"/>
                  </a:lnTo>
                  <a:lnTo>
                    <a:pt x="44562" y="82550"/>
                  </a:lnTo>
                  <a:lnTo>
                    <a:pt x="65692" y="82550"/>
                  </a:lnTo>
                  <a:lnTo>
                    <a:pt x="93890" y="81139"/>
                  </a:lnTo>
                  <a:lnTo>
                    <a:pt x="126798" y="78787"/>
                  </a:lnTo>
                  <a:lnTo>
                    <a:pt x="162848" y="75808"/>
                  </a:lnTo>
                  <a:lnTo>
                    <a:pt x="210871" y="72411"/>
                  </a:lnTo>
                  <a:lnTo>
                    <a:pt x="266874" y="68735"/>
                  </a:lnTo>
                  <a:lnTo>
                    <a:pt x="328200" y="64874"/>
                  </a:lnTo>
                  <a:lnTo>
                    <a:pt x="395894" y="60888"/>
                  </a:lnTo>
                  <a:lnTo>
                    <a:pt x="467835" y="56820"/>
                  </a:lnTo>
                  <a:lnTo>
                    <a:pt x="542606" y="52696"/>
                  </a:lnTo>
                  <a:lnTo>
                    <a:pt x="616443" y="48536"/>
                  </a:lnTo>
                  <a:lnTo>
                    <a:pt x="689656" y="44352"/>
                  </a:lnTo>
                  <a:lnTo>
                    <a:pt x="762454" y="40151"/>
                  </a:lnTo>
                  <a:lnTo>
                    <a:pt x="828625" y="35940"/>
                  </a:lnTo>
                  <a:lnTo>
                    <a:pt x="890378" y="31720"/>
                  </a:lnTo>
                  <a:lnTo>
                    <a:pt x="949185" y="27497"/>
                  </a:lnTo>
                  <a:lnTo>
                    <a:pt x="996857" y="23270"/>
                  </a:lnTo>
                  <a:lnTo>
                    <a:pt x="1037104" y="19041"/>
                  </a:lnTo>
                  <a:lnTo>
                    <a:pt x="1072403" y="14811"/>
                  </a:lnTo>
                  <a:lnTo>
                    <a:pt x="1117268" y="8229"/>
                  </a:lnTo>
                  <a:lnTo>
                    <a:pt x="1162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40">
              <a:extLst>
                <a:ext uri="{FF2B5EF4-FFF2-40B4-BE49-F238E27FC236}">
                  <a16:creationId xmlns:a16="http://schemas.microsoft.com/office/drawing/2014/main" xmlns="" id="{00E04EB0-81CA-4CCF-A0DC-BA7F574F5E9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21429" y="5778500"/>
              <a:ext cx="200222" cy="130726"/>
            </a:xfrm>
            <a:custGeom>
              <a:avLst/>
              <a:gdLst/>
              <a:ahLst/>
              <a:cxnLst/>
              <a:rect l="0" t="0" r="0" b="0"/>
              <a:pathLst>
                <a:path w="200222" h="130726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7001" y="1411"/>
                  </a:lnTo>
                  <a:lnTo>
                    <a:pt x="94486" y="13814"/>
                  </a:lnTo>
                  <a:lnTo>
                    <a:pt x="104332" y="17675"/>
                  </a:lnTo>
                  <a:lnTo>
                    <a:pt x="110895" y="22367"/>
                  </a:lnTo>
                  <a:lnTo>
                    <a:pt x="118187" y="33224"/>
                  </a:lnTo>
                  <a:lnTo>
                    <a:pt x="117308" y="39788"/>
                  </a:lnTo>
                  <a:lnTo>
                    <a:pt x="108808" y="54607"/>
                  </a:lnTo>
                  <a:lnTo>
                    <a:pt x="65425" y="88565"/>
                  </a:lnTo>
                  <a:lnTo>
                    <a:pt x="34364" y="110863"/>
                  </a:lnTo>
                  <a:lnTo>
                    <a:pt x="27729" y="120063"/>
                  </a:lnTo>
                  <a:lnTo>
                    <a:pt x="25960" y="124492"/>
                  </a:lnTo>
                  <a:lnTo>
                    <a:pt x="26897" y="127445"/>
                  </a:lnTo>
                  <a:lnTo>
                    <a:pt x="29638" y="129413"/>
                  </a:lnTo>
                  <a:lnTo>
                    <a:pt x="33582" y="130725"/>
                  </a:lnTo>
                  <a:lnTo>
                    <a:pt x="77517" y="127057"/>
                  </a:lnTo>
                  <a:lnTo>
                    <a:pt x="112760" y="120910"/>
                  </a:lnTo>
                  <a:lnTo>
                    <a:pt x="148178" y="113475"/>
                  </a:lnTo>
                  <a:lnTo>
                    <a:pt x="20022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41">
              <a:extLst>
                <a:ext uri="{FF2B5EF4-FFF2-40B4-BE49-F238E27FC236}">
                  <a16:creationId xmlns:a16="http://schemas.microsoft.com/office/drawing/2014/main" xmlns="" id="{17E624C3-CD40-4191-BB53-8B6C5E4BCCC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143744" y="5787829"/>
              <a:ext cx="83467" cy="171835"/>
            </a:xfrm>
            <a:custGeom>
              <a:avLst/>
              <a:gdLst/>
              <a:ahLst/>
              <a:cxnLst/>
              <a:rect l="0" t="0" r="0" b="0"/>
              <a:pathLst>
                <a:path w="83467" h="171835">
                  <a:moveTo>
                    <a:pt x="54106" y="3371"/>
                  </a:moveTo>
                  <a:lnTo>
                    <a:pt x="54106" y="3371"/>
                  </a:lnTo>
                  <a:lnTo>
                    <a:pt x="43993" y="0"/>
                  </a:lnTo>
                  <a:lnTo>
                    <a:pt x="24219" y="1275"/>
                  </a:lnTo>
                  <a:lnTo>
                    <a:pt x="7229" y="6121"/>
                  </a:lnTo>
                  <a:lnTo>
                    <a:pt x="3804" y="8732"/>
                  </a:lnTo>
                  <a:lnTo>
                    <a:pt x="0" y="15397"/>
                  </a:lnTo>
                  <a:lnTo>
                    <a:pt x="1229" y="33823"/>
                  </a:lnTo>
                  <a:lnTo>
                    <a:pt x="8027" y="47244"/>
                  </a:lnTo>
                  <a:lnTo>
                    <a:pt x="53753" y="92778"/>
                  </a:lnTo>
                  <a:lnTo>
                    <a:pt x="68766" y="109430"/>
                  </a:lnTo>
                  <a:lnTo>
                    <a:pt x="80479" y="133966"/>
                  </a:lnTo>
                  <a:lnTo>
                    <a:pt x="83466" y="148196"/>
                  </a:lnTo>
                  <a:lnTo>
                    <a:pt x="82146" y="154249"/>
                  </a:lnTo>
                  <a:lnTo>
                    <a:pt x="75035" y="164736"/>
                  </a:lnTo>
                  <a:lnTo>
                    <a:pt x="62937" y="170339"/>
                  </a:lnTo>
                  <a:lnTo>
                    <a:pt x="55760" y="171834"/>
                  </a:lnTo>
                  <a:lnTo>
                    <a:pt x="40259" y="169731"/>
                  </a:lnTo>
                  <a:lnTo>
                    <a:pt x="16006" y="162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42">
              <a:extLst>
                <a:ext uri="{FF2B5EF4-FFF2-40B4-BE49-F238E27FC236}">
                  <a16:creationId xmlns:a16="http://schemas.microsoft.com/office/drawing/2014/main" xmlns="" id="{414F1D85-5D84-4EA8-BA67-FCBB9271F01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178800" y="5767443"/>
              <a:ext cx="158751" cy="17408"/>
            </a:xfrm>
            <a:custGeom>
              <a:avLst/>
              <a:gdLst/>
              <a:ahLst/>
              <a:cxnLst/>
              <a:rect l="0" t="0" r="0" b="0"/>
              <a:pathLst>
                <a:path w="158751" h="17408">
                  <a:moveTo>
                    <a:pt x="0" y="17407"/>
                  </a:moveTo>
                  <a:lnTo>
                    <a:pt x="0" y="17407"/>
                  </a:lnTo>
                  <a:lnTo>
                    <a:pt x="10113" y="10665"/>
                  </a:lnTo>
                  <a:lnTo>
                    <a:pt x="53477" y="1520"/>
                  </a:lnTo>
                  <a:lnTo>
                    <a:pt x="98709" y="0"/>
                  </a:lnTo>
                  <a:lnTo>
                    <a:pt x="158750" y="47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43">
              <a:extLst>
                <a:ext uri="{FF2B5EF4-FFF2-40B4-BE49-F238E27FC236}">
                  <a16:creationId xmlns:a16="http://schemas.microsoft.com/office/drawing/2014/main" xmlns="" id="{3DC5833F-E945-4FF4-8793-EACB1791699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332024" y="5803900"/>
              <a:ext cx="155651" cy="120117"/>
            </a:xfrm>
            <a:custGeom>
              <a:avLst/>
              <a:gdLst/>
              <a:ahLst/>
              <a:cxnLst/>
              <a:rect l="0" t="0" r="0" b="0"/>
              <a:pathLst>
                <a:path w="155651" h="120117">
                  <a:moveTo>
                    <a:pt x="113476" y="12700"/>
                  </a:moveTo>
                  <a:lnTo>
                    <a:pt x="113476" y="12700"/>
                  </a:lnTo>
                  <a:lnTo>
                    <a:pt x="74751" y="7233"/>
                  </a:lnTo>
                  <a:lnTo>
                    <a:pt x="41559" y="13353"/>
                  </a:lnTo>
                  <a:lnTo>
                    <a:pt x="15026" y="27475"/>
                  </a:lnTo>
                  <a:lnTo>
                    <a:pt x="4339" y="40904"/>
                  </a:lnTo>
                  <a:lnTo>
                    <a:pt x="502" y="48436"/>
                  </a:lnTo>
                  <a:lnTo>
                    <a:pt x="0" y="66212"/>
                  </a:lnTo>
                  <a:lnTo>
                    <a:pt x="1842" y="75891"/>
                  </a:lnTo>
                  <a:lnTo>
                    <a:pt x="15177" y="94172"/>
                  </a:lnTo>
                  <a:lnTo>
                    <a:pt x="24660" y="102998"/>
                  </a:lnTo>
                  <a:lnTo>
                    <a:pt x="50248" y="114686"/>
                  </a:lnTo>
                  <a:lnTo>
                    <a:pt x="79025" y="120116"/>
                  </a:lnTo>
                  <a:lnTo>
                    <a:pt x="105925" y="117826"/>
                  </a:lnTo>
                  <a:lnTo>
                    <a:pt x="126348" y="110222"/>
                  </a:lnTo>
                  <a:lnTo>
                    <a:pt x="134757" y="105231"/>
                  </a:lnTo>
                  <a:lnTo>
                    <a:pt x="147864" y="88397"/>
                  </a:lnTo>
                  <a:lnTo>
                    <a:pt x="153334" y="77982"/>
                  </a:lnTo>
                  <a:lnTo>
                    <a:pt x="155650" y="57000"/>
                  </a:lnTo>
                  <a:lnTo>
                    <a:pt x="154292" y="46467"/>
                  </a:lnTo>
                  <a:lnTo>
                    <a:pt x="145256" y="29119"/>
                  </a:lnTo>
                  <a:lnTo>
                    <a:pt x="131834" y="15764"/>
                  </a:lnTo>
                  <a:lnTo>
                    <a:pt x="1007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17">
            <a:extLst>
              <a:ext uri="{FF2B5EF4-FFF2-40B4-BE49-F238E27FC236}">
                <a16:creationId xmlns:a16="http://schemas.microsoft.com/office/drawing/2014/main" xmlns="" id="{B3C972B3-BC4A-4CC5-AA65-1CE801706292}"/>
              </a:ext>
            </a:extLst>
          </p:cNvPr>
          <p:cNvGrpSpPr/>
          <p:nvPr/>
        </p:nvGrpSpPr>
        <p:grpSpPr>
          <a:xfrm>
            <a:off x="2518568" y="6130970"/>
            <a:ext cx="904083" cy="402731"/>
            <a:chOff x="2518568" y="6130970"/>
            <a:chExt cx="904083" cy="402731"/>
          </a:xfrm>
        </p:grpSpPr>
        <p:sp>
          <p:nvSpPr>
            <p:cNvPr id="145" name="SMARTInkShape-3344">
              <a:extLst>
                <a:ext uri="{FF2B5EF4-FFF2-40B4-BE49-F238E27FC236}">
                  <a16:creationId xmlns:a16="http://schemas.microsoft.com/office/drawing/2014/main" xmlns="" id="{0C4FCAD0-0915-4B15-BF20-76F6CE86446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518568" y="6130970"/>
              <a:ext cx="254192" cy="371864"/>
            </a:xfrm>
            <a:custGeom>
              <a:avLst/>
              <a:gdLst/>
              <a:ahLst/>
              <a:cxnLst/>
              <a:rect l="0" t="0" r="0" b="0"/>
              <a:pathLst>
                <a:path w="254192" h="371864">
                  <a:moveTo>
                    <a:pt x="211932" y="22180"/>
                  </a:moveTo>
                  <a:lnTo>
                    <a:pt x="211932" y="22180"/>
                  </a:lnTo>
                  <a:lnTo>
                    <a:pt x="245104" y="4963"/>
                  </a:lnTo>
                  <a:lnTo>
                    <a:pt x="254154" y="3492"/>
                  </a:lnTo>
                  <a:lnTo>
                    <a:pt x="254191" y="3371"/>
                  </a:lnTo>
                  <a:lnTo>
                    <a:pt x="220826" y="0"/>
                  </a:lnTo>
                  <a:lnTo>
                    <a:pt x="186110" y="5965"/>
                  </a:lnTo>
                  <a:lnTo>
                    <a:pt x="155300" y="13562"/>
                  </a:lnTo>
                  <a:lnTo>
                    <a:pt x="120440" y="23995"/>
                  </a:lnTo>
                  <a:lnTo>
                    <a:pt x="75227" y="41768"/>
                  </a:lnTo>
                  <a:lnTo>
                    <a:pt x="28504" y="68147"/>
                  </a:lnTo>
                  <a:lnTo>
                    <a:pt x="11875" y="86120"/>
                  </a:lnTo>
                  <a:lnTo>
                    <a:pt x="3073" y="107747"/>
                  </a:lnTo>
                  <a:lnTo>
                    <a:pt x="0" y="145605"/>
                  </a:lnTo>
                  <a:lnTo>
                    <a:pt x="1676" y="191865"/>
                  </a:lnTo>
                  <a:lnTo>
                    <a:pt x="2068" y="226006"/>
                  </a:lnTo>
                  <a:lnTo>
                    <a:pt x="2289" y="272289"/>
                  </a:lnTo>
                  <a:lnTo>
                    <a:pt x="3765" y="312422"/>
                  </a:lnTo>
                  <a:lnTo>
                    <a:pt x="16684" y="358677"/>
                  </a:lnTo>
                  <a:lnTo>
                    <a:pt x="23085" y="367644"/>
                  </a:lnTo>
                  <a:lnTo>
                    <a:pt x="26767" y="371022"/>
                  </a:lnTo>
                  <a:lnTo>
                    <a:pt x="32750" y="371863"/>
                  </a:lnTo>
                  <a:lnTo>
                    <a:pt x="59436" y="365600"/>
                  </a:lnTo>
                  <a:lnTo>
                    <a:pt x="96585" y="351358"/>
                  </a:lnTo>
                  <a:lnTo>
                    <a:pt x="137694" y="333545"/>
                  </a:lnTo>
                  <a:lnTo>
                    <a:pt x="161132" y="3206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45">
              <a:extLst>
                <a:ext uri="{FF2B5EF4-FFF2-40B4-BE49-F238E27FC236}">
                  <a16:creationId xmlns:a16="http://schemas.microsoft.com/office/drawing/2014/main" xmlns="" id="{3D2C3A67-32C6-4C70-A575-30F2140D038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20950" y="63754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5329" y="25975"/>
                  </a:lnTo>
                  <a:lnTo>
                    <a:pt x="80318" y="16554"/>
                  </a:lnTo>
                  <a:lnTo>
                    <a:pt x="113073" y="11356"/>
                  </a:lnTo>
                  <a:lnTo>
                    <a:pt x="159876" y="446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46">
              <a:extLst>
                <a:ext uri="{FF2B5EF4-FFF2-40B4-BE49-F238E27FC236}">
                  <a16:creationId xmlns:a16="http://schemas.microsoft.com/office/drawing/2014/main" xmlns="" id="{7A04CA3F-DBF0-401E-876D-C9863090ADD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797598" y="6400800"/>
              <a:ext cx="9103" cy="107951"/>
            </a:xfrm>
            <a:custGeom>
              <a:avLst/>
              <a:gdLst/>
              <a:ahLst/>
              <a:cxnLst/>
              <a:rect l="0" t="0" r="0" b="0"/>
              <a:pathLst>
                <a:path w="9103" h="107951">
                  <a:moveTo>
                    <a:pt x="9102" y="0"/>
                  </a:moveTo>
                  <a:lnTo>
                    <a:pt x="9102" y="0"/>
                  </a:lnTo>
                  <a:lnTo>
                    <a:pt x="4032" y="5775"/>
                  </a:lnTo>
                  <a:lnTo>
                    <a:pt x="264" y="12209"/>
                  </a:lnTo>
                  <a:lnTo>
                    <a:pt x="0" y="23535"/>
                  </a:lnTo>
                  <a:lnTo>
                    <a:pt x="6753" y="63385"/>
                  </a:lnTo>
                  <a:lnTo>
                    <a:pt x="9102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47">
              <a:extLst>
                <a:ext uri="{FF2B5EF4-FFF2-40B4-BE49-F238E27FC236}">
                  <a16:creationId xmlns:a16="http://schemas.microsoft.com/office/drawing/2014/main" xmlns="" id="{1A9E88A9-ABFF-4770-9F35-F10C3FFFC79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895600" y="6392848"/>
              <a:ext cx="171451" cy="140853"/>
            </a:xfrm>
            <a:custGeom>
              <a:avLst/>
              <a:gdLst/>
              <a:ahLst/>
              <a:cxnLst/>
              <a:rect l="0" t="0" r="0" b="0"/>
              <a:pathLst>
                <a:path w="171451" h="140853">
                  <a:moveTo>
                    <a:pt x="0" y="20652"/>
                  </a:moveTo>
                  <a:lnTo>
                    <a:pt x="0" y="20652"/>
                  </a:lnTo>
                  <a:lnTo>
                    <a:pt x="0" y="17281"/>
                  </a:lnTo>
                  <a:lnTo>
                    <a:pt x="3371" y="8443"/>
                  </a:lnTo>
                  <a:lnTo>
                    <a:pt x="10670" y="2760"/>
                  </a:lnTo>
                  <a:lnTo>
                    <a:pt x="15580" y="258"/>
                  </a:lnTo>
                  <a:lnTo>
                    <a:pt x="20970" y="0"/>
                  </a:lnTo>
                  <a:lnTo>
                    <a:pt x="32603" y="3477"/>
                  </a:lnTo>
                  <a:lnTo>
                    <a:pt x="51053" y="13368"/>
                  </a:lnTo>
                  <a:lnTo>
                    <a:pt x="59849" y="26822"/>
                  </a:lnTo>
                  <a:lnTo>
                    <a:pt x="63183" y="35348"/>
                  </a:lnTo>
                  <a:lnTo>
                    <a:pt x="63124" y="54231"/>
                  </a:lnTo>
                  <a:lnTo>
                    <a:pt x="56526" y="99784"/>
                  </a:lnTo>
                  <a:lnTo>
                    <a:pt x="45372" y="124164"/>
                  </a:lnTo>
                  <a:lnTo>
                    <a:pt x="40255" y="133637"/>
                  </a:lnTo>
                  <a:lnTo>
                    <a:pt x="39537" y="136192"/>
                  </a:lnTo>
                  <a:lnTo>
                    <a:pt x="39763" y="137895"/>
                  </a:lnTo>
                  <a:lnTo>
                    <a:pt x="40620" y="139030"/>
                  </a:lnTo>
                  <a:lnTo>
                    <a:pt x="41896" y="139787"/>
                  </a:lnTo>
                  <a:lnTo>
                    <a:pt x="57178" y="140852"/>
                  </a:lnTo>
                  <a:lnTo>
                    <a:pt x="93063" y="134426"/>
                  </a:lnTo>
                  <a:lnTo>
                    <a:pt x="139444" y="123586"/>
                  </a:lnTo>
                  <a:lnTo>
                    <a:pt x="171450" y="1159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48">
              <a:extLst>
                <a:ext uri="{FF2B5EF4-FFF2-40B4-BE49-F238E27FC236}">
                  <a16:creationId xmlns:a16="http://schemas.microsoft.com/office/drawing/2014/main" xmlns="" id="{0403FB47-7965-4058-A18F-A28A69DB95E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13100" y="6299199"/>
              <a:ext cx="107951" cy="6352"/>
            </a:xfrm>
            <a:custGeom>
              <a:avLst/>
              <a:gdLst/>
              <a:ahLst/>
              <a:cxnLst/>
              <a:rect l="0" t="0" r="0" b="0"/>
              <a:pathLst>
                <a:path w="107951" h="6352">
                  <a:moveTo>
                    <a:pt x="0" y="1"/>
                  </a:moveTo>
                  <a:lnTo>
                    <a:pt x="0" y="1"/>
                  </a:lnTo>
                  <a:lnTo>
                    <a:pt x="39999" y="0"/>
                  </a:lnTo>
                  <a:lnTo>
                    <a:pt x="80133" y="3372"/>
                  </a:lnTo>
                  <a:lnTo>
                    <a:pt x="107950" y="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49">
              <a:extLst>
                <a:ext uri="{FF2B5EF4-FFF2-40B4-BE49-F238E27FC236}">
                  <a16:creationId xmlns:a16="http://schemas.microsoft.com/office/drawing/2014/main" xmlns="" id="{FFF49F47-DEE8-4A37-B425-57FAEA9982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38500" y="6388100"/>
              <a:ext cx="184151" cy="15190"/>
            </a:xfrm>
            <a:custGeom>
              <a:avLst/>
              <a:gdLst/>
              <a:ahLst/>
              <a:cxnLst/>
              <a:rect l="0" t="0" r="0" b="0"/>
              <a:pathLst>
                <a:path w="184151" h="15190">
                  <a:moveTo>
                    <a:pt x="0" y="6350"/>
                  </a:moveTo>
                  <a:lnTo>
                    <a:pt x="0" y="6350"/>
                  </a:lnTo>
                  <a:lnTo>
                    <a:pt x="36628" y="15189"/>
                  </a:lnTo>
                  <a:lnTo>
                    <a:pt x="68725" y="13571"/>
                  </a:lnTo>
                  <a:lnTo>
                    <a:pt x="107450" y="8854"/>
                  </a:lnTo>
                  <a:lnTo>
                    <a:pt x="145828" y="440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18">
            <a:extLst>
              <a:ext uri="{FF2B5EF4-FFF2-40B4-BE49-F238E27FC236}">
                <a16:creationId xmlns:a16="http://schemas.microsoft.com/office/drawing/2014/main" xmlns="" id="{491AD47B-4699-4F1B-BFFA-4295DA1FDB47}"/>
              </a:ext>
            </a:extLst>
          </p:cNvPr>
          <p:cNvGrpSpPr/>
          <p:nvPr/>
        </p:nvGrpSpPr>
        <p:grpSpPr>
          <a:xfrm>
            <a:off x="3790950" y="6056295"/>
            <a:ext cx="962658" cy="570211"/>
            <a:chOff x="3790950" y="6056295"/>
            <a:chExt cx="962658" cy="570211"/>
          </a:xfrm>
        </p:grpSpPr>
        <p:sp>
          <p:nvSpPr>
            <p:cNvPr id="152" name="SMARTInkShape-3350">
              <a:extLst>
                <a:ext uri="{FF2B5EF4-FFF2-40B4-BE49-F238E27FC236}">
                  <a16:creationId xmlns:a16="http://schemas.microsoft.com/office/drawing/2014/main" xmlns="" id="{A6C2C479-5387-45DA-BD30-D1873BA0D15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44607" y="6451600"/>
              <a:ext cx="122231" cy="135221"/>
            </a:xfrm>
            <a:custGeom>
              <a:avLst/>
              <a:gdLst/>
              <a:ahLst/>
              <a:cxnLst/>
              <a:rect l="0" t="0" r="0" b="0"/>
              <a:pathLst>
                <a:path w="122231" h="135221">
                  <a:moveTo>
                    <a:pt x="103593" y="0"/>
                  </a:moveTo>
                  <a:lnTo>
                    <a:pt x="103593" y="0"/>
                  </a:lnTo>
                  <a:lnTo>
                    <a:pt x="64248" y="3371"/>
                  </a:lnTo>
                  <a:lnTo>
                    <a:pt x="34863" y="15580"/>
                  </a:lnTo>
                  <a:lnTo>
                    <a:pt x="10556" y="39346"/>
                  </a:lnTo>
                  <a:lnTo>
                    <a:pt x="2271" y="58644"/>
                  </a:lnTo>
                  <a:lnTo>
                    <a:pt x="0" y="78980"/>
                  </a:lnTo>
                  <a:lnTo>
                    <a:pt x="3694" y="99778"/>
                  </a:lnTo>
                  <a:lnTo>
                    <a:pt x="17079" y="124578"/>
                  </a:lnTo>
                  <a:lnTo>
                    <a:pt x="23339" y="129619"/>
                  </a:lnTo>
                  <a:lnTo>
                    <a:pt x="37820" y="135220"/>
                  </a:lnTo>
                  <a:lnTo>
                    <a:pt x="57427" y="130182"/>
                  </a:lnTo>
                  <a:lnTo>
                    <a:pt x="88503" y="111480"/>
                  </a:lnTo>
                  <a:lnTo>
                    <a:pt x="111822" y="88064"/>
                  </a:lnTo>
                  <a:lnTo>
                    <a:pt x="120656" y="72301"/>
                  </a:lnTo>
                  <a:lnTo>
                    <a:pt x="122230" y="58239"/>
                  </a:lnTo>
                  <a:lnTo>
                    <a:pt x="119149" y="41793"/>
                  </a:lnTo>
                  <a:lnTo>
                    <a:pt x="111918" y="32451"/>
                  </a:lnTo>
                  <a:lnTo>
                    <a:pt x="97243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51">
              <a:extLst>
                <a:ext uri="{FF2B5EF4-FFF2-40B4-BE49-F238E27FC236}">
                  <a16:creationId xmlns:a16="http://schemas.microsoft.com/office/drawing/2014/main" xmlns="" id="{F11478CF-83C6-4959-BCD9-D7CA8B2B06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381500" y="64516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47089" y="10261"/>
                  </a:lnTo>
                  <a:lnTo>
                    <a:pt x="80195" y="4561"/>
                  </a:lnTo>
                  <a:lnTo>
                    <a:pt x="116075" y="2027"/>
                  </a:lnTo>
                  <a:lnTo>
                    <a:pt x="151307" y="90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52">
              <a:extLst>
                <a:ext uri="{FF2B5EF4-FFF2-40B4-BE49-F238E27FC236}">
                  <a16:creationId xmlns:a16="http://schemas.microsoft.com/office/drawing/2014/main" xmlns="" id="{2F7C5D1A-7F57-4001-B00C-6E5AA3CCC85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98950" y="6464300"/>
              <a:ext cx="127001" cy="162206"/>
            </a:xfrm>
            <a:custGeom>
              <a:avLst/>
              <a:gdLst/>
              <a:ahLst/>
              <a:cxnLst/>
              <a:rect l="0" t="0" r="0" b="0"/>
              <a:pathLst>
                <a:path w="127001" h="162206">
                  <a:moveTo>
                    <a:pt x="127000" y="0"/>
                  </a:moveTo>
                  <a:lnTo>
                    <a:pt x="127000" y="0"/>
                  </a:lnTo>
                  <a:lnTo>
                    <a:pt x="87437" y="1881"/>
                  </a:lnTo>
                  <a:lnTo>
                    <a:pt x="60479" y="8789"/>
                  </a:lnTo>
                  <a:lnTo>
                    <a:pt x="53019" y="12209"/>
                  </a:lnTo>
                  <a:lnTo>
                    <a:pt x="48046" y="16606"/>
                  </a:lnTo>
                  <a:lnTo>
                    <a:pt x="42521" y="27136"/>
                  </a:lnTo>
                  <a:lnTo>
                    <a:pt x="41946" y="40753"/>
                  </a:lnTo>
                  <a:lnTo>
                    <a:pt x="42781" y="48335"/>
                  </a:lnTo>
                  <a:lnTo>
                    <a:pt x="57439" y="75862"/>
                  </a:lnTo>
                  <a:lnTo>
                    <a:pt x="97372" y="120063"/>
                  </a:lnTo>
                  <a:lnTo>
                    <a:pt x="100192" y="126609"/>
                  </a:lnTo>
                  <a:lnTo>
                    <a:pt x="101445" y="139526"/>
                  </a:lnTo>
                  <a:lnTo>
                    <a:pt x="97969" y="145228"/>
                  </a:lnTo>
                  <a:lnTo>
                    <a:pt x="84699" y="155328"/>
                  </a:lnTo>
                  <a:lnTo>
                    <a:pt x="50653" y="162205"/>
                  </a:lnTo>
                  <a:lnTo>
                    <a:pt x="29097" y="15816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53">
              <a:extLst>
                <a:ext uri="{FF2B5EF4-FFF2-40B4-BE49-F238E27FC236}">
                  <a16:creationId xmlns:a16="http://schemas.microsoft.com/office/drawing/2014/main" xmlns="" id="{E9E20E12-F5B8-44FC-AADA-6EC52DA0573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108450" y="6468946"/>
              <a:ext cx="177801" cy="137106"/>
            </a:xfrm>
            <a:custGeom>
              <a:avLst/>
              <a:gdLst/>
              <a:ahLst/>
              <a:cxnLst/>
              <a:rect l="0" t="0" r="0" b="0"/>
              <a:pathLst>
                <a:path w="177801" h="137106">
                  <a:moveTo>
                    <a:pt x="0" y="27104"/>
                  </a:moveTo>
                  <a:lnTo>
                    <a:pt x="0" y="27104"/>
                  </a:lnTo>
                  <a:lnTo>
                    <a:pt x="20984" y="13306"/>
                  </a:lnTo>
                  <a:lnTo>
                    <a:pt x="68545" y="0"/>
                  </a:lnTo>
                  <a:lnTo>
                    <a:pt x="92982" y="101"/>
                  </a:lnTo>
                  <a:lnTo>
                    <a:pt x="105060" y="6636"/>
                  </a:lnTo>
                  <a:lnTo>
                    <a:pt x="110256" y="11342"/>
                  </a:lnTo>
                  <a:lnTo>
                    <a:pt x="113016" y="16596"/>
                  </a:lnTo>
                  <a:lnTo>
                    <a:pt x="114199" y="28078"/>
                  </a:lnTo>
                  <a:lnTo>
                    <a:pt x="104847" y="44000"/>
                  </a:lnTo>
                  <a:lnTo>
                    <a:pt x="63357" y="82966"/>
                  </a:lnTo>
                  <a:lnTo>
                    <a:pt x="26348" y="122611"/>
                  </a:lnTo>
                  <a:lnTo>
                    <a:pt x="23915" y="126758"/>
                  </a:lnTo>
                  <a:lnTo>
                    <a:pt x="24410" y="130229"/>
                  </a:lnTo>
                  <a:lnTo>
                    <a:pt x="26857" y="133249"/>
                  </a:lnTo>
                  <a:lnTo>
                    <a:pt x="30604" y="135967"/>
                  </a:lnTo>
                  <a:lnTo>
                    <a:pt x="46058" y="137105"/>
                  </a:lnTo>
                  <a:lnTo>
                    <a:pt x="82321" y="131898"/>
                  </a:lnTo>
                  <a:lnTo>
                    <a:pt x="128813" y="119538"/>
                  </a:lnTo>
                  <a:lnTo>
                    <a:pt x="177800" y="1033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54">
              <a:extLst>
                <a:ext uri="{FF2B5EF4-FFF2-40B4-BE49-F238E27FC236}">
                  <a16:creationId xmlns:a16="http://schemas.microsoft.com/office/drawing/2014/main" xmlns="" id="{2E5C41B5-1512-41D6-BFC0-B1F1643992B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43350" y="6318250"/>
              <a:ext cx="692151" cy="57151"/>
            </a:xfrm>
            <a:custGeom>
              <a:avLst/>
              <a:gdLst/>
              <a:ahLst/>
              <a:cxnLst/>
              <a:rect l="0" t="0" r="0" b="0"/>
              <a:pathLst>
                <a:path w="692151" h="57151">
                  <a:moveTo>
                    <a:pt x="0" y="57150"/>
                  </a:moveTo>
                  <a:lnTo>
                    <a:pt x="0" y="57150"/>
                  </a:lnTo>
                  <a:lnTo>
                    <a:pt x="35356" y="56445"/>
                  </a:lnTo>
                  <a:lnTo>
                    <a:pt x="76627" y="53779"/>
                  </a:lnTo>
                  <a:lnTo>
                    <a:pt x="107529" y="51375"/>
                  </a:lnTo>
                  <a:lnTo>
                    <a:pt x="144358" y="48361"/>
                  </a:lnTo>
                  <a:lnTo>
                    <a:pt x="185139" y="44941"/>
                  </a:lnTo>
                  <a:lnTo>
                    <a:pt x="232081" y="39838"/>
                  </a:lnTo>
                  <a:lnTo>
                    <a:pt x="283132" y="33615"/>
                  </a:lnTo>
                  <a:lnTo>
                    <a:pt x="336921" y="26643"/>
                  </a:lnTo>
                  <a:lnTo>
                    <a:pt x="390420" y="21290"/>
                  </a:lnTo>
                  <a:lnTo>
                    <a:pt x="443724" y="17015"/>
                  </a:lnTo>
                  <a:lnTo>
                    <a:pt x="496900" y="13461"/>
                  </a:lnTo>
                  <a:lnTo>
                    <a:pt x="542227" y="10385"/>
                  </a:lnTo>
                  <a:lnTo>
                    <a:pt x="582324" y="7629"/>
                  </a:lnTo>
                  <a:lnTo>
                    <a:pt x="618933" y="5087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55">
              <a:extLst>
                <a:ext uri="{FF2B5EF4-FFF2-40B4-BE49-F238E27FC236}">
                  <a16:creationId xmlns:a16="http://schemas.microsoft.com/office/drawing/2014/main" xmlns="" id="{9498851E-AFE8-4E4F-B70D-9956985036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44267" y="6108700"/>
              <a:ext cx="109341" cy="130778"/>
            </a:xfrm>
            <a:custGeom>
              <a:avLst/>
              <a:gdLst/>
              <a:ahLst/>
              <a:cxnLst/>
              <a:rect l="0" t="0" r="0" b="0"/>
              <a:pathLst>
                <a:path w="109341" h="130778">
                  <a:moveTo>
                    <a:pt x="92833" y="19050"/>
                  </a:moveTo>
                  <a:lnTo>
                    <a:pt x="92833" y="19050"/>
                  </a:lnTo>
                  <a:lnTo>
                    <a:pt x="86091" y="8937"/>
                  </a:lnTo>
                  <a:lnTo>
                    <a:pt x="82694" y="5957"/>
                  </a:lnTo>
                  <a:lnTo>
                    <a:pt x="75156" y="2648"/>
                  </a:lnTo>
                  <a:lnTo>
                    <a:pt x="59577" y="8702"/>
                  </a:lnTo>
                  <a:lnTo>
                    <a:pt x="39952" y="22212"/>
                  </a:lnTo>
                  <a:lnTo>
                    <a:pt x="14448" y="53618"/>
                  </a:lnTo>
                  <a:lnTo>
                    <a:pt x="2491" y="77453"/>
                  </a:lnTo>
                  <a:lnTo>
                    <a:pt x="0" y="98393"/>
                  </a:lnTo>
                  <a:lnTo>
                    <a:pt x="1311" y="107929"/>
                  </a:lnTo>
                  <a:lnTo>
                    <a:pt x="6418" y="115697"/>
                  </a:lnTo>
                  <a:lnTo>
                    <a:pt x="23382" y="128091"/>
                  </a:lnTo>
                  <a:lnTo>
                    <a:pt x="45032" y="130777"/>
                  </a:lnTo>
                  <a:lnTo>
                    <a:pt x="56732" y="129518"/>
                  </a:lnTo>
                  <a:lnTo>
                    <a:pt x="77259" y="116831"/>
                  </a:lnTo>
                  <a:lnTo>
                    <a:pt x="100918" y="87769"/>
                  </a:lnTo>
                  <a:lnTo>
                    <a:pt x="106690" y="77562"/>
                  </a:lnTo>
                  <a:lnTo>
                    <a:pt x="109340" y="56814"/>
                  </a:lnTo>
                  <a:lnTo>
                    <a:pt x="108071" y="46343"/>
                  </a:lnTo>
                  <a:lnTo>
                    <a:pt x="97254" y="27182"/>
                  </a:lnTo>
                  <a:lnTo>
                    <a:pt x="89430" y="18121"/>
                  </a:lnTo>
                  <a:lnTo>
                    <a:pt x="67567" y="8054"/>
                  </a:lnTo>
                  <a:lnTo>
                    <a:pt x="2933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56">
              <a:extLst>
                <a:ext uri="{FF2B5EF4-FFF2-40B4-BE49-F238E27FC236}">
                  <a16:creationId xmlns:a16="http://schemas.microsoft.com/office/drawing/2014/main" xmlns="" id="{E523971E-633A-47FA-9BAB-CFAEFA23E80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97400" y="6083300"/>
              <a:ext cx="5468" cy="152401"/>
            </a:xfrm>
            <a:custGeom>
              <a:avLst/>
              <a:gdLst/>
              <a:ahLst/>
              <a:cxnLst/>
              <a:rect l="0" t="0" r="0" b="0"/>
              <a:pathLst>
                <a:path w="5468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22322"/>
                  </a:lnTo>
                  <a:lnTo>
                    <a:pt x="1812" y="69765"/>
                  </a:lnTo>
                  <a:lnTo>
                    <a:pt x="536" y="10721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57">
              <a:extLst>
                <a:ext uri="{FF2B5EF4-FFF2-40B4-BE49-F238E27FC236}">
                  <a16:creationId xmlns:a16="http://schemas.microsoft.com/office/drawing/2014/main" xmlns="" id="{F24579DB-125F-4A7F-A061-6171CB1F43E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76750" y="6076950"/>
              <a:ext cx="30868" cy="171451"/>
            </a:xfrm>
            <a:custGeom>
              <a:avLst/>
              <a:gdLst/>
              <a:ahLst/>
              <a:cxnLst/>
              <a:rect l="0" t="0" r="0" b="0"/>
              <a:pathLst>
                <a:path w="30868" h="1714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1411"/>
                  </a:lnTo>
                  <a:lnTo>
                    <a:pt x="30867" y="6742"/>
                  </a:lnTo>
                  <a:lnTo>
                    <a:pt x="17072" y="47009"/>
                  </a:lnTo>
                  <a:lnTo>
                    <a:pt x="5686" y="87463"/>
                  </a:lnTo>
                  <a:lnTo>
                    <a:pt x="1685" y="1258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58">
              <a:extLst>
                <a:ext uri="{FF2B5EF4-FFF2-40B4-BE49-F238E27FC236}">
                  <a16:creationId xmlns:a16="http://schemas.microsoft.com/office/drawing/2014/main" xmlns="" id="{9D62E755-40CE-4482-903C-D6AEF065E91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48150" y="6056295"/>
              <a:ext cx="158751" cy="211156"/>
            </a:xfrm>
            <a:custGeom>
              <a:avLst/>
              <a:gdLst/>
              <a:ahLst/>
              <a:cxnLst/>
              <a:rect l="0" t="0" r="0" b="0"/>
              <a:pathLst>
                <a:path w="158751" h="211156">
                  <a:moveTo>
                    <a:pt x="158750" y="14305"/>
                  </a:moveTo>
                  <a:lnTo>
                    <a:pt x="158750" y="14305"/>
                  </a:lnTo>
                  <a:lnTo>
                    <a:pt x="158750" y="7563"/>
                  </a:lnTo>
                  <a:lnTo>
                    <a:pt x="156868" y="2372"/>
                  </a:lnTo>
                  <a:lnTo>
                    <a:pt x="155379" y="0"/>
                  </a:lnTo>
                  <a:lnTo>
                    <a:pt x="152269" y="1241"/>
                  </a:lnTo>
                  <a:lnTo>
                    <a:pt x="119404" y="41138"/>
                  </a:lnTo>
                  <a:lnTo>
                    <a:pt x="83278" y="88343"/>
                  </a:lnTo>
                  <a:lnTo>
                    <a:pt x="48037" y="135804"/>
                  </a:lnTo>
                  <a:lnTo>
                    <a:pt x="25366" y="174404"/>
                  </a:lnTo>
                  <a:lnTo>
                    <a:pt x="0" y="2111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59">
              <a:extLst>
                <a:ext uri="{FF2B5EF4-FFF2-40B4-BE49-F238E27FC236}">
                  <a16:creationId xmlns:a16="http://schemas.microsoft.com/office/drawing/2014/main" xmlns="" id="{9B87E3BD-7505-4947-BA75-04D4A347125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22750" y="6089650"/>
              <a:ext cx="152401" cy="139701"/>
            </a:xfrm>
            <a:custGeom>
              <a:avLst/>
              <a:gdLst/>
              <a:ahLst/>
              <a:cxnLst/>
              <a:rect l="0" t="0" r="0" b="0"/>
              <a:pathLst>
                <a:path w="152401" h="139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2716" y="28411"/>
                  </a:lnTo>
                  <a:lnTo>
                    <a:pt x="89106" y="70994"/>
                  </a:lnTo>
                  <a:lnTo>
                    <a:pt x="129210" y="112226"/>
                  </a:lnTo>
                  <a:lnTo>
                    <a:pt x="1524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60">
              <a:extLst>
                <a:ext uri="{FF2B5EF4-FFF2-40B4-BE49-F238E27FC236}">
                  <a16:creationId xmlns:a16="http://schemas.microsoft.com/office/drawing/2014/main" xmlns="" id="{B7042FF6-D9B8-4995-AB86-7501539CEE5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90950" y="60769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838" y="40620"/>
                  </a:lnTo>
                  <a:lnTo>
                    <a:pt x="11555" y="87060"/>
                  </a:lnTo>
                  <a:lnTo>
                    <a:pt x="12191" y="120772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61">
              <a:extLst>
                <a:ext uri="{FF2B5EF4-FFF2-40B4-BE49-F238E27FC236}">
                  <a16:creationId xmlns:a16="http://schemas.microsoft.com/office/drawing/2014/main" xmlns="" id="{B4529E5C-A884-4532-9631-85114CED83D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91822" y="6119662"/>
              <a:ext cx="102624" cy="125967"/>
            </a:xfrm>
            <a:custGeom>
              <a:avLst/>
              <a:gdLst/>
              <a:ahLst/>
              <a:cxnLst/>
              <a:rect l="0" t="0" r="0" b="0"/>
              <a:pathLst>
                <a:path w="102624" h="125967">
                  <a:moveTo>
                    <a:pt x="45178" y="14438"/>
                  </a:moveTo>
                  <a:lnTo>
                    <a:pt x="45178" y="14438"/>
                  </a:lnTo>
                  <a:lnTo>
                    <a:pt x="22034" y="8971"/>
                  </a:lnTo>
                  <a:lnTo>
                    <a:pt x="18459" y="10087"/>
                  </a:lnTo>
                  <a:lnTo>
                    <a:pt x="12607" y="15091"/>
                  </a:lnTo>
                  <a:lnTo>
                    <a:pt x="1974" y="39326"/>
                  </a:lnTo>
                  <a:lnTo>
                    <a:pt x="0" y="73317"/>
                  </a:lnTo>
                  <a:lnTo>
                    <a:pt x="7254" y="103459"/>
                  </a:lnTo>
                  <a:lnTo>
                    <a:pt x="18210" y="117738"/>
                  </a:lnTo>
                  <a:lnTo>
                    <a:pt x="25083" y="123521"/>
                  </a:lnTo>
                  <a:lnTo>
                    <a:pt x="33192" y="125966"/>
                  </a:lnTo>
                  <a:lnTo>
                    <a:pt x="51610" y="124919"/>
                  </a:lnTo>
                  <a:lnTo>
                    <a:pt x="71555" y="114105"/>
                  </a:lnTo>
                  <a:lnTo>
                    <a:pt x="81813" y="106283"/>
                  </a:lnTo>
                  <a:lnTo>
                    <a:pt x="95092" y="86302"/>
                  </a:lnTo>
                  <a:lnTo>
                    <a:pt x="101934" y="63311"/>
                  </a:lnTo>
                  <a:lnTo>
                    <a:pt x="102623" y="38981"/>
                  </a:lnTo>
                  <a:lnTo>
                    <a:pt x="96815" y="19701"/>
                  </a:lnTo>
                  <a:lnTo>
                    <a:pt x="92302" y="11596"/>
                  </a:lnTo>
                  <a:lnTo>
                    <a:pt x="86472" y="6193"/>
                  </a:lnTo>
                  <a:lnTo>
                    <a:pt x="72468" y="190"/>
                  </a:lnTo>
                  <a:lnTo>
                    <a:pt x="66193" y="0"/>
                  </a:lnTo>
                  <a:lnTo>
                    <a:pt x="55459" y="3553"/>
                  </a:lnTo>
                  <a:lnTo>
                    <a:pt x="52737" y="6476"/>
                  </a:lnTo>
                  <a:lnTo>
                    <a:pt x="51629" y="9835"/>
                  </a:lnTo>
                  <a:lnTo>
                    <a:pt x="51528" y="20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62">
              <a:extLst>
                <a:ext uri="{FF2B5EF4-FFF2-40B4-BE49-F238E27FC236}">
                  <a16:creationId xmlns:a16="http://schemas.microsoft.com/office/drawing/2014/main" xmlns="" id="{806F383D-3602-4348-A076-40776D9A60E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36779" y="6116815"/>
              <a:ext cx="95638" cy="126878"/>
            </a:xfrm>
            <a:custGeom>
              <a:avLst/>
              <a:gdLst/>
              <a:ahLst/>
              <a:cxnLst/>
              <a:rect l="0" t="0" r="0" b="0"/>
              <a:pathLst>
                <a:path w="95638" h="126878">
                  <a:moveTo>
                    <a:pt x="58971" y="10935"/>
                  </a:moveTo>
                  <a:lnTo>
                    <a:pt x="58971" y="10935"/>
                  </a:lnTo>
                  <a:lnTo>
                    <a:pt x="55600" y="4193"/>
                  </a:lnTo>
                  <a:lnTo>
                    <a:pt x="53902" y="2206"/>
                  </a:lnTo>
                  <a:lnTo>
                    <a:pt x="50133" y="0"/>
                  </a:lnTo>
                  <a:lnTo>
                    <a:pt x="33931" y="8871"/>
                  </a:lnTo>
                  <a:lnTo>
                    <a:pt x="11256" y="35018"/>
                  </a:lnTo>
                  <a:lnTo>
                    <a:pt x="2487" y="57622"/>
                  </a:lnTo>
                  <a:lnTo>
                    <a:pt x="0" y="80368"/>
                  </a:lnTo>
                  <a:lnTo>
                    <a:pt x="3599" y="99885"/>
                  </a:lnTo>
                  <a:lnTo>
                    <a:pt x="13664" y="116085"/>
                  </a:lnTo>
                  <a:lnTo>
                    <a:pt x="20300" y="123367"/>
                  </a:lnTo>
                  <a:lnTo>
                    <a:pt x="28252" y="126812"/>
                  </a:lnTo>
                  <a:lnTo>
                    <a:pt x="46494" y="126877"/>
                  </a:lnTo>
                  <a:lnTo>
                    <a:pt x="66361" y="116558"/>
                  </a:lnTo>
                  <a:lnTo>
                    <a:pt x="76597" y="108867"/>
                  </a:lnTo>
                  <a:lnTo>
                    <a:pt x="89853" y="89032"/>
                  </a:lnTo>
                  <a:lnTo>
                    <a:pt x="94375" y="77817"/>
                  </a:lnTo>
                  <a:lnTo>
                    <a:pt x="95637" y="55947"/>
                  </a:lnTo>
                  <a:lnTo>
                    <a:pt x="93999" y="45176"/>
                  </a:lnTo>
                  <a:lnTo>
                    <a:pt x="84652" y="27565"/>
                  </a:lnTo>
                  <a:lnTo>
                    <a:pt x="72502" y="14798"/>
                  </a:lnTo>
                  <a:lnTo>
                    <a:pt x="62398" y="9124"/>
                  </a:lnTo>
                  <a:lnTo>
                    <a:pt x="57727" y="9022"/>
                  </a:lnTo>
                  <a:lnTo>
                    <a:pt x="39921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19">
            <a:extLst>
              <a:ext uri="{FF2B5EF4-FFF2-40B4-BE49-F238E27FC236}">
                <a16:creationId xmlns:a16="http://schemas.microsoft.com/office/drawing/2014/main" xmlns="" id="{43FA3346-E03F-4CFD-BC79-CDA698625A1D}"/>
              </a:ext>
            </a:extLst>
          </p:cNvPr>
          <p:cNvGrpSpPr/>
          <p:nvPr/>
        </p:nvGrpSpPr>
        <p:grpSpPr>
          <a:xfrm>
            <a:off x="6245723" y="6125600"/>
            <a:ext cx="923428" cy="293186"/>
            <a:chOff x="6245723" y="6125600"/>
            <a:chExt cx="923428" cy="293186"/>
          </a:xfrm>
        </p:grpSpPr>
        <p:sp>
          <p:nvSpPr>
            <p:cNvPr id="166" name="SMARTInkShape-3363">
              <a:extLst>
                <a:ext uri="{FF2B5EF4-FFF2-40B4-BE49-F238E27FC236}">
                  <a16:creationId xmlns:a16="http://schemas.microsoft.com/office/drawing/2014/main" xmlns="" id="{971BF7BE-E60B-4C90-877F-15C85CF10B8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32429" y="633095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5069"/>
                  </a:lnTo>
                  <a:lnTo>
                    <a:pt x="8016" y="8839"/>
                  </a:lnTo>
                  <a:lnTo>
                    <a:pt x="53494" y="11937"/>
                  </a:lnTo>
                  <a:lnTo>
                    <a:pt x="94087" y="12361"/>
                  </a:lnTo>
                  <a:lnTo>
                    <a:pt x="136721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64">
              <a:extLst>
                <a:ext uri="{FF2B5EF4-FFF2-40B4-BE49-F238E27FC236}">
                  <a16:creationId xmlns:a16="http://schemas.microsoft.com/office/drawing/2014/main" xmlns="" id="{D38FD85A-7990-4F7C-A43B-904AAE58D5B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35800" y="62484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18723" y="1411"/>
                  </a:lnTo>
                  <a:lnTo>
                    <a:pt x="63357" y="10051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65">
              <a:extLst>
                <a:ext uri="{FF2B5EF4-FFF2-40B4-BE49-F238E27FC236}">
                  <a16:creationId xmlns:a16="http://schemas.microsoft.com/office/drawing/2014/main" xmlns="" id="{D45FAC5B-9D43-4C91-B3FA-2FC872C3B37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05600" y="6292850"/>
              <a:ext cx="133351" cy="125936"/>
            </a:xfrm>
            <a:custGeom>
              <a:avLst/>
              <a:gdLst/>
              <a:ahLst/>
              <a:cxnLst/>
              <a:rect l="0" t="0" r="0" b="0"/>
              <a:pathLst>
                <a:path w="133351" h="125936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0507" y="12209"/>
                  </a:lnTo>
                  <a:lnTo>
                    <a:pt x="47060" y="27136"/>
                  </a:lnTo>
                  <a:lnTo>
                    <a:pt x="52665" y="40753"/>
                  </a:lnTo>
                  <a:lnTo>
                    <a:pt x="54159" y="48335"/>
                  </a:lnTo>
                  <a:lnTo>
                    <a:pt x="53040" y="55507"/>
                  </a:lnTo>
                  <a:lnTo>
                    <a:pt x="36033" y="84107"/>
                  </a:lnTo>
                  <a:lnTo>
                    <a:pt x="1700" y="125181"/>
                  </a:lnTo>
                  <a:lnTo>
                    <a:pt x="3250" y="125787"/>
                  </a:lnTo>
                  <a:lnTo>
                    <a:pt x="16955" y="125935"/>
                  </a:lnTo>
                  <a:lnTo>
                    <a:pt x="54358" y="120022"/>
                  </a:lnTo>
                  <a:lnTo>
                    <a:pt x="91836" y="112232"/>
                  </a:lnTo>
                  <a:lnTo>
                    <a:pt x="1333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66">
              <a:extLst>
                <a:ext uri="{FF2B5EF4-FFF2-40B4-BE49-F238E27FC236}">
                  <a16:creationId xmlns:a16="http://schemas.microsoft.com/office/drawing/2014/main" xmlns="" id="{7AE8556C-1651-4DB7-B6E4-0AB40C07147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02400" y="6299200"/>
              <a:ext cx="101601" cy="105059"/>
            </a:xfrm>
            <a:custGeom>
              <a:avLst/>
              <a:gdLst/>
              <a:ahLst/>
              <a:cxnLst/>
              <a:rect l="0" t="0" r="0" b="0"/>
              <a:pathLst>
                <a:path w="101601" h="105059">
                  <a:moveTo>
                    <a:pt x="0" y="0"/>
                  </a:moveTo>
                  <a:lnTo>
                    <a:pt x="0" y="0"/>
                  </a:lnTo>
                  <a:lnTo>
                    <a:pt x="41927" y="705"/>
                  </a:lnTo>
                  <a:lnTo>
                    <a:pt x="66201" y="5775"/>
                  </a:lnTo>
                  <a:lnTo>
                    <a:pt x="77871" y="12209"/>
                  </a:lnTo>
                  <a:lnTo>
                    <a:pt x="80842" y="15901"/>
                  </a:lnTo>
                  <a:lnTo>
                    <a:pt x="82117" y="19773"/>
                  </a:lnTo>
                  <a:lnTo>
                    <a:pt x="82261" y="23766"/>
                  </a:lnTo>
                  <a:lnTo>
                    <a:pt x="72353" y="49745"/>
                  </a:lnTo>
                  <a:lnTo>
                    <a:pt x="54307" y="88102"/>
                  </a:lnTo>
                  <a:lnTo>
                    <a:pt x="52358" y="98188"/>
                  </a:lnTo>
                  <a:lnTo>
                    <a:pt x="53250" y="101441"/>
                  </a:lnTo>
                  <a:lnTo>
                    <a:pt x="55256" y="103611"/>
                  </a:lnTo>
                  <a:lnTo>
                    <a:pt x="58003" y="105058"/>
                  </a:lnTo>
                  <a:lnTo>
                    <a:pt x="1016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67">
              <a:extLst>
                <a:ext uri="{FF2B5EF4-FFF2-40B4-BE49-F238E27FC236}">
                  <a16:creationId xmlns:a16="http://schemas.microsoft.com/office/drawing/2014/main" xmlns="" id="{3DB1FDDF-FEC5-4031-A652-A211AA5CF95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24600" y="6280149"/>
              <a:ext cx="88901" cy="2"/>
            </a:xfrm>
            <a:custGeom>
              <a:avLst/>
              <a:gdLst/>
              <a:ahLst/>
              <a:cxnLst/>
              <a:rect l="0" t="0" r="0" b="0"/>
              <a:pathLst>
                <a:path w="88901" h="2">
                  <a:moveTo>
                    <a:pt x="0" y="1"/>
                  </a:moveTo>
                  <a:lnTo>
                    <a:pt x="0" y="1"/>
                  </a:lnTo>
                  <a:lnTo>
                    <a:pt x="36884" y="0"/>
                  </a:lnTo>
                  <a:lnTo>
                    <a:pt x="88900" y="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68">
              <a:extLst>
                <a:ext uri="{FF2B5EF4-FFF2-40B4-BE49-F238E27FC236}">
                  <a16:creationId xmlns:a16="http://schemas.microsoft.com/office/drawing/2014/main" xmlns="" id="{70A03514-2A54-4600-BB4B-486AFB27DDA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45723" y="6125600"/>
              <a:ext cx="158736" cy="280701"/>
            </a:xfrm>
            <a:custGeom>
              <a:avLst/>
              <a:gdLst/>
              <a:ahLst/>
              <a:cxnLst/>
              <a:rect l="0" t="0" r="0" b="0"/>
              <a:pathLst>
                <a:path w="158736" h="280701">
                  <a:moveTo>
                    <a:pt x="155077" y="21200"/>
                  </a:moveTo>
                  <a:lnTo>
                    <a:pt x="155077" y="21200"/>
                  </a:lnTo>
                  <a:lnTo>
                    <a:pt x="158448" y="17829"/>
                  </a:lnTo>
                  <a:lnTo>
                    <a:pt x="158735" y="16131"/>
                  </a:lnTo>
                  <a:lnTo>
                    <a:pt x="158222" y="14293"/>
                  </a:lnTo>
                  <a:lnTo>
                    <a:pt x="152327" y="6272"/>
                  </a:lnTo>
                  <a:lnTo>
                    <a:pt x="143051" y="0"/>
                  </a:lnTo>
                  <a:lnTo>
                    <a:pt x="137888" y="717"/>
                  </a:lnTo>
                  <a:lnTo>
                    <a:pt x="91177" y="26055"/>
                  </a:lnTo>
                  <a:lnTo>
                    <a:pt x="56728" y="59641"/>
                  </a:lnTo>
                  <a:lnTo>
                    <a:pt x="27551" y="104243"/>
                  </a:lnTo>
                  <a:lnTo>
                    <a:pt x="13496" y="136660"/>
                  </a:lnTo>
                  <a:lnTo>
                    <a:pt x="3957" y="169177"/>
                  </a:lnTo>
                  <a:lnTo>
                    <a:pt x="0" y="213839"/>
                  </a:lnTo>
                  <a:lnTo>
                    <a:pt x="4074" y="238521"/>
                  </a:lnTo>
                  <a:lnTo>
                    <a:pt x="14352" y="257488"/>
                  </a:lnTo>
                  <a:lnTo>
                    <a:pt x="21043" y="265508"/>
                  </a:lnTo>
                  <a:lnTo>
                    <a:pt x="37886" y="276302"/>
                  </a:lnTo>
                  <a:lnTo>
                    <a:pt x="47317" y="280168"/>
                  </a:lnTo>
                  <a:lnTo>
                    <a:pt x="70965" y="280700"/>
                  </a:lnTo>
                  <a:lnTo>
                    <a:pt x="97233" y="274117"/>
                  </a:lnTo>
                  <a:lnTo>
                    <a:pt x="148727" y="243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620">
            <a:extLst>
              <a:ext uri="{FF2B5EF4-FFF2-40B4-BE49-F238E27FC236}">
                <a16:creationId xmlns:a16="http://schemas.microsoft.com/office/drawing/2014/main" xmlns="" id="{625C0D37-2C0E-4E14-9E0C-CC64DC7BCF83}"/>
              </a:ext>
            </a:extLst>
          </p:cNvPr>
          <p:cNvGrpSpPr/>
          <p:nvPr/>
        </p:nvGrpSpPr>
        <p:grpSpPr>
          <a:xfrm>
            <a:off x="7537450" y="6235700"/>
            <a:ext cx="1006327" cy="459164"/>
            <a:chOff x="7537450" y="6235700"/>
            <a:chExt cx="1006327" cy="459164"/>
          </a:xfrm>
        </p:grpSpPr>
        <p:sp>
          <p:nvSpPr>
            <p:cNvPr id="173" name="SMARTInkShape-3369">
              <a:extLst>
                <a:ext uri="{FF2B5EF4-FFF2-40B4-BE49-F238E27FC236}">
                  <a16:creationId xmlns:a16="http://schemas.microsoft.com/office/drawing/2014/main" xmlns="" id="{20AA687F-ABCA-48D6-9BEF-B23AC1CAAA7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111374" y="6573393"/>
              <a:ext cx="128354" cy="90561"/>
            </a:xfrm>
            <a:custGeom>
              <a:avLst/>
              <a:gdLst/>
              <a:ahLst/>
              <a:cxnLst/>
              <a:rect l="0" t="0" r="0" b="0"/>
              <a:pathLst>
                <a:path w="128354" h="90561">
                  <a:moveTo>
                    <a:pt x="105526" y="11557"/>
                  </a:moveTo>
                  <a:lnTo>
                    <a:pt x="105526" y="11557"/>
                  </a:lnTo>
                  <a:lnTo>
                    <a:pt x="99750" y="6488"/>
                  </a:lnTo>
                  <a:lnTo>
                    <a:pt x="93316" y="2718"/>
                  </a:lnTo>
                  <a:lnTo>
                    <a:pt x="75019" y="0"/>
                  </a:lnTo>
                  <a:lnTo>
                    <a:pt x="48352" y="5937"/>
                  </a:lnTo>
                  <a:lnTo>
                    <a:pt x="21479" y="20005"/>
                  </a:lnTo>
                  <a:lnTo>
                    <a:pt x="9846" y="33420"/>
                  </a:lnTo>
                  <a:lnTo>
                    <a:pt x="3029" y="48790"/>
                  </a:lnTo>
                  <a:lnTo>
                    <a:pt x="0" y="65029"/>
                  </a:lnTo>
                  <a:lnTo>
                    <a:pt x="2014" y="71899"/>
                  </a:lnTo>
                  <a:lnTo>
                    <a:pt x="11777" y="83296"/>
                  </a:lnTo>
                  <a:lnTo>
                    <a:pt x="29288" y="89302"/>
                  </a:lnTo>
                  <a:lnTo>
                    <a:pt x="51181" y="90560"/>
                  </a:lnTo>
                  <a:lnTo>
                    <a:pt x="85896" y="82629"/>
                  </a:lnTo>
                  <a:lnTo>
                    <a:pt x="113272" y="67188"/>
                  </a:lnTo>
                  <a:lnTo>
                    <a:pt x="125667" y="55332"/>
                  </a:lnTo>
                  <a:lnTo>
                    <a:pt x="128125" y="49207"/>
                  </a:lnTo>
                  <a:lnTo>
                    <a:pt x="128353" y="43006"/>
                  </a:lnTo>
                  <a:lnTo>
                    <a:pt x="127094" y="36757"/>
                  </a:lnTo>
                  <a:lnTo>
                    <a:pt x="118169" y="24168"/>
                  </a:lnTo>
                  <a:lnTo>
                    <a:pt x="99176" y="52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70">
              <a:extLst>
                <a:ext uri="{FF2B5EF4-FFF2-40B4-BE49-F238E27FC236}">
                  <a16:creationId xmlns:a16="http://schemas.microsoft.com/office/drawing/2014/main" xmlns="" id="{E7DA6898-803E-4DB3-BB45-755C52F5CB5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75600" y="6550304"/>
              <a:ext cx="184151" cy="15597"/>
            </a:xfrm>
            <a:custGeom>
              <a:avLst/>
              <a:gdLst/>
              <a:ahLst/>
              <a:cxnLst/>
              <a:rect l="0" t="0" r="0" b="0"/>
              <a:pathLst>
                <a:path w="184151" h="15597">
                  <a:moveTo>
                    <a:pt x="0" y="15596"/>
                  </a:moveTo>
                  <a:lnTo>
                    <a:pt x="0" y="15596"/>
                  </a:lnTo>
                  <a:lnTo>
                    <a:pt x="13666" y="10527"/>
                  </a:lnTo>
                  <a:lnTo>
                    <a:pt x="47715" y="4764"/>
                  </a:lnTo>
                  <a:lnTo>
                    <a:pt x="92532" y="0"/>
                  </a:lnTo>
                  <a:lnTo>
                    <a:pt x="135993" y="2430"/>
                  </a:lnTo>
                  <a:lnTo>
                    <a:pt x="184150" y="9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371">
              <a:extLst>
                <a:ext uri="{FF2B5EF4-FFF2-40B4-BE49-F238E27FC236}">
                  <a16:creationId xmlns:a16="http://schemas.microsoft.com/office/drawing/2014/main" xmlns="" id="{BDDBA683-B312-451A-A493-5309584DE7D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53059" y="6555891"/>
              <a:ext cx="54700" cy="138973"/>
            </a:xfrm>
            <a:custGeom>
              <a:avLst/>
              <a:gdLst/>
              <a:ahLst/>
              <a:cxnLst/>
              <a:rect l="0" t="0" r="0" b="0"/>
              <a:pathLst>
                <a:path w="54700" h="138973">
                  <a:moveTo>
                    <a:pt x="54291" y="3659"/>
                  </a:moveTo>
                  <a:lnTo>
                    <a:pt x="54291" y="3659"/>
                  </a:lnTo>
                  <a:lnTo>
                    <a:pt x="34719" y="0"/>
                  </a:lnTo>
                  <a:lnTo>
                    <a:pt x="22308" y="1562"/>
                  </a:lnTo>
                  <a:lnTo>
                    <a:pt x="11620" y="6490"/>
                  </a:lnTo>
                  <a:lnTo>
                    <a:pt x="6793" y="9780"/>
                  </a:lnTo>
                  <a:lnTo>
                    <a:pt x="3575" y="14795"/>
                  </a:lnTo>
                  <a:lnTo>
                    <a:pt x="0" y="27893"/>
                  </a:lnTo>
                  <a:lnTo>
                    <a:pt x="1359" y="47763"/>
                  </a:lnTo>
                  <a:lnTo>
                    <a:pt x="9601" y="67057"/>
                  </a:lnTo>
                  <a:lnTo>
                    <a:pt x="47622" y="111047"/>
                  </a:lnTo>
                  <a:lnTo>
                    <a:pt x="51962" y="115467"/>
                  </a:lnTo>
                  <a:lnTo>
                    <a:pt x="54149" y="119826"/>
                  </a:lnTo>
                  <a:lnTo>
                    <a:pt x="54699" y="128431"/>
                  </a:lnTo>
                  <a:lnTo>
                    <a:pt x="52446" y="131996"/>
                  </a:lnTo>
                  <a:lnTo>
                    <a:pt x="44299" y="137838"/>
                  </a:lnTo>
                  <a:lnTo>
                    <a:pt x="39868" y="138972"/>
                  </a:lnTo>
                  <a:lnTo>
                    <a:pt x="31182" y="138352"/>
                  </a:lnTo>
                  <a:lnTo>
                    <a:pt x="22619" y="131961"/>
                  </a:lnTo>
                  <a:lnTo>
                    <a:pt x="9841" y="117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372">
              <a:extLst>
                <a:ext uri="{FF2B5EF4-FFF2-40B4-BE49-F238E27FC236}">
                  <a16:creationId xmlns:a16="http://schemas.microsoft.com/office/drawing/2014/main" xmlns="" id="{03DCA622-AC50-46BE-BC4E-0EC97D3CAF8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59700" y="6555309"/>
              <a:ext cx="152401" cy="114242"/>
            </a:xfrm>
            <a:custGeom>
              <a:avLst/>
              <a:gdLst/>
              <a:ahLst/>
              <a:cxnLst/>
              <a:rect l="0" t="0" r="0" b="0"/>
              <a:pathLst>
                <a:path w="152401" h="114242">
                  <a:moveTo>
                    <a:pt x="0" y="16941"/>
                  </a:moveTo>
                  <a:lnTo>
                    <a:pt x="0" y="16941"/>
                  </a:lnTo>
                  <a:lnTo>
                    <a:pt x="0" y="10199"/>
                  </a:lnTo>
                  <a:lnTo>
                    <a:pt x="1881" y="5008"/>
                  </a:lnTo>
                  <a:lnTo>
                    <a:pt x="3370" y="2635"/>
                  </a:lnTo>
                  <a:lnTo>
                    <a:pt x="12551" y="0"/>
                  </a:lnTo>
                  <a:lnTo>
                    <a:pt x="33587" y="397"/>
                  </a:lnTo>
                  <a:lnTo>
                    <a:pt x="65980" y="10223"/>
                  </a:lnTo>
                  <a:lnTo>
                    <a:pt x="84382" y="21692"/>
                  </a:lnTo>
                  <a:lnTo>
                    <a:pt x="86594" y="27164"/>
                  </a:lnTo>
                  <a:lnTo>
                    <a:pt x="85288" y="40770"/>
                  </a:lnTo>
                  <a:lnTo>
                    <a:pt x="73247" y="60924"/>
                  </a:lnTo>
                  <a:lnTo>
                    <a:pt x="25829" y="95674"/>
                  </a:lnTo>
                  <a:lnTo>
                    <a:pt x="19006" y="100852"/>
                  </a:lnTo>
                  <a:lnTo>
                    <a:pt x="18314" y="103220"/>
                  </a:lnTo>
                  <a:lnTo>
                    <a:pt x="19265" y="105505"/>
                  </a:lnTo>
                  <a:lnTo>
                    <a:pt x="21310" y="107734"/>
                  </a:lnTo>
                  <a:lnTo>
                    <a:pt x="37672" y="114241"/>
                  </a:lnTo>
                  <a:lnTo>
                    <a:pt x="73878" y="113896"/>
                  </a:lnTo>
                  <a:lnTo>
                    <a:pt x="120354" y="105954"/>
                  </a:lnTo>
                  <a:lnTo>
                    <a:pt x="152400" y="994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373">
              <a:extLst>
                <a:ext uri="{FF2B5EF4-FFF2-40B4-BE49-F238E27FC236}">
                  <a16:creationId xmlns:a16="http://schemas.microsoft.com/office/drawing/2014/main" xmlns="" id="{A4864DC8-0828-43A7-A826-35CFAAE3B7A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65541" y="6473341"/>
              <a:ext cx="772010" cy="13457"/>
            </a:xfrm>
            <a:custGeom>
              <a:avLst/>
              <a:gdLst/>
              <a:ahLst/>
              <a:cxnLst/>
              <a:rect l="0" t="0" r="0" b="0"/>
              <a:pathLst>
                <a:path w="772010" h="13457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2" y="1563"/>
                  </a:lnTo>
                  <a:lnTo>
                    <a:pt x="30005" y="6409"/>
                  </a:lnTo>
                  <a:lnTo>
                    <a:pt x="51562" y="7608"/>
                  </a:lnTo>
                  <a:lnTo>
                    <a:pt x="79339" y="8409"/>
                  </a:lnTo>
                  <a:lnTo>
                    <a:pt x="111263" y="8942"/>
                  </a:lnTo>
                  <a:lnTo>
                    <a:pt x="151594" y="10004"/>
                  </a:lnTo>
                  <a:lnTo>
                    <a:pt x="197532" y="11417"/>
                  </a:lnTo>
                  <a:lnTo>
                    <a:pt x="247208" y="13064"/>
                  </a:lnTo>
                  <a:lnTo>
                    <a:pt x="301491" y="13456"/>
                  </a:lnTo>
                  <a:lnTo>
                    <a:pt x="358847" y="13013"/>
                  </a:lnTo>
                  <a:lnTo>
                    <a:pt x="418251" y="12011"/>
                  </a:lnTo>
                  <a:lnTo>
                    <a:pt x="474081" y="11344"/>
                  </a:lnTo>
                  <a:lnTo>
                    <a:pt x="527530" y="10898"/>
                  </a:lnTo>
                  <a:lnTo>
                    <a:pt x="579390" y="10602"/>
                  </a:lnTo>
                  <a:lnTo>
                    <a:pt x="623134" y="9698"/>
                  </a:lnTo>
                  <a:lnTo>
                    <a:pt x="661471" y="8391"/>
                  </a:lnTo>
                  <a:lnTo>
                    <a:pt x="696200" y="6813"/>
                  </a:lnTo>
                  <a:lnTo>
                    <a:pt x="736670" y="5061"/>
                  </a:lnTo>
                  <a:lnTo>
                    <a:pt x="772009" y="3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74">
              <a:extLst>
                <a:ext uri="{FF2B5EF4-FFF2-40B4-BE49-F238E27FC236}">
                  <a16:creationId xmlns:a16="http://schemas.microsoft.com/office/drawing/2014/main" xmlns="" id="{874450A9-58B5-451E-A37F-11F76E2D0EC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37704" y="6264698"/>
              <a:ext cx="106073" cy="120013"/>
            </a:xfrm>
            <a:custGeom>
              <a:avLst/>
              <a:gdLst/>
              <a:ahLst/>
              <a:cxnLst/>
              <a:rect l="0" t="0" r="0" b="0"/>
              <a:pathLst>
                <a:path w="106073" h="120013">
                  <a:moveTo>
                    <a:pt x="83996" y="9102"/>
                  </a:moveTo>
                  <a:lnTo>
                    <a:pt x="83996" y="9102"/>
                  </a:lnTo>
                  <a:lnTo>
                    <a:pt x="83996" y="5731"/>
                  </a:lnTo>
                  <a:lnTo>
                    <a:pt x="82114" y="2195"/>
                  </a:lnTo>
                  <a:lnTo>
                    <a:pt x="80625" y="263"/>
                  </a:lnTo>
                  <a:lnTo>
                    <a:pt x="71444" y="0"/>
                  </a:lnTo>
                  <a:lnTo>
                    <a:pt x="65044" y="917"/>
                  </a:lnTo>
                  <a:lnTo>
                    <a:pt x="52289" y="7581"/>
                  </a:lnTo>
                  <a:lnTo>
                    <a:pt x="23483" y="32476"/>
                  </a:lnTo>
                  <a:lnTo>
                    <a:pt x="12886" y="51946"/>
                  </a:lnTo>
                  <a:lnTo>
                    <a:pt x="334" y="92197"/>
                  </a:lnTo>
                  <a:lnTo>
                    <a:pt x="0" y="99776"/>
                  </a:lnTo>
                  <a:lnTo>
                    <a:pt x="3390" y="111962"/>
                  </a:lnTo>
                  <a:lnTo>
                    <a:pt x="8387" y="115775"/>
                  </a:lnTo>
                  <a:lnTo>
                    <a:pt x="23345" y="120012"/>
                  </a:lnTo>
                  <a:lnTo>
                    <a:pt x="41753" y="116250"/>
                  </a:lnTo>
                  <a:lnTo>
                    <a:pt x="60988" y="106112"/>
                  </a:lnTo>
                  <a:lnTo>
                    <a:pt x="86273" y="80571"/>
                  </a:lnTo>
                  <a:lnTo>
                    <a:pt x="101917" y="51366"/>
                  </a:lnTo>
                  <a:lnTo>
                    <a:pt x="106072" y="33295"/>
                  </a:lnTo>
                  <a:lnTo>
                    <a:pt x="104358" y="25937"/>
                  </a:lnTo>
                  <a:lnTo>
                    <a:pt x="94927" y="13997"/>
                  </a:lnTo>
                  <a:lnTo>
                    <a:pt x="77565" y="7749"/>
                  </a:lnTo>
                  <a:lnTo>
                    <a:pt x="45896" y="27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75">
              <a:extLst>
                <a:ext uri="{FF2B5EF4-FFF2-40B4-BE49-F238E27FC236}">
                  <a16:creationId xmlns:a16="http://schemas.microsoft.com/office/drawing/2014/main" xmlns="" id="{AF3501C5-E5F2-4576-9E27-F56C7069459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55000" y="6247243"/>
              <a:ext cx="190501" cy="32908"/>
            </a:xfrm>
            <a:custGeom>
              <a:avLst/>
              <a:gdLst/>
              <a:ahLst/>
              <a:cxnLst/>
              <a:rect l="0" t="0" r="0" b="0"/>
              <a:pathLst>
                <a:path w="190501" h="32908">
                  <a:moveTo>
                    <a:pt x="0" y="32907"/>
                  </a:moveTo>
                  <a:lnTo>
                    <a:pt x="0" y="32907"/>
                  </a:lnTo>
                  <a:lnTo>
                    <a:pt x="47563" y="11859"/>
                  </a:lnTo>
                  <a:lnTo>
                    <a:pt x="86843" y="957"/>
                  </a:lnTo>
                  <a:lnTo>
                    <a:pt x="129761" y="0"/>
                  </a:lnTo>
                  <a:lnTo>
                    <a:pt x="174844" y="5292"/>
                  </a:lnTo>
                  <a:lnTo>
                    <a:pt x="190500" y="7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76">
              <a:extLst>
                <a:ext uri="{FF2B5EF4-FFF2-40B4-BE49-F238E27FC236}">
                  <a16:creationId xmlns:a16="http://schemas.microsoft.com/office/drawing/2014/main" xmlns="" id="{949A8AC5-71BC-4F43-BD23-A556C576757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42300" y="6251048"/>
              <a:ext cx="57336" cy="165811"/>
            </a:xfrm>
            <a:custGeom>
              <a:avLst/>
              <a:gdLst/>
              <a:ahLst/>
              <a:cxnLst/>
              <a:rect l="0" t="0" r="0" b="0"/>
              <a:pathLst>
                <a:path w="57336" h="165811">
                  <a:moveTo>
                    <a:pt x="44450" y="16402"/>
                  </a:moveTo>
                  <a:lnTo>
                    <a:pt x="44450" y="16402"/>
                  </a:lnTo>
                  <a:lnTo>
                    <a:pt x="35016" y="3310"/>
                  </a:lnTo>
                  <a:lnTo>
                    <a:pt x="30144" y="0"/>
                  </a:lnTo>
                  <a:lnTo>
                    <a:pt x="27152" y="529"/>
                  </a:lnTo>
                  <a:lnTo>
                    <a:pt x="20064" y="4879"/>
                  </a:lnTo>
                  <a:lnTo>
                    <a:pt x="14091" y="13396"/>
                  </a:lnTo>
                  <a:lnTo>
                    <a:pt x="11510" y="18632"/>
                  </a:lnTo>
                  <a:lnTo>
                    <a:pt x="11250" y="42855"/>
                  </a:lnTo>
                  <a:lnTo>
                    <a:pt x="22383" y="69002"/>
                  </a:lnTo>
                  <a:lnTo>
                    <a:pt x="49357" y="111610"/>
                  </a:lnTo>
                  <a:lnTo>
                    <a:pt x="56508" y="127861"/>
                  </a:lnTo>
                  <a:lnTo>
                    <a:pt x="57335" y="142140"/>
                  </a:lnTo>
                  <a:lnTo>
                    <a:pt x="55156" y="148204"/>
                  </a:lnTo>
                  <a:lnTo>
                    <a:pt x="47092" y="158706"/>
                  </a:lnTo>
                  <a:lnTo>
                    <a:pt x="36452" y="164315"/>
                  </a:lnTo>
                  <a:lnTo>
                    <a:pt x="30651" y="165810"/>
                  </a:lnTo>
                  <a:lnTo>
                    <a:pt x="18561" y="163709"/>
                  </a:lnTo>
                  <a:lnTo>
                    <a:pt x="0" y="156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77">
              <a:extLst>
                <a:ext uri="{FF2B5EF4-FFF2-40B4-BE49-F238E27FC236}">
                  <a16:creationId xmlns:a16="http://schemas.microsoft.com/office/drawing/2014/main" xmlns="" id="{7CF25278-E25D-483E-9DEC-C8A9CD834B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47050" y="62674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0211" y="44191"/>
                  </a:lnTo>
                  <a:lnTo>
                    <a:pt x="6407" y="8869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78">
              <a:extLst>
                <a:ext uri="{FF2B5EF4-FFF2-40B4-BE49-F238E27FC236}">
                  <a16:creationId xmlns:a16="http://schemas.microsoft.com/office/drawing/2014/main" xmlns="" id="{A14A60F4-9A49-4F98-94A2-E03727B1568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62900" y="6292850"/>
              <a:ext cx="82551" cy="133351"/>
            </a:xfrm>
            <a:custGeom>
              <a:avLst/>
              <a:gdLst/>
              <a:ahLst/>
              <a:cxnLst/>
              <a:rect l="0" t="0" r="0" b="0"/>
              <a:pathLst>
                <a:path w="82551" h="133351">
                  <a:moveTo>
                    <a:pt x="82550" y="0"/>
                  </a:moveTo>
                  <a:lnTo>
                    <a:pt x="82550" y="0"/>
                  </a:lnTo>
                  <a:lnTo>
                    <a:pt x="39226" y="38974"/>
                  </a:lnTo>
                  <a:lnTo>
                    <a:pt x="16639" y="71284"/>
                  </a:lnTo>
                  <a:lnTo>
                    <a:pt x="3495" y="11040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79">
              <a:extLst>
                <a:ext uri="{FF2B5EF4-FFF2-40B4-BE49-F238E27FC236}">
                  <a16:creationId xmlns:a16="http://schemas.microsoft.com/office/drawing/2014/main" xmlns="" id="{902CA3B1-6D05-4854-94A6-75AD848B566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27779" y="6289479"/>
              <a:ext cx="92272" cy="79572"/>
            </a:xfrm>
            <a:custGeom>
              <a:avLst/>
              <a:gdLst/>
              <a:ahLst/>
              <a:cxnLst/>
              <a:rect l="0" t="0" r="0" b="0"/>
              <a:pathLst>
                <a:path w="92272" h="795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42532" y="39161"/>
                  </a:lnTo>
                  <a:lnTo>
                    <a:pt x="92271" y="79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80">
              <a:extLst>
                <a:ext uri="{FF2B5EF4-FFF2-40B4-BE49-F238E27FC236}">
                  <a16:creationId xmlns:a16="http://schemas.microsoft.com/office/drawing/2014/main" xmlns="" id="{1AFB0582-CF69-4A02-9D0B-FC2DA281556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45144" y="6270429"/>
              <a:ext cx="96524" cy="143482"/>
            </a:xfrm>
            <a:custGeom>
              <a:avLst/>
              <a:gdLst/>
              <a:ahLst/>
              <a:cxnLst/>
              <a:rect l="0" t="0" r="0" b="0"/>
              <a:pathLst>
                <a:path w="96524" h="143482">
                  <a:moveTo>
                    <a:pt x="46306" y="3371"/>
                  </a:moveTo>
                  <a:lnTo>
                    <a:pt x="46306" y="3371"/>
                  </a:lnTo>
                  <a:lnTo>
                    <a:pt x="39564" y="0"/>
                  </a:lnTo>
                  <a:lnTo>
                    <a:pt x="35462" y="418"/>
                  </a:lnTo>
                  <a:lnTo>
                    <a:pt x="25258" y="4646"/>
                  </a:lnTo>
                  <a:lnTo>
                    <a:pt x="15549" y="16873"/>
                  </a:lnTo>
                  <a:lnTo>
                    <a:pt x="4032" y="45472"/>
                  </a:lnTo>
                  <a:lnTo>
                    <a:pt x="0" y="68649"/>
                  </a:lnTo>
                  <a:lnTo>
                    <a:pt x="560" y="93062"/>
                  </a:lnTo>
                  <a:lnTo>
                    <a:pt x="6925" y="114260"/>
                  </a:lnTo>
                  <a:lnTo>
                    <a:pt x="11585" y="123864"/>
                  </a:lnTo>
                  <a:lnTo>
                    <a:pt x="26170" y="136416"/>
                  </a:lnTo>
                  <a:lnTo>
                    <a:pt x="43706" y="142935"/>
                  </a:lnTo>
                  <a:lnTo>
                    <a:pt x="60908" y="143481"/>
                  </a:lnTo>
                  <a:lnTo>
                    <a:pt x="76079" y="135727"/>
                  </a:lnTo>
                  <a:lnTo>
                    <a:pt x="83087" y="129709"/>
                  </a:lnTo>
                  <a:lnTo>
                    <a:pt x="92757" y="113614"/>
                  </a:lnTo>
                  <a:lnTo>
                    <a:pt x="96323" y="104383"/>
                  </a:lnTo>
                  <a:lnTo>
                    <a:pt x="96523" y="84719"/>
                  </a:lnTo>
                  <a:lnTo>
                    <a:pt x="91202" y="66336"/>
                  </a:lnTo>
                  <a:lnTo>
                    <a:pt x="81782" y="53463"/>
                  </a:lnTo>
                  <a:lnTo>
                    <a:pt x="65674" y="39476"/>
                  </a:lnTo>
                  <a:lnTo>
                    <a:pt x="64862" y="38025"/>
                  </a:lnTo>
                  <a:lnTo>
                    <a:pt x="65356" y="35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81">
              <a:extLst>
                <a:ext uri="{FF2B5EF4-FFF2-40B4-BE49-F238E27FC236}">
                  <a16:creationId xmlns:a16="http://schemas.microsoft.com/office/drawing/2014/main" xmlns="" id="{3F342471-06C6-4B42-B933-45EFD5BDB77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51749" y="6255633"/>
              <a:ext cx="12702" cy="94368"/>
            </a:xfrm>
            <a:custGeom>
              <a:avLst/>
              <a:gdLst/>
              <a:ahLst/>
              <a:cxnLst/>
              <a:rect l="0" t="0" r="0" b="0"/>
              <a:pathLst>
                <a:path w="12702" h="943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6908" y="7034"/>
                  </a:lnTo>
                  <a:lnTo>
                    <a:pt x="10127" y="20980"/>
                  </a:lnTo>
                  <a:lnTo>
                    <a:pt x="12193" y="62545"/>
                  </a:lnTo>
                  <a:lnTo>
                    <a:pt x="12701" y="9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82">
              <a:extLst>
                <a:ext uri="{FF2B5EF4-FFF2-40B4-BE49-F238E27FC236}">
                  <a16:creationId xmlns:a16="http://schemas.microsoft.com/office/drawing/2014/main" xmlns="" id="{28D0F5F3-0B8C-4B90-87C9-6A6275E8DDB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37450" y="6235700"/>
              <a:ext cx="34119" cy="177801"/>
            </a:xfrm>
            <a:custGeom>
              <a:avLst/>
              <a:gdLst/>
              <a:ahLst/>
              <a:cxnLst/>
              <a:rect l="0" t="0" r="0" b="0"/>
              <a:pathLst>
                <a:path w="34119" h="177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22916" y="26367"/>
                  </a:lnTo>
                  <a:lnTo>
                    <a:pt x="31014" y="61199"/>
                  </a:lnTo>
                  <a:lnTo>
                    <a:pt x="34118" y="102800"/>
                  </a:lnTo>
                  <a:lnTo>
                    <a:pt x="32452" y="142642"/>
                  </a:lnTo>
                  <a:lnTo>
                    <a:pt x="3175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8192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22">
            <a:extLst>
              <a:ext uri="{FF2B5EF4-FFF2-40B4-BE49-F238E27FC236}">
                <a16:creationId xmlns:a16="http://schemas.microsoft.com/office/drawing/2014/main" xmlns="" id="{D94DEDAE-1A4E-4BD5-B200-942363E69441}"/>
              </a:ext>
            </a:extLst>
          </p:cNvPr>
          <p:cNvGrpSpPr/>
          <p:nvPr/>
        </p:nvGrpSpPr>
        <p:grpSpPr>
          <a:xfrm>
            <a:off x="2676454" y="870530"/>
            <a:ext cx="219147" cy="367721"/>
            <a:chOff x="2676454" y="870530"/>
            <a:chExt cx="219147" cy="367721"/>
          </a:xfrm>
        </p:grpSpPr>
        <p:sp>
          <p:nvSpPr>
            <p:cNvPr id="2" name="SMARTInkShape-3383">
              <a:extLst>
                <a:ext uri="{FF2B5EF4-FFF2-40B4-BE49-F238E27FC236}">
                  <a16:creationId xmlns:a16="http://schemas.microsoft.com/office/drawing/2014/main" xmlns="" id="{DE69E790-C0C6-479E-84BC-8A06D237FE4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762250" y="100965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6515" y="54272"/>
                  </a:lnTo>
                  <a:lnTo>
                    <a:pt x="41409" y="89929"/>
                  </a:lnTo>
                  <a:lnTo>
                    <a:pt x="61501" y="134047"/>
                  </a:lnTo>
                  <a:lnTo>
                    <a:pt x="81958" y="172754"/>
                  </a:lnTo>
                  <a:lnTo>
                    <a:pt x="104175" y="210252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84">
              <a:extLst>
                <a:ext uri="{FF2B5EF4-FFF2-40B4-BE49-F238E27FC236}">
                  <a16:creationId xmlns:a16="http://schemas.microsoft.com/office/drawing/2014/main" xmlns="" id="{B1B6BA79-2487-4E24-A31F-9C475236E56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676454" y="870530"/>
              <a:ext cx="207203" cy="309257"/>
            </a:xfrm>
            <a:custGeom>
              <a:avLst/>
              <a:gdLst/>
              <a:ahLst/>
              <a:cxnLst/>
              <a:rect l="0" t="0" r="0" b="0"/>
              <a:pathLst>
                <a:path w="207203" h="309257">
                  <a:moveTo>
                    <a:pt x="136596" y="56570"/>
                  </a:moveTo>
                  <a:lnTo>
                    <a:pt x="136596" y="56570"/>
                  </a:lnTo>
                  <a:lnTo>
                    <a:pt x="136596" y="42264"/>
                  </a:lnTo>
                  <a:lnTo>
                    <a:pt x="135185" y="39977"/>
                  </a:lnTo>
                  <a:lnTo>
                    <a:pt x="129854" y="35555"/>
                  </a:lnTo>
                  <a:lnTo>
                    <a:pt x="112177" y="32469"/>
                  </a:lnTo>
                  <a:lnTo>
                    <a:pt x="85695" y="41668"/>
                  </a:lnTo>
                  <a:lnTo>
                    <a:pt x="52134" y="71283"/>
                  </a:lnTo>
                  <a:lnTo>
                    <a:pt x="29678" y="104972"/>
                  </a:lnTo>
                  <a:lnTo>
                    <a:pt x="10760" y="145815"/>
                  </a:lnTo>
                  <a:lnTo>
                    <a:pt x="0" y="189838"/>
                  </a:lnTo>
                  <a:lnTo>
                    <a:pt x="392" y="229630"/>
                  </a:lnTo>
                  <a:lnTo>
                    <a:pt x="8328" y="264013"/>
                  </a:lnTo>
                  <a:lnTo>
                    <a:pt x="21262" y="291054"/>
                  </a:lnTo>
                  <a:lnTo>
                    <a:pt x="31484" y="299676"/>
                  </a:lnTo>
                  <a:lnTo>
                    <a:pt x="57894" y="309256"/>
                  </a:lnTo>
                  <a:lnTo>
                    <a:pt x="90329" y="305988"/>
                  </a:lnTo>
                  <a:lnTo>
                    <a:pt x="124499" y="292306"/>
                  </a:lnTo>
                  <a:lnTo>
                    <a:pt x="156149" y="267410"/>
                  </a:lnTo>
                  <a:lnTo>
                    <a:pt x="181035" y="235649"/>
                  </a:lnTo>
                  <a:lnTo>
                    <a:pt x="191622" y="218289"/>
                  </a:lnTo>
                  <a:lnTo>
                    <a:pt x="203385" y="172660"/>
                  </a:lnTo>
                  <a:lnTo>
                    <a:pt x="206522" y="146663"/>
                  </a:lnTo>
                  <a:lnTo>
                    <a:pt x="207202" y="122277"/>
                  </a:lnTo>
                  <a:lnTo>
                    <a:pt x="204195" y="76365"/>
                  </a:lnTo>
                  <a:lnTo>
                    <a:pt x="194392" y="41849"/>
                  </a:lnTo>
                  <a:lnTo>
                    <a:pt x="187827" y="27706"/>
                  </a:lnTo>
                  <a:lnTo>
                    <a:pt x="178511" y="17572"/>
                  </a:lnTo>
                  <a:lnTo>
                    <a:pt x="154990" y="4430"/>
                  </a:lnTo>
                  <a:lnTo>
                    <a:pt x="129955" y="0"/>
                  </a:lnTo>
                  <a:lnTo>
                    <a:pt x="106833" y="1795"/>
                  </a:lnTo>
                  <a:lnTo>
                    <a:pt x="89501" y="9648"/>
                  </a:lnTo>
                  <a:lnTo>
                    <a:pt x="84033" y="15411"/>
                  </a:lnTo>
                  <a:lnTo>
                    <a:pt x="77957" y="29340"/>
                  </a:lnTo>
                  <a:lnTo>
                    <a:pt x="79019" y="46820"/>
                  </a:lnTo>
                  <a:lnTo>
                    <a:pt x="84901" y="65642"/>
                  </a:lnTo>
                  <a:lnTo>
                    <a:pt x="111914" y="109288"/>
                  </a:lnTo>
                  <a:lnTo>
                    <a:pt x="149296" y="145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623">
            <a:extLst>
              <a:ext uri="{FF2B5EF4-FFF2-40B4-BE49-F238E27FC236}">
                <a16:creationId xmlns:a16="http://schemas.microsoft.com/office/drawing/2014/main" xmlns="" id="{32A5B35B-4A87-4204-852C-4CB6ABCCF9E3}"/>
              </a:ext>
            </a:extLst>
          </p:cNvPr>
          <p:cNvGrpSpPr/>
          <p:nvPr/>
        </p:nvGrpSpPr>
        <p:grpSpPr>
          <a:xfrm>
            <a:off x="3263900" y="1019506"/>
            <a:ext cx="304801" cy="84512"/>
            <a:chOff x="3263900" y="1019506"/>
            <a:chExt cx="304801" cy="84512"/>
          </a:xfrm>
        </p:grpSpPr>
        <p:sp>
          <p:nvSpPr>
            <p:cNvPr id="5" name="SMARTInkShape-3385">
              <a:extLst>
                <a:ext uri="{FF2B5EF4-FFF2-40B4-BE49-F238E27FC236}">
                  <a16:creationId xmlns:a16="http://schemas.microsoft.com/office/drawing/2014/main" xmlns="" id="{5E046D4A-4B7F-412B-8508-3A912CBCCB5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263900" y="1019506"/>
              <a:ext cx="241301" cy="21895"/>
            </a:xfrm>
            <a:custGeom>
              <a:avLst/>
              <a:gdLst/>
              <a:ahLst/>
              <a:cxnLst/>
              <a:rect l="0" t="0" r="0" b="0"/>
              <a:pathLst>
                <a:path w="241301" h="21895">
                  <a:moveTo>
                    <a:pt x="0" y="21894"/>
                  </a:moveTo>
                  <a:lnTo>
                    <a:pt x="0" y="21894"/>
                  </a:lnTo>
                  <a:lnTo>
                    <a:pt x="35156" y="14986"/>
                  </a:lnTo>
                  <a:lnTo>
                    <a:pt x="65719" y="11063"/>
                  </a:lnTo>
                  <a:lnTo>
                    <a:pt x="105173" y="6967"/>
                  </a:lnTo>
                  <a:lnTo>
                    <a:pt x="144816" y="2795"/>
                  </a:lnTo>
                  <a:lnTo>
                    <a:pt x="181485" y="0"/>
                  </a:lnTo>
                  <a:lnTo>
                    <a:pt x="241300" y="2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86">
              <a:extLst>
                <a:ext uri="{FF2B5EF4-FFF2-40B4-BE49-F238E27FC236}">
                  <a16:creationId xmlns:a16="http://schemas.microsoft.com/office/drawing/2014/main" xmlns="" id="{1C05FC99-9560-41E0-B2CB-CECEE12151F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343079" y="1073150"/>
              <a:ext cx="225622" cy="30868"/>
            </a:xfrm>
            <a:custGeom>
              <a:avLst/>
              <a:gdLst/>
              <a:ahLst/>
              <a:cxnLst/>
              <a:rect l="0" t="0" r="0" b="0"/>
              <a:pathLst>
                <a:path w="2256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6" y="30867"/>
                  </a:lnTo>
                  <a:lnTo>
                    <a:pt x="52097" y="25095"/>
                  </a:lnTo>
                  <a:lnTo>
                    <a:pt x="93466" y="16092"/>
                  </a:lnTo>
                  <a:lnTo>
                    <a:pt x="117762" y="12139"/>
                  </a:lnTo>
                  <a:lnTo>
                    <a:pt x="143837" y="8798"/>
                  </a:lnTo>
                  <a:lnTo>
                    <a:pt x="189272" y="3910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24">
            <a:extLst>
              <a:ext uri="{FF2B5EF4-FFF2-40B4-BE49-F238E27FC236}">
                <a16:creationId xmlns:a16="http://schemas.microsoft.com/office/drawing/2014/main" xmlns="" id="{C4EBB699-B4AB-4267-8A20-112F506CCF23}"/>
              </a:ext>
            </a:extLst>
          </p:cNvPr>
          <p:cNvGrpSpPr/>
          <p:nvPr/>
        </p:nvGrpSpPr>
        <p:grpSpPr>
          <a:xfrm>
            <a:off x="4194439" y="838300"/>
            <a:ext cx="402962" cy="585949"/>
            <a:chOff x="4194439" y="838300"/>
            <a:chExt cx="402962" cy="585949"/>
          </a:xfrm>
        </p:grpSpPr>
        <p:sp>
          <p:nvSpPr>
            <p:cNvPr id="8" name="SMARTInkShape-3387">
              <a:extLst>
                <a:ext uri="{FF2B5EF4-FFF2-40B4-BE49-F238E27FC236}">
                  <a16:creationId xmlns:a16="http://schemas.microsoft.com/office/drawing/2014/main" xmlns="" id="{38626650-B52B-444E-8BAA-2E9299F7588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194439" y="838300"/>
              <a:ext cx="402962" cy="346950"/>
            </a:xfrm>
            <a:custGeom>
              <a:avLst/>
              <a:gdLst/>
              <a:ahLst/>
              <a:cxnLst/>
              <a:rect l="0" t="0" r="0" b="0"/>
              <a:pathLst>
                <a:path w="402962" h="346950">
                  <a:moveTo>
                    <a:pt x="275961" y="12600"/>
                  </a:moveTo>
                  <a:lnTo>
                    <a:pt x="275961" y="12600"/>
                  </a:lnTo>
                  <a:lnTo>
                    <a:pt x="279332" y="9229"/>
                  </a:lnTo>
                  <a:lnTo>
                    <a:pt x="280987" y="5692"/>
                  </a:lnTo>
                  <a:lnTo>
                    <a:pt x="281428" y="3762"/>
                  </a:lnTo>
                  <a:lnTo>
                    <a:pt x="283133" y="2474"/>
                  </a:lnTo>
                  <a:lnTo>
                    <a:pt x="294465" y="0"/>
                  </a:lnTo>
                  <a:lnTo>
                    <a:pt x="248537" y="24703"/>
                  </a:lnTo>
                  <a:lnTo>
                    <a:pt x="212567" y="41586"/>
                  </a:lnTo>
                  <a:lnTo>
                    <a:pt x="180758" y="57233"/>
                  </a:lnTo>
                  <a:lnTo>
                    <a:pt x="143102" y="75946"/>
                  </a:lnTo>
                  <a:lnTo>
                    <a:pt x="106611" y="94141"/>
                  </a:lnTo>
                  <a:lnTo>
                    <a:pt x="63741" y="118370"/>
                  </a:lnTo>
                  <a:lnTo>
                    <a:pt x="47585" y="131575"/>
                  </a:lnTo>
                  <a:lnTo>
                    <a:pt x="40405" y="142148"/>
                  </a:lnTo>
                  <a:lnTo>
                    <a:pt x="41312" y="146238"/>
                  </a:lnTo>
                  <a:lnTo>
                    <a:pt x="44739" y="149670"/>
                  </a:lnTo>
                  <a:lnTo>
                    <a:pt x="49847" y="152663"/>
                  </a:lnTo>
                  <a:lnTo>
                    <a:pt x="84002" y="156876"/>
                  </a:lnTo>
                  <a:lnTo>
                    <a:pt x="119620" y="157862"/>
                  </a:lnTo>
                  <a:lnTo>
                    <a:pt x="158498" y="159711"/>
                  </a:lnTo>
                  <a:lnTo>
                    <a:pt x="203920" y="169391"/>
                  </a:lnTo>
                  <a:lnTo>
                    <a:pt x="218778" y="179651"/>
                  </a:lnTo>
                  <a:lnTo>
                    <a:pt x="220200" y="186056"/>
                  </a:lnTo>
                  <a:lnTo>
                    <a:pt x="218325" y="193149"/>
                  </a:lnTo>
                  <a:lnTo>
                    <a:pt x="214254" y="200699"/>
                  </a:lnTo>
                  <a:lnTo>
                    <a:pt x="178185" y="231552"/>
                  </a:lnTo>
                  <a:lnTo>
                    <a:pt x="139372" y="255256"/>
                  </a:lnTo>
                  <a:lnTo>
                    <a:pt x="95310" y="279197"/>
                  </a:lnTo>
                  <a:lnTo>
                    <a:pt x="52209" y="301597"/>
                  </a:lnTo>
                  <a:lnTo>
                    <a:pt x="5358" y="333172"/>
                  </a:lnTo>
                  <a:lnTo>
                    <a:pt x="1720" y="337792"/>
                  </a:lnTo>
                  <a:lnTo>
                    <a:pt x="0" y="341578"/>
                  </a:lnTo>
                  <a:lnTo>
                    <a:pt x="3793" y="344102"/>
                  </a:lnTo>
                  <a:lnTo>
                    <a:pt x="38371" y="346949"/>
                  </a:lnTo>
                  <a:lnTo>
                    <a:pt x="85699" y="345114"/>
                  </a:lnTo>
                  <a:lnTo>
                    <a:pt x="114548" y="342226"/>
                  </a:lnTo>
                  <a:lnTo>
                    <a:pt x="145774" y="338184"/>
                  </a:lnTo>
                  <a:lnTo>
                    <a:pt x="178586" y="333373"/>
                  </a:lnTo>
                  <a:lnTo>
                    <a:pt x="211044" y="330165"/>
                  </a:lnTo>
                  <a:lnTo>
                    <a:pt x="243266" y="328027"/>
                  </a:lnTo>
                  <a:lnTo>
                    <a:pt x="275331" y="326601"/>
                  </a:lnTo>
                  <a:lnTo>
                    <a:pt x="303763" y="327062"/>
                  </a:lnTo>
                  <a:lnTo>
                    <a:pt x="329774" y="328780"/>
                  </a:lnTo>
                  <a:lnTo>
                    <a:pt x="370433" y="333041"/>
                  </a:lnTo>
                  <a:lnTo>
                    <a:pt x="402961" y="336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88">
              <a:extLst>
                <a:ext uri="{FF2B5EF4-FFF2-40B4-BE49-F238E27FC236}">
                  <a16:creationId xmlns:a16="http://schemas.microsoft.com/office/drawing/2014/main" xmlns="" id="{C8C2C95E-D700-4E7E-BC63-DBF1FBBFFBD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305300" y="1270000"/>
              <a:ext cx="184151" cy="154249"/>
            </a:xfrm>
            <a:custGeom>
              <a:avLst/>
              <a:gdLst/>
              <a:ahLst/>
              <a:cxnLst/>
              <a:rect l="0" t="0" r="0" b="0"/>
              <a:pathLst>
                <a:path w="184151" h="154249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6480" y="42072"/>
                  </a:lnTo>
                  <a:lnTo>
                    <a:pt x="15580" y="39865"/>
                  </a:lnTo>
                  <a:lnTo>
                    <a:pt x="35974" y="45365"/>
                  </a:lnTo>
                  <a:lnTo>
                    <a:pt x="59891" y="59303"/>
                  </a:lnTo>
                  <a:lnTo>
                    <a:pt x="81481" y="86951"/>
                  </a:lnTo>
                  <a:lnTo>
                    <a:pt x="91170" y="118583"/>
                  </a:lnTo>
                  <a:lnTo>
                    <a:pt x="89674" y="135959"/>
                  </a:lnTo>
                  <a:lnTo>
                    <a:pt x="85010" y="148621"/>
                  </a:lnTo>
                  <a:lnTo>
                    <a:pt x="80586" y="154248"/>
                  </a:lnTo>
                  <a:lnTo>
                    <a:pt x="79124" y="152927"/>
                  </a:lnTo>
                  <a:lnTo>
                    <a:pt x="77500" y="143932"/>
                  </a:lnTo>
                  <a:lnTo>
                    <a:pt x="79956" y="116259"/>
                  </a:lnTo>
                  <a:lnTo>
                    <a:pt x="95265" y="81249"/>
                  </a:lnTo>
                  <a:lnTo>
                    <a:pt x="121046" y="47436"/>
                  </a:lnTo>
                  <a:lnTo>
                    <a:pt x="166563" y="1229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25">
            <a:extLst>
              <a:ext uri="{FF2B5EF4-FFF2-40B4-BE49-F238E27FC236}">
                <a16:creationId xmlns:a16="http://schemas.microsoft.com/office/drawing/2014/main" xmlns="" id="{7FE0283D-F7F0-45D0-97ED-DE5C2B803A97}"/>
              </a:ext>
            </a:extLst>
          </p:cNvPr>
          <p:cNvGrpSpPr/>
          <p:nvPr/>
        </p:nvGrpSpPr>
        <p:grpSpPr>
          <a:xfrm>
            <a:off x="4932664" y="813683"/>
            <a:ext cx="394987" cy="522006"/>
            <a:chOff x="4932664" y="813683"/>
            <a:chExt cx="394987" cy="522006"/>
          </a:xfrm>
        </p:grpSpPr>
        <p:sp>
          <p:nvSpPr>
            <p:cNvPr id="11" name="SMARTInkShape-3389">
              <a:extLst>
                <a:ext uri="{FF2B5EF4-FFF2-40B4-BE49-F238E27FC236}">
                  <a16:creationId xmlns:a16="http://schemas.microsoft.com/office/drawing/2014/main" xmlns="" id="{58456051-3B2B-4F00-B8DF-4320C9DBDC8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32664" y="813683"/>
              <a:ext cx="369587" cy="270419"/>
            </a:xfrm>
            <a:custGeom>
              <a:avLst/>
              <a:gdLst/>
              <a:ahLst/>
              <a:cxnLst/>
              <a:rect l="0" t="0" r="0" b="0"/>
              <a:pathLst>
                <a:path w="369587" h="270419">
                  <a:moveTo>
                    <a:pt x="299736" y="5467"/>
                  </a:moveTo>
                  <a:lnTo>
                    <a:pt x="299736" y="5467"/>
                  </a:lnTo>
                  <a:lnTo>
                    <a:pt x="303107" y="5467"/>
                  </a:lnTo>
                  <a:lnTo>
                    <a:pt x="306643" y="3585"/>
                  </a:lnTo>
                  <a:lnTo>
                    <a:pt x="310567" y="1103"/>
                  </a:lnTo>
                  <a:lnTo>
                    <a:pt x="314663" y="0"/>
                  </a:lnTo>
                  <a:lnTo>
                    <a:pt x="276179" y="16811"/>
                  </a:lnTo>
                  <a:lnTo>
                    <a:pt x="241995" y="30970"/>
                  </a:lnTo>
                  <a:lnTo>
                    <a:pt x="198579" y="46670"/>
                  </a:lnTo>
                  <a:lnTo>
                    <a:pt x="151061" y="64937"/>
                  </a:lnTo>
                  <a:lnTo>
                    <a:pt x="103836" y="84109"/>
                  </a:lnTo>
                  <a:lnTo>
                    <a:pt x="61680" y="102038"/>
                  </a:lnTo>
                  <a:lnTo>
                    <a:pt x="15731" y="127998"/>
                  </a:lnTo>
                  <a:lnTo>
                    <a:pt x="2532" y="141299"/>
                  </a:lnTo>
                  <a:lnTo>
                    <a:pt x="0" y="146822"/>
                  </a:lnTo>
                  <a:lnTo>
                    <a:pt x="3251" y="151915"/>
                  </a:lnTo>
                  <a:lnTo>
                    <a:pt x="20034" y="161336"/>
                  </a:lnTo>
                  <a:lnTo>
                    <a:pt x="53363" y="168346"/>
                  </a:lnTo>
                  <a:lnTo>
                    <a:pt x="96398" y="173813"/>
                  </a:lnTo>
                  <a:lnTo>
                    <a:pt x="143747" y="178595"/>
                  </a:lnTo>
                  <a:lnTo>
                    <a:pt x="181724" y="184953"/>
                  </a:lnTo>
                  <a:lnTo>
                    <a:pt x="208480" y="192483"/>
                  </a:lnTo>
                  <a:lnTo>
                    <a:pt x="220373" y="200533"/>
                  </a:lnTo>
                  <a:lnTo>
                    <a:pt x="218605" y="206067"/>
                  </a:lnTo>
                  <a:lnTo>
                    <a:pt x="203470" y="219741"/>
                  </a:lnTo>
                  <a:lnTo>
                    <a:pt x="172755" y="233344"/>
                  </a:lnTo>
                  <a:lnTo>
                    <a:pt x="133939" y="245740"/>
                  </a:lnTo>
                  <a:lnTo>
                    <a:pt x="93169" y="255953"/>
                  </a:lnTo>
                  <a:lnTo>
                    <a:pt x="50775" y="266265"/>
                  </a:lnTo>
                  <a:lnTo>
                    <a:pt x="41155" y="269544"/>
                  </a:lnTo>
                  <a:lnTo>
                    <a:pt x="40565" y="270418"/>
                  </a:lnTo>
                  <a:lnTo>
                    <a:pt x="70075" y="268278"/>
                  </a:lnTo>
                  <a:lnTo>
                    <a:pt x="111117" y="265029"/>
                  </a:lnTo>
                  <a:lnTo>
                    <a:pt x="135889" y="263175"/>
                  </a:lnTo>
                  <a:lnTo>
                    <a:pt x="163694" y="261233"/>
                  </a:lnTo>
                  <a:lnTo>
                    <a:pt x="193519" y="259233"/>
                  </a:lnTo>
                  <a:lnTo>
                    <a:pt x="224691" y="257195"/>
                  </a:lnTo>
                  <a:lnTo>
                    <a:pt x="254645" y="256541"/>
                  </a:lnTo>
                  <a:lnTo>
                    <a:pt x="283786" y="256811"/>
                  </a:lnTo>
                  <a:lnTo>
                    <a:pt x="312386" y="257696"/>
                  </a:lnTo>
                  <a:lnTo>
                    <a:pt x="369586" y="259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90">
              <a:extLst>
                <a:ext uri="{FF2B5EF4-FFF2-40B4-BE49-F238E27FC236}">
                  <a16:creationId xmlns:a16="http://schemas.microsoft.com/office/drawing/2014/main" xmlns="" id="{B48A92C3-C4E5-4D9F-BD7F-9FFEAFA05BE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70772" y="1213373"/>
              <a:ext cx="256879" cy="122316"/>
            </a:xfrm>
            <a:custGeom>
              <a:avLst/>
              <a:gdLst/>
              <a:ahLst/>
              <a:cxnLst/>
              <a:rect l="0" t="0" r="0" b="0"/>
              <a:pathLst>
                <a:path w="256879" h="122316">
                  <a:moveTo>
                    <a:pt x="161628" y="12177"/>
                  </a:moveTo>
                  <a:lnTo>
                    <a:pt x="161628" y="12177"/>
                  </a:lnTo>
                  <a:lnTo>
                    <a:pt x="154886" y="5435"/>
                  </a:lnTo>
                  <a:lnTo>
                    <a:pt x="144050" y="2125"/>
                  </a:lnTo>
                  <a:lnTo>
                    <a:pt x="107355" y="0"/>
                  </a:lnTo>
                  <a:lnTo>
                    <a:pt x="68327" y="9745"/>
                  </a:lnTo>
                  <a:lnTo>
                    <a:pt x="25485" y="36151"/>
                  </a:lnTo>
                  <a:lnTo>
                    <a:pt x="7516" y="55052"/>
                  </a:lnTo>
                  <a:lnTo>
                    <a:pt x="1736" y="64044"/>
                  </a:lnTo>
                  <a:lnTo>
                    <a:pt x="0" y="72861"/>
                  </a:lnTo>
                  <a:lnTo>
                    <a:pt x="3716" y="90183"/>
                  </a:lnTo>
                  <a:lnTo>
                    <a:pt x="23711" y="105407"/>
                  </a:lnTo>
                  <a:lnTo>
                    <a:pt x="56588" y="117113"/>
                  </a:lnTo>
                  <a:lnTo>
                    <a:pt x="101773" y="122315"/>
                  </a:lnTo>
                  <a:lnTo>
                    <a:pt x="129485" y="121586"/>
                  </a:lnTo>
                  <a:lnTo>
                    <a:pt x="159955" y="118983"/>
                  </a:lnTo>
                  <a:lnTo>
                    <a:pt x="192263" y="115131"/>
                  </a:lnTo>
                  <a:lnTo>
                    <a:pt x="256878" y="107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26">
            <a:extLst>
              <a:ext uri="{FF2B5EF4-FFF2-40B4-BE49-F238E27FC236}">
                <a16:creationId xmlns:a16="http://schemas.microsoft.com/office/drawing/2014/main" xmlns="" id="{A8BFEE7E-8DF7-433C-81EA-1926852CE205}"/>
              </a:ext>
            </a:extLst>
          </p:cNvPr>
          <p:cNvGrpSpPr/>
          <p:nvPr/>
        </p:nvGrpSpPr>
        <p:grpSpPr>
          <a:xfrm>
            <a:off x="5776533" y="463550"/>
            <a:ext cx="2446718" cy="989062"/>
            <a:chOff x="5776533" y="463550"/>
            <a:chExt cx="2446718" cy="989062"/>
          </a:xfrm>
        </p:grpSpPr>
        <p:sp>
          <p:nvSpPr>
            <p:cNvPr id="14" name="SMARTInkShape-3391">
              <a:extLst>
                <a:ext uri="{FF2B5EF4-FFF2-40B4-BE49-F238E27FC236}">
                  <a16:creationId xmlns:a16="http://schemas.microsoft.com/office/drawing/2014/main" xmlns="" id="{B6F2372C-0542-4B35-A230-3F3E19931A4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76533" y="502533"/>
              <a:ext cx="141668" cy="361068"/>
            </a:xfrm>
            <a:custGeom>
              <a:avLst/>
              <a:gdLst/>
              <a:ahLst/>
              <a:cxnLst/>
              <a:rect l="0" t="0" r="0" b="0"/>
              <a:pathLst>
                <a:path w="141668" h="361068">
                  <a:moveTo>
                    <a:pt x="141667" y="5467"/>
                  </a:moveTo>
                  <a:lnTo>
                    <a:pt x="141667" y="5467"/>
                  </a:lnTo>
                  <a:lnTo>
                    <a:pt x="138296" y="2096"/>
                  </a:lnTo>
                  <a:lnTo>
                    <a:pt x="132878" y="441"/>
                  </a:lnTo>
                  <a:lnTo>
                    <a:pt x="129458" y="0"/>
                  </a:lnTo>
                  <a:lnTo>
                    <a:pt x="111160" y="6120"/>
                  </a:lnTo>
                  <a:lnTo>
                    <a:pt x="87864" y="23613"/>
                  </a:lnTo>
                  <a:lnTo>
                    <a:pt x="56346" y="60154"/>
                  </a:lnTo>
                  <a:lnTo>
                    <a:pt x="36249" y="92567"/>
                  </a:lnTo>
                  <a:lnTo>
                    <a:pt x="19319" y="128139"/>
                  </a:lnTo>
                  <a:lnTo>
                    <a:pt x="7092" y="165116"/>
                  </a:lnTo>
                  <a:lnTo>
                    <a:pt x="717" y="200835"/>
                  </a:lnTo>
                  <a:lnTo>
                    <a:pt x="0" y="234819"/>
                  </a:lnTo>
                  <a:lnTo>
                    <a:pt x="6738" y="266387"/>
                  </a:lnTo>
                  <a:lnTo>
                    <a:pt x="29172" y="305183"/>
                  </a:lnTo>
                  <a:lnTo>
                    <a:pt x="68275" y="335650"/>
                  </a:lnTo>
                  <a:lnTo>
                    <a:pt x="112239" y="352439"/>
                  </a:lnTo>
                  <a:lnTo>
                    <a:pt x="141667" y="361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392">
              <a:extLst>
                <a:ext uri="{FF2B5EF4-FFF2-40B4-BE49-F238E27FC236}">
                  <a16:creationId xmlns:a16="http://schemas.microsoft.com/office/drawing/2014/main" xmlns="" id="{F3ADC2FE-9D7B-49FB-BA89-B065343A02F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073940" y="553333"/>
              <a:ext cx="180811" cy="255293"/>
            </a:xfrm>
            <a:custGeom>
              <a:avLst/>
              <a:gdLst/>
              <a:ahLst/>
              <a:cxnLst/>
              <a:rect l="0" t="0" r="0" b="0"/>
              <a:pathLst>
                <a:path w="180811" h="255293">
                  <a:moveTo>
                    <a:pt x="180810" y="5467"/>
                  </a:moveTo>
                  <a:lnTo>
                    <a:pt x="180810" y="5467"/>
                  </a:lnTo>
                  <a:lnTo>
                    <a:pt x="177439" y="2096"/>
                  </a:lnTo>
                  <a:lnTo>
                    <a:pt x="165230" y="0"/>
                  </a:lnTo>
                  <a:lnTo>
                    <a:pt x="124046" y="1115"/>
                  </a:lnTo>
                  <a:lnTo>
                    <a:pt x="82083" y="10669"/>
                  </a:lnTo>
                  <a:lnTo>
                    <a:pt x="44467" y="29157"/>
                  </a:lnTo>
                  <a:lnTo>
                    <a:pt x="33665" y="41161"/>
                  </a:lnTo>
                  <a:lnTo>
                    <a:pt x="20981" y="71863"/>
                  </a:lnTo>
                  <a:lnTo>
                    <a:pt x="16046" y="115243"/>
                  </a:lnTo>
                  <a:lnTo>
                    <a:pt x="10890" y="162696"/>
                  </a:lnTo>
                  <a:lnTo>
                    <a:pt x="6291" y="206250"/>
                  </a:lnTo>
                  <a:lnTo>
                    <a:pt x="0" y="237274"/>
                  </a:lnTo>
                  <a:lnTo>
                    <a:pt x="1202" y="245605"/>
                  </a:lnTo>
                  <a:lnTo>
                    <a:pt x="5845" y="254262"/>
                  </a:lnTo>
                  <a:lnTo>
                    <a:pt x="8428" y="255292"/>
                  </a:lnTo>
                  <a:lnTo>
                    <a:pt x="53794" y="246399"/>
                  </a:lnTo>
                  <a:lnTo>
                    <a:pt x="94415" y="238228"/>
                  </a:lnTo>
                  <a:lnTo>
                    <a:pt x="117310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93">
              <a:extLst>
                <a:ext uri="{FF2B5EF4-FFF2-40B4-BE49-F238E27FC236}">
                  <a16:creationId xmlns:a16="http://schemas.microsoft.com/office/drawing/2014/main" xmlns="" id="{DCEAC270-9036-4DCE-A103-F249438DAF5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076950" y="7048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36628" y="77"/>
                  </a:lnTo>
                  <a:lnTo>
                    <a:pt x="81408" y="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94">
              <a:extLst>
                <a:ext uri="{FF2B5EF4-FFF2-40B4-BE49-F238E27FC236}">
                  <a16:creationId xmlns:a16="http://schemas.microsoft.com/office/drawing/2014/main" xmlns="" id="{D0E3CA84-B352-4B8A-8458-D6E2400623C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261100" y="717550"/>
              <a:ext cx="82551" cy="114527"/>
            </a:xfrm>
            <a:custGeom>
              <a:avLst/>
              <a:gdLst/>
              <a:ahLst/>
              <a:cxnLst/>
              <a:rect l="0" t="0" r="0" b="0"/>
              <a:pathLst>
                <a:path w="82551" h="11452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2603" y="17677"/>
                  </a:lnTo>
                  <a:lnTo>
                    <a:pt x="56613" y="39789"/>
                  </a:lnTo>
                  <a:lnTo>
                    <a:pt x="66554" y="54608"/>
                  </a:lnTo>
                  <a:lnTo>
                    <a:pt x="70031" y="70602"/>
                  </a:lnTo>
                  <a:lnTo>
                    <a:pt x="68519" y="86412"/>
                  </a:lnTo>
                  <a:lnTo>
                    <a:pt x="63145" y="100494"/>
                  </a:lnTo>
                  <a:lnTo>
                    <a:pt x="54169" y="110046"/>
                  </a:lnTo>
                  <a:lnTo>
                    <a:pt x="48813" y="113580"/>
                  </a:lnTo>
                  <a:lnTo>
                    <a:pt x="43831" y="114526"/>
                  </a:lnTo>
                  <a:lnTo>
                    <a:pt x="39098" y="113745"/>
                  </a:lnTo>
                  <a:lnTo>
                    <a:pt x="34532" y="111813"/>
                  </a:lnTo>
                  <a:lnTo>
                    <a:pt x="32194" y="108409"/>
                  </a:lnTo>
                  <a:lnTo>
                    <a:pt x="31476" y="98982"/>
                  </a:lnTo>
                  <a:lnTo>
                    <a:pt x="41782" y="78403"/>
                  </a:lnTo>
                  <a:lnTo>
                    <a:pt x="8255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95">
              <a:extLst>
                <a:ext uri="{FF2B5EF4-FFF2-40B4-BE49-F238E27FC236}">
                  <a16:creationId xmlns:a16="http://schemas.microsoft.com/office/drawing/2014/main" xmlns="" id="{B5956B46-29EA-40F2-897A-9AB4F5A8378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416449" y="739579"/>
              <a:ext cx="162152" cy="109771"/>
            </a:xfrm>
            <a:custGeom>
              <a:avLst/>
              <a:gdLst/>
              <a:ahLst/>
              <a:cxnLst/>
              <a:rect l="0" t="0" r="0" b="0"/>
              <a:pathLst>
                <a:path w="162152" h="109771">
                  <a:moveTo>
                    <a:pt x="92301" y="3371"/>
                  </a:moveTo>
                  <a:lnTo>
                    <a:pt x="92301" y="3371"/>
                  </a:lnTo>
                  <a:lnTo>
                    <a:pt x="82188" y="0"/>
                  </a:lnTo>
                  <a:lnTo>
                    <a:pt x="71578" y="226"/>
                  </a:lnTo>
                  <a:lnTo>
                    <a:pt x="51824" y="6202"/>
                  </a:lnTo>
                  <a:lnTo>
                    <a:pt x="29978" y="18791"/>
                  </a:lnTo>
                  <a:lnTo>
                    <a:pt x="7005" y="42008"/>
                  </a:lnTo>
                  <a:lnTo>
                    <a:pt x="1474" y="54410"/>
                  </a:lnTo>
                  <a:lnTo>
                    <a:pt x="0" y="60680"/>
                  </a:lnTo>
                  <a:lnTo>
                    <a:pt x="2124" y="75173"/>
                  </a:lnTo>
                  <a:lnTo>
                    <a:pt x="4667" y="82989"/>
                  </a:lnTo>
                  <a:lnTo>
                    <a:pt x="13135" y="93555"/>
                  </a:lnTo>
                  <a:lnTo>
                    <a:pt x="18357" y="97360"/>
                  </a:lnTo>
                  <a:lnTo>
                    <a:pt x="45933" y="106087"/>
                  </a:lnTo>
                  <a:lnTo>
                    <a:pt x="80914" y="109770"/>
                  </a:lnTo>
                  <a:lnTo>
                    <a:pt x="128203" y="107491"/>
                  </a:lnTo>
                  <a:lnTo>
                    <a:pt x="162151" y="104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96">
              <a:extLst>
                <a:ext uri="{FF2B5EF4-FFF2-40B4-BE49-F238E27FC236}">
                  <a16:creationId xmlns:a16="http://schemas.microsoft.com/office/drawing/2014/main" xmlns="" id="{D3F66B22-94D9-4A04-9D21-DDACEBDCF24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794500" y="711200"/>
              <a:ext cx="260351" cy="11407"/>
            </a:xfrm>
            <a:custGeom>
              <a:avLst/>
              <a:gdLst/>
              <a:ahLst/>
              <a:cxnLst/>
              <a:rect l="0" t="0" r="0" b="0"/>
              <a:pathLst>
                <a:path w="260351" h="11407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8420" y="11406"/>
                  </a:lnTo>
                  <a:lnTo>
                    <a:pt x="80787" y="9068"/>
                  </a:lnTo>
                  <a:lnTo>
                    <a:pt x="116338" y="7558"/>
                  </a:lnTo>
                  <a:lnTo>
                    <a:pt x="152600" y="6181"/>
                  </a:lnTo>
                  <a:lnTo>
                    <a:pt x="187532" y="3217"/>
                  </a:lnTo>
                  <a:lnTo>
                    <a:pt x="232189" y="95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97">
              <a:extLst>
                <a:ext uri="{FF2B5EF4-FFF2-40B4-BE49-F238E27FC236}">
                  <a16:creationId xmlns:a16="http://schemas.microsoft.com/office/drawing/2014/main" xmlns="" id="{F86E49B7-2F86-4040-8273-35646D09D0B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30331" y="570650"/>
              <a:ext cx="158238" cy="221121"/>
            </a:xfrm>
            <a:custGeom>
              <a:avLst/>
              <a:gdLst/>
              <a:ahLst/>
              <a:cxnLst/>
              <a:rect l="0" t="0" r="0" b="0"/>
              <a:pathLst>
                <a:path w="158238" h="221121">
                  <a:moveTo>
                    <a:pt x="142019" y="45300"/>
                  </a:moveTo>
                  <a:lnTo>
                    <a:pt x="142019" y="45300"/>
                  </a:lnTo>
                  <a:lnTo>
                    <a:pt x="132298" y="13612"/>
                  </a:lnTo>
                  <a:lnTo>
                    <a:pt x="125704" y="5816"/>
                  </a:lnTo>
                  <a:lnTo>
                    <a:pt x="118069" y="0"/>
                  </a:lnTo>
                  <a:lnTo>
                    <a:pt x="112647" y="283"/>
                  </a:lnTo>
                  <a:lnTo>
                    <a:pt x="99096" y="6243"/>
                  </a:lnTo>
                  <a:lnTo>
                    <a:pt x="52898" y="44640"/>
                  </a:lnTo>
                  <a:lnTo>
                    <a:pt x="27621" y="76051"/>
                  </a:lnTo>
                  <a:lnTo>
                    <a:pt x="9801" y="109297"/>
                  </a:lnTo>
                  <a:lnTo>
                    <a:pt x="0" y="142182"/>
                  </a:lnTo>
                  <a:lnTo>
                    <a:pt x="348" y="173261"/>
                  </a:lnTo>
                  <a:lnTo>
                    <a:pt x="8969" y="196010"/>
                  </a:lnTo>
                  <a:lnTo>
                    <a:pt x="15218" y="205040"/>
                  </a:lnTo>
                  <a:lnTo>
                    <a:pt x="33452" y="216955"/>
                  </a:lnTo>
                  <a:lnTo>
                    <a:pt x="44241" y="221120"/>
                  </a:lnTo>
                  <a:lnTo>
                    <a:pt x="67518" y="220103"/>
                  </a:lnTo>
                  <a:lnTo>
                    <a:pt x="92679" y="210479"/>
                  </a:lnTo>
                  <a:lnTo>
                    <a:pt x="120326" y="192091"/>
                  </a:lnTo>
                  <a:lnTo>
                    <a:pt x="150172" y="154567"/>
                  </a:lnTo>
                  <a:lnTo>
                    <a:pt x="157872" y="122791"/>
                  </a:lnTo>
                  <a:lnTo>
                    <a:pt x="158237" y="89618"/>
                  </a:lnTo>
                  <a:lnTo>
                    <a:pt x="153695" y="60764"/>
                  </a:lnTo>
                  <a:lnTo>
                    <a:pt x="148392" y="49965"/>
                  </a:lnTo>
                  <a:lnTo>
                    <a:pt x="133092" y="34203"/>
                  </a:lnTo>
                  <a:lnTo>
                    <a:pt x="120177" y="28138"/>
                  </a:lnTo>
                  <a:lnTo>
                    <a:pt x="103919" y="26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98">
              <a:extLst>
                <a:ext uri="{FF2B5EF4-FFF2-40B4-BE49-F238E27FC236}">
                  <a16:creationId xmlns:a16="http://schemas.microsoft.com/office/drawing/2014/main" xmlns="" id="{7E903206-6B60-4D29-B8E5-DB55F6E8883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429500" y="755650"/>
              <a:ext cx="171451" cy="86079"/>
            </a:xfrm>
            <a:custGeom>
              <a:avLst/>
              <a:gdLst/>
              <a:ahLst/>
              <a:cxnLst/>
              <a:rect l="0" t="0" r="0" b="0"/>
              <a:pathLst>
                <a:path w="171451" h="86079">
                  <a:moveTo>
                    <a:pt x="0" y="19050"/>
                  </a:moveTo>
                  <a:lnTo>
                    <a:pt x="0" y="19050"/>
                  </a:lnTo>
                  <a:lnTo>
                    <a:pt x="5069" y="13275"/>
                  </a:lnTo>
                  <a:lnTo>
                    <a:pt x="8839" y="6841"/>
                  </a:lnTo>
                  <a:lnTo>
                    <a:pt x="12948" y="5266"/>
                  </a:lnTo>
                  <a:lnTo>
                    <a:pt x="32216" y="6421"/>
                  </a:lnTo>
                  <a:lnTo>
                    <a:pt x="55093" y="11937"/>
                  </a:lnTo>
                  <a:lnTo>
                    <a:pt x="68935" y="18476"/>
                  </a:lnTo>
                  <a:lnTo>
                    <a:pt x="80262" y="29848"/>
                  </a:lnTo>
                  <a:lnTo>
                    <a:pt x="88588" y="44310"/>
                  </a:lnTo>
                  <a:lnTo>
                    <a:pt x="92289" y="60145"/>
                  </a:lnTo>
                  <a:lnTo>
                    <a:pt x="91160" y="66908"/>
                  </a:lnTo>
                  <a:lnTo>
                    <a:pt x="84260" y="78185"/>
                  </a:lnTo>
                  <a:lnTo>
                    <a:pt x="72256" y="84138"/>
                  </a:lnTo>
                  <a:lnTo>
                    <a:pt x="59630" y="86078"/>
                  </a:lnTo>
                  <a:lnTo>
                    <a:pt x="51667" y="84588"/>
                  </a:lnTo>
                  <a:lnTo>
                    <a:pt x="49261" y="81792"/>
                  </a:lnTo>
                  <a:lnTo>
                    <a:pt x="46588" y="73041"/>
                  </a:lnTo>
                  <a:lnTo>
                    <a:pt x="51045" y="58333"/>
                  </a:lnTo>
                  <a:lnTo>
                    <a:pt x="55197" y="49472"/>
                  </a:lnTo>
                  <a:lnTo>
                    <a:pt x="81265" y="23517"/>
                  </a:lnTo>
                  <a:lnTo>
                    <a:pt x="115800" y="4695"/>
                  </a:lnTo>
                  <a:lnTo>
                    <a:pt x="138485" y="4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99">
              <a:extLst>
                <a:ext uri="{FF2B5EF4-FFF2-40B4-BE49-F238E27FC236}">
                  <a16:creationId xmlns:a16="http://schemas.microsoft.com/office/drawing/2014/main" xmlns="" id="{CE05ABD5-5FB5-4496-BFA0-D357325F943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23407" y="769494"/>
              <a:ext cx="148994" cy="81407"/>
            </a:xfrm>
            <a:custGeom>
              <a:avLst/>
              <a:gdLst/>
              <a:ahLst/>
              <a:cxnLst/>
              <a:rect l="0" t="0" r="0" b="0"/>
              <a:pathLst>
                <a:path w="148994" h="81407">
                  <a:moveTo>
                    <a:pt x="98193" y="11556"/>
                  </a:moveTo>
                  <a:lnTo>
                    <a:pt x="98193" y="11556"/>
                  </a:lnTo>
                  <a:lnTo>
                    <a:pt x="89354" y="2718"/>
                  </a:lnTo>
                  <a:lnTo>
                    <a:pt x="73153" y="0"/>
                  </a:lnTo>
                  <a:lnTo>
                    <a:pt x="46053" y="493"/>
                  </a:lnTo>
                  <a:lnTo>
                    <a:pt x="20340" y="9062"/>
                  </a:lnTo>
                  <a:lnTo>
                    <a:pt x="8088" y="16562"/>
                  </a:lnTo>
                  <a:lnTo>
                    <a:pt x="4256" y="21244"/>
                  </a:lnTo>
                  <a:lnTo>
                    <a:pt x="0" y="32089"/>
                  </a:lnTo>
                  <a:lnTo>
                    <a:pt x="3751" y="45847"/>
                  </a:lnTo>
                  <a:lnTo>
                    <a:pt x="7715" y="53467"/>
                  </a:lnTo>
                  <a:lnTo>
                    <a:pt x="21526" y="63814"/>
                  </a:lnTo>
                  <a:lnTo>
                    <a:pt x="54780" y="73607"/>
                  </a:lnTo>
                  <a:lnTo>
                    <a:pt x="100382" y="79095"/>
                  </a:lnTo>
                  <a:lnTo>
                    <a:pt x="148993" y="81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00">
              <a:extLst>
                <a:ext uri="{FF2B5EF4-FFF2-40B4-BE49-F238E27FC236}">
                  <a16:creationId xmlns:a16="http://schemas.microsoft.com/office/drawing/2014/main" xmlns="" id="{DB3F4E7B-2E8C-4960-A802-9A800DE814A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848600" y="564653"/>
              <a:ext cx="95980" cy="311648"/>
            </a:xfrm>
            <a:custGeom>
              <a:avLst/>
              <a:gdLst/>
              <a:ahLst/>
              <a:cxnLst/>
              <a:rect l="0" t="0" r="0" b="0"/>
              <a:pathLst>
                <a:path w="95980" h="311648">
                  <a:moveTo>
                    <a:pt x="25400" y="13197"/>
                  </a:moveTo>
                  <a:lnTo>
                    <a:pt x="25400" y="13197"/>
                  </a:lnTo>
                  <a:lnTo>
                    <a:pt x="29763" y="811"/>
                  </a:lnTo>
                  <a:lnTo>
                    <a:pt x="30426" y="0"/>
                  </a:lnTo>
                  <a:lnTo>
                    <a:pt x="30867" y="166"/>
                  </a:lnTo>
                  <a:lnTo>
                    <a:pt x="56092" y="40467"/>
                  </a:lnTo>
                  <a:lnTo>
                    <a:pt x="73142" y="72354"/>
                  </a:lnTo>
                  <a:lnTo>
                    <a:pt x="88952" y="110750"/>
                  </a:lnTo>
                  <a:lnTo>
                    <a:pt x="95979" y="153685"/>
                  </a:lnTo>
                  <a:lnTo>
                    <a:pt x="93457" y="196757"/>
                  </a:lnTo>
                  <a:lnTo>
                    <a:pt x="83165" y="236596"/>
                  </a:lnTo>
                  <a:lnTo>
                    <a:pt x="64478" y="268413"/>
                  </a:lnTo>
                  <a:lnTo>
                    <a:pt x="30159" y="300013"/>
                  </a:lnTo>
                  <a:lnTo>
                    <a:pt x="15050" y="308123"/>
                  </a:lnTo>
                  <a:lnTo>
                    <a:pt x="0" y="3116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01">
              <a:extLst>
                <a:ext uri="{FF2B5EF4-FFF2-40B4-BE49-F238E27FC236}">
                  <a16:creationId xmlns:a16="http://schemas.microsoft.com/office/drawing/2014/main" xmlns="" id="{2CD5EE7B-6B66-40BB-982A-DD14F90ABCA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23371" y="463550"/>
              <a:ext cx="199880" cy="203201"/>
            </a:xfrm>
            <a:custGeom>
              <a:avLst/>
              <a:gdLst/>
              <a:ahLst/>
              <a:cxnLst/>
              <a:rect l="0" t="0" r="0" b="0"/>
              <a:pathLst>
                <a:path w="199880" h="203201">
                  <a:moveTo>
                    <a:pt x="3029" y="0"/>
                  </a:moveTo>
                  <a:lnTo>
                    <a:pt x="3029" y="0"/>
                  </a:lnTo>
                  <a:lnTo>
                    <a:pt x="6399" y="3371"/>
                  </a:lnTo>
                  <a:lnTo>
                    <a:pt x="50426" y="27146"/>
                  </a:lnTo>
                  <a:lnTo>
                    <a:pt x="65017" y="38876"/>
                  </a:lnTo>
                  <a:lnTo>
                    <a:pt x="72912" y="53026"/>
                  </a:lnTo>
                  <a:lnTo>
                    <a:pt x="75018" y="60751"/>
                  </a:lnTo>
                  <a:lnTo>
                    <a:pt x="71482" y="70134"/>
                  </a:lnTo>
                  <a:lnTo>
                    <a:pt x="35967" y="109966"/>
                  </a:lnTo>
                  <a:lnTo>
                    <a:pt x="7888" y="138844"/>
                  </a:lnTo>
                  <a:lnTo>
                    <a:pt x="0" y="151754"/>
                  </a:lnTo>
                  <a:lnTo>
                    <a:pt x="2421" y="155497"/>
                  </a:lnTo>
                  <a:lnTo>
                    <a:pt x="14517" y="163419"/>
                  </a:lnTo>
                  <a:lnTo>
                    <a:pt x="58017" y="169070"/>
                  </a:lnTo>
                  <a:lnTo>
                    <a:pt x="93790" y="174155"/>
                  </a:lnTo>
                  <a:lnTo>
                    <a:pt x="130150" y="181825"/>
                  </a:lnTo>
                  <a:lnTo>
                    <a:pt x="176710" y="195926"/>
                  </a:lnTo>
                  <a:lnTo>
                    <a:pt x="199879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02">
              <a:extLst>
                <a:ext uri="{FF2B5EF4-FFF2-40B4-BE49-F238E27FC236}">
                  <a16:creationId xmlns:a16="http://schemas.microsoft.com/office/drawing/2014/main" xmlns="" id="{7CB595A9-71B1-4060-AA68-798CB6DC46D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89650" y="1035050"/>
              <a:ext cx="1460501" cy="25401"/>
            </a:xfrm>
            <a:custGeom>
              <a:avLst/>
              <a:gdLst/>
              <a:ahLst/>
              <a:cxnLst/>
              <a:rect l="0" t="0" r="0" b="0"/>
              <a:pathLst>
                <a:path w="1460501" h="25401">
                  <a:moveTo>
                    <a:pt x="0" y="25400"/>
                  </a:moveTo>
                  <a:lnTo>
                    <a:pt x="0" y="25400"/>
                  </a:lnTo>
                  <a:lnTo>
                    <a:pt x="40452" y="25400"/>
                  </a:lnTo>
                  <a:lnTo>
                    <a:pt x="72124" y="23989"/>
                  </a:lnTo>
                  <a:lnTo>
                    <a:pt x="112993" y="21637"/>
                  </a:lnTo>
                  <a:lnTo>
                    <a:pt x="159996" y="18658"/>
                  </a:lnTo>
                  <a:lnTo>
                    <a:pt x="214614" y="15966"/>
                  </a:lnTo>
                  <a:lnTo>
                    <a:pt x="274310" y="13467"/>
                  </a:lnTo>
                  <a:lnTo>
                    <a:pt x="337389" y="11094"/>
                  </a:lnTo>
                  <a:lnTo>
                    <a:pt x="411899" y="9513"/>
                  </a:lnTo>
                  <a:lnTo>
                    <a:pt x="494026" y="8458"/>
                  </a:lnTo>
                  <a:lnTo>
                    <a:pt x="581234" y="7756"/>
                  </a:lnTo>
                  <a:lnTo>
                    <a:pt x="673945" y="7287"/>
                  </a:lnTo>
                  <a:lnTo>
                    <a:pt x="770324" y="6975"/>
                  </a:lnTo>
                  <a:lnTo>
                    <a:pt x="869148" y="6766"/>
                  </a:lnTo>
                  <a:lnTo>
                    <a:pt x="963254" y="6628"/>
                  </a:lnTo>
                  <a:lnTo>
                    <a:pt x="1054214" y="6535"/>
                  </a:lnTo>
                  <a:lnTo>
                    <a:pt x="1143076" y="6473"/>
                  </a:lnTo>
                  <a:lnTo>
                    <a:pt x="1217840" y="5727"/>
                  </a:lnTo>
                  <a:lnTo>
                    <a:pt x="1283205" y="4523"/>
                  </a:lnTo>
                  <a:lnTo>
                    <a:pt x="1342303" y="3015"/>
                  </a:lnTo>
                  <a:lnTo>
                    <a:pt x="1381702" y="2010"/>
                  </a:lnTo>
                  <a:lnTo>
                    <a:pt x="146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03">
              <a:extLst>
                <a:ext uri="{FF2B5EF4-FFF2-40B4-BE49-F238E27FC236}">
                  <a16:creationId xmlns:a16="http://schemas.microsoft.com/office/drawing/2014/main" xmlns="" id="{056B55E6-12CD-4C55-B1A2-EC5C45E8BF8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255664" y="1216712"/>
              <a:ext cx="246737" cy="235900"/>
            </a:xfrm>
            <a:custGeom>
              <a:avLst/>
              <a:gdLst/>
              <a:ahLst/>
              <a:cxnLst/>
              <a:rect l="0" t="0" r="0" b="0"/>
              <a:pathLst>
                <a:path w="246737" h="235900">
                  <a:moveTo>
                    <a:pt x="240386" y="8838"/>
                  </a:moveTo>
                  <a:lnTo>
                    <a:pt x="240386" y="8838"/>
                  </a:lnTo>
                  <a:lnTo>
                    <a:pt x="234611" y="3768"/>
                  </a:lnTo>
                  <a:lnTo>
                    <a:pt x="228177" y="0"/>
                  </a:lnTo>
                  <a:lnTo>
                    <a:pt x="192270" y="1970"/>
                  </a:lnTo>
                  <a:lnTo>
                    <a:pt x="156045" y="7901"/>
                  </a:lnTo>
                  <a:lnTo>
                    <a:pt x="114345" y="18281"/>
                  </a:lnTo>
                  <a:lnTo>
                    <a:pt x="72826" y="30294"/>
                  </a:lnTo>
                  <a:lnTo>
                    <a:pt x="42415" y="43496"/>
                  </a:lnTo>
                  <a:lnTo>
                    <a:pt x="20391" y="60500"/>
                  </a:lnTo>
                  <a:lnTo>
                    <a:pt x="9496" y="72721"/>
                  </a:lnTo>
                  <a:lnTo>
                    <a:pt x="3713" y="87090"/>
                  </a:lnTo>
                  <a:lnTo>
                    <a:pt x="0" y="122681"/>
                  </a:lnTo>
                  <a:lnTo>
                    <a:pt x="4336" y="163682"/>
                  </a:lnTo>
                  <a:lnTo>
                    <a:pt x="10666" y="209572"/>
                  </a:lnTo>
                  <a:lnTo>
                    <a:pt x="13170" y="219879"/>
                  </a:lnTo>
                  <a:lnTo>
                    <a:pt x="14825" y="223616"/>
                  </a:lnTo>
                  <a:lnTo>
                    <a:pt x="22309" y="229648"/>
                  </a:lnTo>
                  <a:lnTo>
                    <a:pt x="27268" y="232245"/>
                  </a:lnTo>
                  <a:lnTo>
                    <a:pt x="57844" y="235899"/>
                  </a:lnTo>
                  <a:lnTo>
                    <a:pt x="89877" y="232991"/>
                  </a:lnTo>
                  <a:lnTo>
                    <a:pt x="126927" y="227701"/>
                  </a:lnTo>
                  <a:lnTo>
                    <a:pt x="164560" y="222997"/>
                  </a:lnTo>
                  <a:lnTo>
                    <a:pt x="198689" y="218555"/>
                  </a:lnTo>
                  <a:lnTo>
                    <a:pt x="246736" y="212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04">
              <a:extLst>
                <a:ext uri="{FF2B5EF4-FFF2-40B4-BE49-F238E27FC236}">
                  <a16:creationId xmlns:a16="http://schemas.microsoft.com/office/drawing/2014/main" xmlns="" id="{89EA0A32-A9C2-49BC-AC06-90E1A3E4C52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254358" y="1339850"/>
              <a:ext cx="216293" cy="19051"/>
            </a:xfrm>
            <a:custGeom>
              <a:avLst/>
              <a:gdLst/>
              <a:ahLst/>
              <a:cxnLst/>
              <a:rect l="0" t="0" r="0" b="0"/>
              <a:pathLst>
                <a:path w="21629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40031" y="15679"/>
                  </a:lnTo>
                  <a:lnTo>
                    <a:pt x="72102" y="10261"/>
                  </a:lnTo>
                  <a:lnTo>
                    <a:pt x="112697" y="4560"/>
                  </a:lnTo>
                  <a:lnTo>
                    <a:pt x="137350" y="3040"/>
                  </a:lnTo>
                  <a:lnTo>
                    <a:pt x="181207" y="1351"/>
                  </a:lnTo>
                  <a:lnTo>
                    <a:pt x="2162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05">
              <a:extLst>
                <a:ext uri="{FF2B5EF4-FFF2-40B4-BE49-F238E27FC236}">
                  <a16:creationId xmlns:a16="http://schemas.microsoft.com/office/drawing/2014/main" xmlns="" id="{568C7152-025B-4404-A4A0-CDE399D7846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540500" y="1353844"/>
              <a:ext cx="139701" cy="91861"/>
            </a:xfrm>
            <a:custGeom>
              <a:avLst/>
              <a:gdLst/>
              <a:ahLst/>
              <a:cxnLst/>
              <a:rect l="0" t="0" r="0" b="0"/>
              <a:pathLst>
                <a:path w="139701" h="91861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7311" y="0"/>
                  </a:lnTo>
                  <a:lnTo>
                    <a:pt x="45779" y="7611"/>
                  </a:lnTo>
                  <a:lnTo>
                    <a:pt x="61974" y="16069"/>
                  </a:lnTo>
                  <a:lnTo>
                    <a:pt x="78579" y="29236"/>
                  </a:lnTo>
                  <a:lnTo>
                    <a:pt x="89722" y="44495"/>
                  </a:lnTo>
                  <a:lnTo>
                    <a:pt x="93681" y="52516"/>
                  </a:lnTo>
                  <a:lnTo>
                    <a:pt x="94910" y="59979"/>
                  </a:lnTo>
                  <a:lnTo>
                    <a:pt x="92511" y="73916"/>
                  </a:lnTo>
                  <a:lnTo>
                    <a:pt x="86742" y="83403"/>
                  </a:lnTo>
                  <a:lnTo>
                    <a:pt x="83228" y="86921"/>
                  </a:lnTo>
                  <a:lnTo>
                    <a:pt x="73679" y="90829"/>
                  </a:lnTo>
                  <a:lnTo>
                    <a:pt x="63085" y="91860"/>
                  </a:lnTo>
                  <a:lnTo>
                    <a:pt x="53673" y="89967"/>
                  </a:lnTo>
                  <a:lnTo>
                    <a:pt x="50598" y="87063"/>
                  </a:lnTo>
                  <a:lnTo>
                    <a:pt x="47182" y="78193"/>
                  </a:lnTo>
                  <a:lnTo>
                    <a:pt x="53191" y="63432"/>
                  </a:lnTo>
                  <a:lnTo>
                    <a:pt x="74321" y="37169"/>
                  </a:lnTo>
                  <a:lnTo>
                    <a:pt x="93709" y="22151"/>
                  </a:lnTo>
                  <a:lnTo>
                    <a:pt x="139700" y="5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06">
              <a:extLst>
                <a:ext uri="{FF2B5EF4-FFF2-40B4-BE49-F238E27FC236}">
                  <a16:creationId xmlns:a16="http://schemas.microsoft.com/office/drawing/2014/main" xmlns="" id="{7C23EDE1-5AA0-42DF-904D-5AEB579A6A1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733480" y="1349441"/>
              <a:ext cx="219771" cy="94778"/>
            </a:xfrm>
            <a:custGeom>
              <a:avLst/>
              <a:gdLst/>
              <a:ahLst/>
              <a:cxnLst/>
              <a:rect l="0" t="0" r="0" b="0"/>
              <a:pathLst>
                <a:path w="219771" h="94778">
                  <a:moveTo>
                    <a:pt x="92770" y="9459"/>
                  </a:moveTo>
                  <a:lnTo>
                    <a:pt x="92770" y="9459"/>
                  </a:lnTo>
                  <a:lnTo>
                    <a:pt x="92770" y="3992"/>
                  </a:lnTo>
                  <a:lnTo>
                    <a:pt x="89399" y="0"/>
                  </a:lnTo>
                  <a:lnTo>
                    <a:pt x="80218" y="81"/>
                  </a:lnTo>
                  <a:lnTo>
                    <a:pt x="47957" y="9253"/>
                  </a:lnTo>
                  <a:lnTo>
                    <a:pt x="21322" y="23980"/>
                  </a:lnTo>
                  <a:lnTo>
                    <a:pt x="2299" y="45119"/>
                  </a:lnTo>
                  <a:lnTo>
                    <a:pt x="0" y="52283"/>
                  </a:lnTo>
                  <a:lnTo>
                    <a:pt x="1209" y="65886"/>
                  </a:lnTo>
                  <a:lnTo>
                    <a:pt x="13194" y="85445"/>
                  </a:lnTo>
                  <a:lnTo>
                    <a:pt x="29886" y="92619"/>
                  </a:lnTo>
                  <a:lnTo>
                    <a:pt x="72491" y="94777"/>
                  </a:lnTo>
                  <a:lnTo>
                    <a:pt x="114802" y="93239"/>
                  </a:lnTo>
                  <a:lnTo>
                    <a:pt x="139913" y="92829"/>
                  </a:lnTo>
                  <a:lnTo>
                    <a:pt x="184278" y="92373"/>
                  </a:lnTo>
                  <a:lnTo>
                    <a:pt x="219770" y="92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27">
            <a:extLst>
              <a:ext uri="{FF2B5EF4-FFF2-40B4-BE49-F238E27FC236}">
                <a16:creationId xmlns:a16="http://schemas.microsoft.com/office/drawing/2014/main" xmlns="" id="{C014753F-95CF-4300-A001-A9B65336439B}"/>
              </a:ext>
            </a:extLst>
          </p:cNvPr>
          <p:cNvGrpSpPr/>
          <p:nvPr/>
        </p:nvGrpSpPr>
        <p:grpSpPr>
          <a:xfrm>
            <a:off x="3505200" y="2362316"/>
            <a:ext cx="203201" cy="110323"/>
            <a:chOff x="3505200" y="2362316"/>
            <a:chExt cx="203201" cy="110323"/>
          </a:xfrm>
        </p:grpSpPr>
        <p:sp>
          <p:nvSpPr>
            <p:cNvPr id="31" name="SMARTInkShape-3407">
              <a:extLst>
                <a:ext uri="{FF2B5EF4-FFF2-40B4-BE49-F238E27FC236}">
                  <a16:creationId xmlns:a16="http://schemas.microsoft.com/office/drawing/2014/main" xmlns="" id="{F3F7E3C7-6553-422D-A61B-F429FF740FB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05200" y="2362316"/>
              <a:ext cx="158751" cy="6235"/>
            </a:xfrm>
            <a:custGeom>
              <a:avLst/>
              <a:gdLst/>
              <a:ahLst/>
              <a:cxnLst/>
              <a:rect l="0" t="0" r="0" b="0"/>
              <a:pathLst>
                <a:path w="158751" h="6235">
                  <a:moveTo>
                    <a:pt x="0" y="6234"/>
                  </a:moveTo>
                  <a:lnTo>
                    <a:pt x="0" y="6234"/>
                  </a:lnTo>
                  <a:lnTo>
                    <a:pt x="6742" y="2863"/>
                  </a:lnTo>
                  <a:lnTo>
                    <a:pt x="45189" y="276"/>
                  </a:lnTo>
                  <a:lnTo>
                    <a:pt x="84651" y="0"/>
                  </a:lnTo>
                  <a:lnTo>
                    <a:pt x="123859" y="1800"/>
                  </a:lnTo>
                  <a:lnTo>
                    <a:pt x="158750" y="6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08">
              <a:extLst>
                <a:ext uri="{FF2B5EF4-FFF2-40B4-BE49-F238E27FC236}">
                  <a16:creationId xmlns:a16="http://schemas.microsoft.com/office/drawing/2014/main" xmlns="" id="{CF232F1C-A8D7-4721-87CF-FECD4940A1B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535983" y="2438400"/>
              <a:ext cx="172418" cy="34239"/>
            </a:xfrm>
            <a:custGeom>
              <a:avLst/>
              <a:gdLst/>
              <a:ahLst/>
              <a:cxnLst/>
              <a:rect l="0" t="0" r="0" b="0"/>
              <a:pathLst>
                <a:path w="172418" h="34239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30470"/>
                  </a:lnTo>
                  <a:lnTo>
                    <a:pt x="1028" y="32308"/>
                  </a:lnTo>
                  <a:lnTo>
                    <a:pt x="3124" y="34238"/>
                  </a:lnTo>
                  <a:lnTo>
                    <a:pt x="26301" y="33585"/>
                  </a:lnTo>
                  <a:lnTo>
                    <a:pt x="73463" y="22181"/>
                  </a:lnTo>
                  <a:lnTo>
                    <a:pt x="111975" y="13151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28">
            <a:extLst>
              <a:ext uri="{FF2B5EF4-FFF2-40B4-BE49-F238E27FC236}">
                <a16:creationId xmlns:a16="http://schemas.microsoft.com/office/drawing/2014/main" xmlns="" id="{6BC9F234-69F8-44A2-97AF-F2200C65A571}"/>
              </a:ext>
            </a:extLst>
          </p:cNvPr>
          <p:cNvGrpSpPr/>
          <p:nvPr/>
        </p:nvGrpSpPr>
        <p:grpSpPr>
          <a:xfrm>
            <a:off x="4391535" y="2165428"/>
            <a:ext cx="796416" cy="355523"/>
            <a:chOff x="4391535" y="2165428"/>
            <a:chExt cx="796416" cy="355523"/>
          </a:xfrm>
        </p:grpSpPr>
        <p:sp>
          <p:nvSpPr>
            <p:cNvPr id="34" name="SMARTInkShape-3409">
              <a:extLst>
                <a:ext uri="{FF2B5EF4-FFF2-40B4-BE49-F238E27FC236}">
                  <a16:creationId xmlns:a16="http://schemas.microsoft.com/office/drawing/2014/main" xmlns="" id="{6B2B5F8F-6B2C-4EB9-B594-F2D5C96AA56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391535" y="2165428"/>
              <a:ext cx="256666" cy="349349"/>
            </a:xfrm>
            <a:custGeom>
              <a:avLst/>
              <a:gdLst/>
              <a:ahLst/>
              <a:cxnLst/>
              <a:rect l="0" t="0" r="0" b="0"/>
              <a:pathLst>
                <a:path w="256666" h="349349">
                  <a:moveTo>
                    <a:pt x="256665" y="6272"/>
                  </a:moveTo>
                  <a:lnTo>
                    <a:pt x="256665" y="6272"/>
                  </a:lnTo>
                  <a:lnTo>
                    <a:pt x="249923" y="2901"/>
                  </a:lnTo>
                  <a:lnTo>
                    <a:pt x="211231" y="183"/>
                  </a:lnTo>
                  <a:lnTo>
                    <a:pt x="171550" y="0"/>
                  </a:lnTo>
                  <a:lnTo>
                    <a:pt x="124044" y="6687"/>
                  </a:lnTo>
                  <a:lnTo>
                    <a:pt x="84334" y="17605"/>
                  </a:lnTo>
                  <a:lnTo>
                    <a:pt x="56967" y="33148"/>
                  </a:lnTo>
                  <a:lnTo>
                    <a:pt x="46084" y="45028"/>
                  </a:lnTo>
                  <a:lnTo>
                    <a:pt x="42194" y="51159"/>
                  </a:lnTo>
                  <a:lnTo>
                    <a:pt x="35246" y="91417"/>
                  </a:lnTo>
                  <a:lnTo>
                    <a:pt x="30506" y="128397"/>
                  </a:lnTo>
                  <a:lnTo>
                    <a:pt x="28082" y="171025"/>
                  </a:lnTo>
                  <a:lnTo>
                    <a:pt x="25015" y="202732"/>
                  </a:lnTo>
                  <a:lnTo>
                    <a:pt x="19419" y="235640"/>
                  </a:lnTo>
                  <a:lnTo>
                    <a:pt x="10216" y="280255"/>
                  </a:lnTo>
                  <a:lnTo>
                    <a:pt x="0" y="327031"/>
                  </a:lnTo>
                  <a:lnTo>
                    <a:pt x="1010" y="338391"/>
                  </a:lnTo>
                  <a:lnTo>
                    <a:pt x="5090" y="342690"/>
                  </a:lnTo>
                  <a:lnTo>
                    <a:pt x="19030" y="349348"/>
                  </a:lnTo>
                  <a:lnTo>
                    <a:pt x="56824" y="346951"/>
                  </a:lnTo>
                  <a:lnTo>
                    <a:pt x="89530" y="340894"/>
                  </a:lnTo>
                  <a:lnTo>
                    <a:pt x="125233" y="333499"/>
                  </a:lnTo>
                  <a:lnTo>
                    <a:pt x="162267" y="325508"/>
                  </a:lnTo>
                  <a:lnTo>
                    <a:pt x="218565" y="304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10">
              <a:extLst>
                <a:ext uri="{FF2B5EF4-FFF2-40B4-BE49-F238E27FC236}">
                  <a16:creationId xmlns:a16="http://schemas.microsoft.com/office/drawing/2014/main" xmlns="" id="{3E76FB8C-5931-4071-A9FE-C124D22F6AE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425950" y="23749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12961" y="39380"/>
                  </a:lnTo>
                  <a:lnTo>
                    <a:pt x="55242" y="29703"/>
                  </a:lnTo>
                  <a:lnTo>
                    <a:pt x="96566" y="20325"/>
                  </a:lnTo>
                  <a:lnTo>
                    <a:pt x="141972" y="1119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11">
              <a:extLst>
                <a:ext uri="{FF2B5EF4-FFF2-40B4-BE49-F238E27FC236}">
                  <a16:creationId xmlns:a16="http://schemas.microsoft.com/office/drawing/2014/main" xmlns="" id="{B2794971-74DD-4D79-BA77-3727378F838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643615" y="2419350"/>
              <a:ext cx="10936" cy="101601"/>
            </a:xfrm>
            <a:custGeom>
              <a:avLst/>
              <a:gdLst/>
              <a:ahLst/>
              <a:cxnLst/>
              <a:rect l="0" t="0" r="0" b="0"/>
              <a:pathLst>
                <a:path w="10936" h="10160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29886"/>
                  </a:lnTo>
                  <a:lnTo>
                    <a:pt x="4261" y="77451"/>
                  </a:lnTo>
                  <a:lnTo>
                    <a:pt x="5147" y="88045"/>
                  </a:lnTo>
                  <a:lnTo>
                    <a:pt x="10935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12">
              <a:extLst>
                <a:ext uri="{FF2B5EF4-FFF2-40B4-BE49-F238E27FC236}">
                  <a16:creationId xmlns:a16="http://schemas.microsoft.com/office/drawing/2014/main" xmlns="" id="{80030E63-8DB3-411C-A59A-0C74D79BB3F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765740" y="2393950"/>
              <a:ext cx="9461" cy="114301"/>
            </a:xfrm>
            <a:custGeom>
              <a:avLst/>
              <a:gdLst/>
              <a:ahLst/>
              <a:cxnLst/>
              <a:rect l="0" t="0" r="0" b="0"/>
              <a:pathLst>
                <a:path w="9461" h="114301">
                  <a:moveTo>
                    <a:pt x="9460" y="0"/>
                  </a:moveTo>
                  <a:lnTo>
                    <a:pt x="9460" y="0"/>
                  </a:lnTo>
                  <a:lnTo>
                    <a:pt x="8754" y="6481"/>
                  </a:lnTo>
                  <a:lnTo>
                    <a:pt x="4434" y="30443"/>
                  </a:lnTo>
                  <a:lnTo>
                    <a:pt x="0" y="68730"/>
                  </a:lnTo>
                  <a:lnTo>
                    <a:pt x="311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13">
              <a:extLst>
                <a:ext uri="{FF2B5EF4-FFF2-40B4-BE49-F238E27FC236}">
                  <a16:creationId xmlns:a16="http://schemas.microsoft.com/office/drawing/2014/main" xmlns="" id="{0E35DDDB-348F-4DCE-A57A-313862177F9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000429" y="2374900"/>
              <a:ext cx="187522" cy="12701"/>
            </a:xfrm>
            <a:custGeom>
              <a:avLst/>
              <a:gdLst/>
              <a:ahLst/>
              <a:cxnLst/>
              <a:rect l="0" t="0" r="0" b="0"/>
              <a:pathLst>
                <a:path w="1875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3355" y="7630"/>
                  </a:lnTo>
                  <a:lnTo>
                    <a:pt x="76410" y="3862"/>
                  </a:lnTo>
                  <a:lnTo>
                    <a:pt x="118382" y="1716"/>
                  </a:lnTo>
                  <a:lnTo>
                    <a:pt x="156793" y="76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29">
            <a:extLst>
              <a:ext uri="{FF2B5EF4-FFF2-40B4-BE49-F238E27FC236}">
                <a16:creationId xmlns:a16="http://schemas.microsoft.com/office/drawing/2014/main" xmlns="" id="{1155D49D-DF56-4EE3-9D84-421F7C75CAD7}"/>
              </a:ext>
            </a:extLst>
          </p:cNvPr>
          <p:cNvGrpSpPr/>
          <p:nvPr/>
        </p:nvGrpSpPr>
        <p:grpSpPr>
          <a:xfrm>
            <a:off x="4506724" y="2007483"/>
            <a:ext cx="1989327" cy="1167518"/>
            <a:chOff x="4506724" y="2007483"/>
            <a:chExt cx="1989327" cy="1167518"/>
          </a:xfrm>
        </p:grpSpPr>
        <p:sp>
          <p:nvSpPr>
            <p:cNvPr id="40" name="SMARTInkShape-3414">
              <a:extLst>
                <a:ext uri="{FF2B5EF4-FFF2-40B4-BE49-F238E27FC236}">
                  <a16:creationId xmlns:a16="http://schemas.microsoft.com/office/drawing/2014/main" xmlns="" id="{66C5F369-B22D-4D95-A636-2CC575946B2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404661" y="2654300"/>
              <a:ext cx="21540" cy="165101"/>
            </a:xfrm>
            <a:custGeom>
              <a:avLst/>
              <a:gdLst/>
              <a:ahLst/>
              <a:cxnLst/>
              <a:rect l="0" t="0" r="0" b="0"/>
              <a:pathLst>
                <a:path w="21540" h="16510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7526"/>
                  </a:lnTo>
                  <a:lnTo>
                    <a:pt x="0" y="13484"/>
                  </a:lnTo>
                  <a:lnTo>
                    <a:pt x="1971" y="49805"/>
                  </a:lnTo>
                  <a:lnTo>
                    <a:pt x="7196" y="87586"/>
                  </a:lnTo>
                  <a:lnTo>
                    <a:pt x="15283" y="132672"/>
                  </a:lnTo>
                  <a:lnTo>
                    <a:pt x="21539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15">
              <a:extLst>
                <a:ext uri="{FF2B5EF4-FFF2-40B4-BE49-F238E27FC236}">
                  <a16:creationId xmlns:a16="http://schemas.microsoft.com/office/drawing/2014/main" xmlns="" id="{08FECC14-A2C8-4D65-B130-755A1BB428F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273303" y="2724150"/>
              <a:ext cx="222748" cy="16072"/>
            </a:xfrm>
            <a:custGeom>
              <a:avLst/>
              <a:gdLst/>
              <a:ahLst/>
              <a:cxnLst/>
              <a:rect l="0" t="0" r="0" b="0"/>
              <a:pathLst>
                <a:path w="222748" h="16072">
                  <a:moveTo>
                    <a:pt x="13197" y="12700"/>
                  </a:moveTo>
                  <a:lnTo>
                    <a:pt x="13197" y="12700"/>
                  </a:lnTo>
                  <a:lnTo>
                    <a:pt x="3084" y="12700"/>
                  </a:lnTo>
                  <a:lnTo>
                    <a:pt x="811" y="13406"/>
                  </a:lnTo>
                  <a:lnTo>
                    <a:pt x="0" y="14582"/>
                  </a:lnTo>
                  <a:lnTo>
                    <a:pt x="166" y="16071"/>
                  </a:lnTo>
                  <a:lnTo>
                    <a:pt x="42399" y="13392"/>
                  </a:lnTo>
                  <a:lnTo>
                    <a:pt x="77917" y="9950"/>
                  </a:lnTo>
                  <a:lnTo>
                    <a:pt x="119102" y="7950"/>
                  </a:lnTo>
                  <a:lnTo>
                    <a:pt x="159750" y="6355"/>
                  </a:lnTo>
                  <a:lnTo>
                    <a:pt x="202199" y="2197"/>
                  </a:lnTo>
                  <a:lnTo>
                    <a:pt x="2227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16">
              <a:extLst>
                <a:ext uri="{FF2B5EF4-FFF2-40B4-BE49-F238E27FC236}">
                  <a16:creationId xmlns:a16="http://schemas.microsoft.com/office/drawing/2014/main" xmlns="" id="{135D21C3-5D75-46C4-B8B1-333E74EC074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92480" y="3067050"/>
              <a:ext cx="8679" cy="107951"/>
            </a:xfrm>
            <a:custGeom>
              <a:avLst/>
              <a:gdLst/>
              <a:ahLst/>
              <a:cxnLst/>
              <a:rect l="0" t="0" r="0" b="0"/>
              <a:pathLst>
                <a:path w="8679" h="107951">
                  <a:moveTo>
                    <a:pt x="5020" y="0"/>
                  </a:moveTo>
                  <a:lnTo>
                    <a:pt x="5020" y="0"/>
                  </a:lnTo>
                  <a:lnTo>
                    <a:pt x="8391" y="0"/>
                  </a:lnTo>
                  <a:lnTo>
                    <a:pt x="8678" y="706"/>
                  </a:lnTo>
                  <a:lnTo>
                    <a:pt x="7116" y="3371"/>
                  </a:lnTo>
                  <a:lnTo>
                    <a:pt x="1833" y="44812"/>
                  </a:lnTo>
                  <a:lnTo>
                    <a:pt x="0" y="79382"/>
                  </a:lnTo>
                  <a:lnTo>
                    <a:pt x="502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17">
              <a:extLst>
                <a:ext uri="{FF2B5EF4-FFF2-40B4-BE49-F238E27FC236}">
                  <a16:creationId xmlns:a16="http://schemas.microsoft.com/office/drawing/2014/main" xmlns="" id="{B5250073-C40F-40B5-AD84-9CAAA4662BF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18057" y="3041650"/>
              <a:ext cx="28644" cy="120651"/>
            </a:xfrm>
            <a:custGeom>
              <a:avLst/>
              <a:gdLst/>
              <a:ahLst/>
              <a:cxnLst/>
              <a:rect l="0" t="0" r="0" b="0"/>
              <a:pathLst>
                <a:path w="28644" h="120651">
                  <a:moveTo>
                    <a:pt x="28643" y="0"/>
                  </a:moveTo>
                  <a:lnTo>
                    <a:pt x="28643" y="0"/>
                  </a:lnTo>
                  <a:lnTo>
                    <a:pt x="23574" y="5775"/>
                  </a:lnTo>
                  <a:lnTo>
                    <a:pt x="7978" y="33613"/>
                  </a:lnTo>
                  <a:lnTo>
                    <a:pt x="0" y="80783"/>
                  </a:lnTo>
                  <a:lnTo>
                    <a:pt x="3243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418">
              <a:extLst>
                <a:ext uri="{FF2B5EF4-FFF2-40B4-BE49-F238E27FC236}">
                  <a16:creationId xmlns:a16="http://schemas.microsoft.com/office/drawing/2014/main" xmlns="" id="{966B051E-311C-46F8-B37F-C6F40D20AC9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92700" y="30353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27464" y="22491"/>
                  </a:lnTo>
                  <a:lnTo>
                    <a:pt x="69364" y="15209"/>
                  </a:lnTo>
                  <a:lnTo>
                    <a:pt x="101148" y="10758"/>
                  </a:lnTo>
                  <a:lnTo>
                    <a:pt x="135972" y="642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19">
              <a:extLst>
                <a:ext uri="{FF2B5EF4-FFF2-40B4-BE49-F238E27FC236}">
                  <a16:creationId xmlns:a16="http://schemas.microsoft.com/office/drawing/2014/main" xmlns="" id="{698447B1-55C8-4B1F-BEB6-E9AC59A59C4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55339" y="2930222"/>
              <a:ext cx="170712" cy="227306"/>
            </a:xfrm>
            <a:custGeom>
              <a:avLst/>
              <a:gdLst/>
              <a:ahLst/>
              <a:cxnLst/>
              <a:rect l="0" t="0" r="0" b="0"/>
              <a:pathLst>
                <a:path w="170712" h="227306">
                  <a:moveTo>
                    <a:pt x="158011" y="41578"/>
                  </a:moveTo>
                  <a:lnTo>
                    <a:pt x="158011" y="41578"/>
                  </a:lnTo>
                  <a:lnTo>
                    <a:pt x="158011" y="23901"/>
                  </a:lnTo>
                  <a:lnTo>
                    <a:pt x="156600" y="20621"/>
                  </a:lnTo>
                  <a:lnTo>
                    <a:pt x="151269" y="15096"/>
                  </a:lnTo>
                  <a:lnTo>
                    <a:pt x="136963" y="4647"/>
                  </a:lnTo>
                  <a:lnTo>
                    <a:pt x="123491" y="470"/>
                  </a:lnTo>
                  <a:lnTo>
                    <a:pt x="98158" y="0"/>
                  </a:lnTo>
                  <a:lnTo>
                    <a:pt x="79905" y="3343"/>
                  </a:lnTo>
                  <a:lnTo>
                    <a:pt x="57727" y="13865"/>
                  </a:lnTo>
                  <a:lnTo>
                    <a:pt x="38456" y="30780"/>
                  </a:lnTo>
                  <a:lnTo>
                    <a:pt x="14501" y="72995"/>
                  </a:lnTo>
                  <a:lnTo>
                    <a:pt x="3003" y="114603"/>
                  </a:lnTo>
                  <a:lnTo>
                    <a:pt x="0" y="160974"/>
                  </a:lnTo>
                  <a:lnTo>
                    <a:pt x="2778" y="197572"/>
                  </a:lnTo>
                  <a:lnTo>
                    <a:pt x="9996" y="209922"/>
                  </a:lnTo>
                  <a:lnTo>
                    <a:pt x="14884" y="215190"/>
                  </a:lnTo>
                  <a:lnTo>
                    <a:pt x="29723" y="222926"/>
                  </a:lnTo>
                  <a:lnTo>
                    <a:pt x="48783" y="227305"/>
                  </a:lnTo>
                  <a:lnTo>
                    <a:pt x="83314" y="224392"/>
                  </a:lnTo>
                  <a:lnTo>
                    <a:pt x="119651" y="212162"/>
                  </a:lnTo>
                  <a:lnTo>
                    <a:pt x="170711" y="193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20">
              <a:extLst>
                <a:ext uri="{FF2B5EF4-FFF2-40B4-BE49-F238E27FC236}">
                  <a16:creationId xmlns:a16="http://schemas.microsoft.com/office/drawing/2014/main" xmlns="" id="{2F5603E7-63BD-4F5F-B831-785A82DE56B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506724" y="2709585"/>
              <a:ext cx="1309877" cy="63883"/>
            </a:xfrm>
            <a:custGeom>
              <a:avLst/>
              <a:gdLst/>
              <a:ahLst/>
              <a:cxnLst/>
              <a:rect l="0" t="0" r="0" b="0"/>
              <a:pathLst>
                <a:path w="1309877" h="63883">
                  <a:moveTo>
                    <a:pt x="14476" y="39965"/>
                  </a:moveTo>
                  <a:lnTo>
                    <a:pt x="14476" y="39965"/>
                  </a:lnTo>
                  <a:lnTo>
                    <a:pt x="7734" y="43336"/>
                  </a:lnTo>
                  <a:lnTo>
                    <a:pt x="2542" y="48754"/>
                  </a:lnTo>
                  <a:lnTo>
                    <a:pt x="170" y="52174"/>
                  </a:lnTo>
                  <a:lnTo>
                    <a:pt x="0" y="55160"/>
                  </a:lnTo>
                  <a:lnTo>
                    <a:pt x="1297" y="57856"/>
                  </a:lnTo>
                  <a:lnTo>
                    <a:pt x="3574" y="60359"/>
                  </a:lnTo>
                  <a:lnTo>
                    <a:pt x="30374" y="63882"/>
                  </a:lnTo>
                  <a:lnTo>
                    <a:pt x="70931" y="62824"/>
                  </a:lnTo>
                  <a:lnTo>
                    <a:pt x="96562" y="61555"/>
                  </a:lnTo>
                  <a:lnTo>
                    <a:pt x="132701" y="57886"/>
                  </a:lnTo>
                  <a:lnTo>
                    <a:pt x="175843" y="52618"/>
                  </a:lnTo>
                  <a:lnTo>
                    <a:pt x="223654" y="46283"/>
                  </a:lnTo>
                  <a:lnTo>
                    <a:pt x="282339" y="39944"/>
                  </a:lnTo>
                  <a:lnTo>
                    <a:pt x="348274" y="33601"/>
                  </a:lnTo>
                  <a:lnTo>
                    <a:pt x="419041" y="27256"/>
                  </a:lnTo>
                  <a:lnTo>
                    <a:pt x="495852" y="21614"/>
                  </a:lnTo>
                  <a:lnTo>
                    <a:pt x="576694" y="16442"/>
                  </a:lnTo>
                  <a:lnTo>
                    <a:pt x="660221" y="11583"/>
                  </a:lnTo>
                  <a:lnTo>
                    <a:pt x="743423" y="7638"/>
                  </a:lnTo>
                  <a:lnTo>
                    <a:pt x="826407" y="4302"/>
                  </a:lnTo>
                  <a:lnTo>
                    <a:pt x="909247" y="1373"/>
                  </a:lnTo>
                  <a:lnTo>
                    <a:pt x="982112" y="126"/>
                  </a:lnTo>
                  <a:lnTo>
                    <a:pt x="1048328" y="0"/>
                  </a:lnTo>
                  <a:lnTo>
                    <a:pt x="1110110" y="622"/>
                  </a:lnTo>
                  <a:lnTo>
                    <a:pt x="1159765" y="1742"/>
                  </a:lnTo>
                  <a:lnTo>
                    <a:pt x="1201335" y="3194"/>
                  </a:lnTo>
                  <a:lnTo>
                    <a:pt x="1237515" y="4868"/>
                  </a:lnTo>
                  <a:lnTo>
                    <a:pt x="1309876" y="82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21">
              <a:extLst>
                <a:ext uri="{FF2B5EF4-FFF2-40B4-BE49-F238E27FC236}">
                  <a16:creationId xmlns:a16="http://schemas.microsoft.com/office/drawing/2014/main" xmlns="" id="{7EF7990B-3C80-47B8-A31C-EE6108E10DA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962650" y="2007483"/>
              <a:ext cx="203201" cy="157868"/>
            </a:xfrm>
            <a:custGeom>
              <a:avLst/>
              <a:gdLst/>
              <a:ahLst/>
              <a:cxnLst/>
              <a:rect l="0" t="0" r="0" b="0"/>
              <a:pathLst>
                <a:path w="203201" h="157868">
                  <a:moveTo>
                    <a:pt x="0" y="5467"/>
                  </a:moveTo>
                  <a:lnTo>
                    <a:pt x="0" y="5467"/>
                  </a:lnTo>
                  <a:lnTo>
                    <a:pt x="45466" y="0"/>
                  </a:lnTo>
                  <a:lnTo>
                    <a:pt x="66539" y="5154"/>
                  </a:lnTo>
                  <a:lnTo>
                    <a:pt x="76109" y="9492"/>
                  </a:lnTo>
                  <a:lnTo>
                    <a:pt x="83195" y="15911"/>
                  </a:lnTo>
                  <a:lnTo>
                    <a:pt x="92950" y="32451"/>
                  </a:lnTo>
                  <a:lnTo>
                    <a:pt x="93717" y="41095"/>
                  </a:lnTo>
                  <a:lnTo>
                    <a:pt x="88924" y="58226"/>
                  </a:lnTo>
                  <a:lnTo>
                    <a:pt x="67583" y="83737"/>
                  </a:lnTo>
                  <a:lnTo>
                    <a:pt x="24117" y="117322"/>
                  </a:lnTo>
                  <a:lnTo>
                    <a:pt x="14952" y="126441"/>
                  </a:lnTo>
                  <a:lnTo>
                    <a:pt x="13496" y="129861"/>
                  </a:lnTo>
                  <a:lnTo>
                    <a:pt x="13231" y="132846"/>
                  </a:lnTo>
                  <a:lnTo>
                    <a:pt x="26106" y="138045"/>
                  </a:lnTo>
                  <a:lnTo>
                    <a:pt x="70530" y="144938"/>
                  </a:lnTo>
                  <a:lnTo>
                    <a:pt x="113192" y="149299"/>
                  </a:lnTo>
                  <a:lnTo>
                    <a:pt x="158023" y="153589"/>
                  </a:lnTo>
                  <a:lnTo>
                    <a:pt x="203200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22">
              <a:extLst>
                <a:ext uri="{FF2B5EF4-FFF2-40B4-BE49-F238E27FC236}">
                  <a16:creationId xmlns:a16="http://schemas.microsoft.com/office/drawing/2014/main" xmlns="" id="{8400B6DE-15ED-434B-A1CF-412C1A69285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810250" y="2190750"/>
              <a:ext cx="121993" cy="419101"/>
            </a:xfrm>
            <a:custGeom>
              <a:avLst/>
              <a:gdLst/>
              <a:ahLst/>
              <a:cxnLst/>
              <a:rect l="0" t="0" r="0" b="0"/>
              <a:pathLst>
                <a:path w="121993" h="419101">
                  <a:moveTo>
                    <a:pt x="82550" y="0"/>
                  </a:moveTo>
                  <a:lnTo>
                    <a:pt x="82550" y="0"/>
                  </a:lnTo>
                  <a:lnTo>
                    <a:pt x="100128" y="37037"/>
                  </a:lnTo>
                  <a:lnTo>
                    <a:pt x="112235" y="71494"/>
                  </a:lnTo>
                  <a:lnTo>
                    <a:pt x="119967" y="117383"/>
                  </a:lnTo>
                  <a:lnTo>
                    <a:pt x="121606" y="142460"/>
                  </a:lnTo>
                  <a:lnTo>
                    <a:pt x="121992" y="168351"/>
                  </a:lnTo>
                  <a:lnTo>
                    <a:pt x="121545" y="194784"/>
                  </a:lnTo>
                  <a:lnTo>
                    <a:pt x="118425" y="220873"/>
                  </a:lnTo>
                  <a:lnTo>
                    <a:pt x="113522" y="246732"/>
                  </a:lnTo>
                  <a:lnTo>
                    <a:pt x="107432" y="272438"/>
                  </a:lnTo>
                  <a:lnTo>
                    <a:pt x="89376" y="316052"/>
                  </a:lnTo>
                  <a:lnTo>
                    <a:pt x="65122" y="353545"/>
                  </a:lnTo>
                  <a:lnTo>
                    <a:pt x="22118" y="39748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23">
              <a:extLst>
                <a:ext uri="{FF2B5EF4-FFF2-40B4-BE49-F238E27FC236}">
                  <a16:creationId xmlns:a16="http://schemas.microsoft.com/office/drawing/2014/main" xmlns="" id="{D1B19718-2DC1-48A2-A514-ACD5E56B06A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759450" y="2451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24">
              <a:extLst>
                <a:ext uri="{FF2B5EF4-FFF2-40B4-BE49-F238E27FC236}">
                  <a16:creationId xmlns:a16="http://schemas.microsoft.com/office/drawing/2014/main" xmlns="" id="{CDD2EAC9-E24F-4A18-A943-4C22400955C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64200" y="2440165"/>
              <a:ext cx="6351" cy="112536"/>
            </a:xfrm>
            <a:custGeom>
              <a:avLst/>
              <a:gdLst/>
              <a:ahLst/>
              <a:cxnLst/>
              <a:rect l="0" t="0" r="0" b="0"/>
              <a:pathLst>
                <a:path w="6351" h="1125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43825"/>
                  </a:lnTo>
                  <a:lnTo>
                    <a:pt x="4364" y="85613"/>
                  </a:lnTo>
                  <a:lnTo>
                    <a:pt x="6350" y="112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25">
              <a:extLst>
                <a:ext uri="{FF2B5EF4-FFF2-40B4-BE49-F238E27FC236}">
                  <a16:creationId xmlns:a16="http://schemas.microsoft.com/office/drawing/2014/main" xmlns="" id="{2A4C801D-9A74-4F55-8570-E156C1720BC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411283" y="2245731"/>
              <a:ext cx="191733" cy="265680"/>
            </a:xfrm>
            <a:custGeom>
              <a:avLst/>
              <a:gdLst/>
              <a:ahLst/>
              <a:cxnLst/>
              <a:rect l="0" t="0" r="0" b="0"/>
              <a:pathLst>
                <a:path w="191733" h="265680">
                  <a:moveTo>
                    <a:pt x="125917" y="33919"/>
                  </a:moveTo>
                  <a:lnTo>
                    <a:pt x="125917" y="33919"/>
                  </a:lnTo>
                  <a:lnTo>
                    <a:pt x="125917" y="27177"/>
                  </a:lnTo>
                  <a:lnTo>
                    <a:pt x="122154" y="20104"/>
                  </a:lnTo>
                  <a:lnTo>
                    <a:pt x="108241" y="4065"/>
                  </a:lnTo>
                  <a:lnTo>
                    <a:pt x="102844" y="2022"/>
                  </a:lnTo>
                  <a:lnTo>
                    <a:pt x="89321" y="1633"/>
                  </a:lnTo>
                  <a:lnTo>
                    <a:pt x="73904" y="11338"/>
                  </a:lnTo>
                  <a:lnTo>
                    <a:pt x="57644" y="29528"/>
                  </a:lnTo>
                  <a:lnTo>
                    <a:pt x="32623" y="72913"/>
                  </a:lnTo>
                  <a:lnTo>
                    <a:pt x="15779" y="110046"/>
                  </a:lnTo>
                  <a:lnTo>
                    <a:pt x="4529" y="150068"/>
                  </a:lnTo>
                  <a:lnTo>
                    <a:pt x="0" y="188552"/>
                  </a:lnTo>
                  <a:lnTo>
                    <a:pt x="5043" y="219767"/>
                  </a:lnTo>
                  <a:lnTo>
                    <a:pt x="21866" y="243988"/>
                  </a:lnTo>
                  <a:lnTo>
                    <a:pt x="33266" y="254399"/>
                  </a:lnTo>
                  <a:lnTo>
                    <a:pt x="60985" y="264084"/>
                  </a:lnTo>
                  <a:lnTo>
                    <a:pt x="76279" y="265679"/>
                  </a:lnTo>
                  <a:lnTo>
                    <a:pt x="104561" y="259925"/>
                  </a:lnTo>
                  <a:lnTo>
                    <a:pt x="118030" y="254440"/>
                  </a:lnTo>
                  <a:lnTo>
                    <a:pt x="157211" y="219752"/>
                  </a:lnTo>
                  <a:lnTo>
                    <a:pt x="175338" y="187772"/>
                  </a:lnTo>
                  <a:lnTo>
                    <a:pt x="186687" y="149570"/>
                  </a:lnTo>
                  <a:lnTo>
                    <a:pt x="191732" y="102018"/>
                  </a:lnTo>
                  <a:lnTo>
                    <a:pt x="186447" y="57835"/>
                  </a:lnTo>
                  <a:lnTo>
                    <a:pt x="181087" y="37163"/>
                  </a:lnTo>
                  <a:lnTo>
                    <a:pt x="173281" y="22676"/>
                  </a:lnTo>
                  <a:lnTo>
                    <a:pt x="153317" y="4698"/>
                  </a:lnTo>
                  <a:lnTo>
                    <a:pt x="126571" y="0"/>
                  </a:lnTo>
                  <a:lnTo>
                    <a:pt x="111536" y="723"/>
                  </a:lnTo>
                  <a:lnTo>
                    <a:pt x="100102" y="4027"/>
                  </a:lnTo>
                  <a:lnTo>
                    <a:pt x="68767" y="275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426">
            <a:extLst>
              <a:ext uri="{FF2B5EF4-FFF2-40B4-BE49-F238E27FC236}">
                <a16:creationId xmlns:a16="http://schemas.microsoft.com/office/drawing/2014/main" xmlns="" id="{646DCCC8-8714-4DDB-9615-A02F2D3272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86987" y="2171700"/>
            <a:ext cx="238964" cy="450851"/>
          </a:xfrm>
          <a:custGeom>
            <a:avLst/>
            <a:gdLst/>
            <a:ahLst/>
            <a:cxnLst/>
            <a:rect l="0" t="0" r="0" b="0"/>
            <a:pathLst>
              <a:path w="238964" h="450851">
                <a:moveTo>
                  <a:pt x="124663" y="0"/>
                </a:moveTo>
                <a:lnTo>
                  <a:pt x="124663" y="0"/>
                </a:lnTo>
                <a:lnTo>
                  <a:pt x="118182" y="706"/>
                </a:lnTo>
                <a:lnTo>
                  <a:pt x="109083" y="3371"/>
                </a:lnTo>
                <a:lnTo>
                  <a:pt x="97983" y="14433"/>
                </a:lnTo>
                <a:lnTo>
                  <a:pt x="66868" y="60393"/>
                </a:lnTo>
                <a:lnTo>
                  <a:pt x="47236" y="102571"/>
                </a:lnTo>
                <a:lnTo>
                  <a:pt x="37061" y="127647"/>
                </a:lnTo>
                <a:lnTo>
                  <a:pt x="27456" y="154243"/>
                </a:lnTo>
                <a:lnTo>
                  <a:pt x="18231" y="181851"/>
                </a:lnTo>
                <a:lnTo>
                  <a:pt x="9258" y="210134"/>
                </a:lnTo>
                <a:lnTo>
                  <a:pt x="3982" y="237456"/>
                </a:lnTo>
                <a:lnTo>
                  <a:pt x="1170" y="264137"/>
                </a:lnTo>
                <a:lnTo>
                  <a:pt x="0" y="290391"/>
                </a:lnTo>
                <a:lnTo>
                  <a:pt x="9991" y="334615"/>
                </a:lnTo>
                <a:lnTo>
                  <a:pt x="18581" y="354310"/>
                </a:lnTo>
                <a:lnTo>
                  <a:pt x="52586" y="387482"/>
                </a:lnTo>
                <a:lnTo>
                  <a:pt x="74495" y="402255"/>
                </a:lnTo>
                <a:lnTo>
                  <a:pt x="102506" y="414220"/>
                </a:lnTo>
                <a:lnTo>
                  <a:pt x="134586" y="424313"/>
                </a:lnTo>
                <a:lnTo>
                  <a:pt x="169378" y="433159"/>
                </a:lnTo>
                <a:lnTo>
                  <a:pt x="238963" y="4508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631">
            <a:extLst>
              <a:ext uri="{FF2B5EF4-FFF2-40B4-BE49-F238E27FC236}">
                <a16:creationId xmlns:a16="http://schemas.microsoft.com/office/drawing/2014/main" xmlns="" id="{3D6E1106-F242-4A06-B998-0BC421DAC4AD}"/>
              </a:ext>
            </a:extLst>
          </p:cNvPr>
          <p:cNvGrpSpPr/>
          <p:nvPr/>
        </p:nvGrpSpPr>
        <p:grpSpPr>
          <a:xfrm>
            <a:off x="6918412" y="2202941"/>
            <a:ext cx="2200189" cy="1176739"/>
            <a:chOff x="6918412" y="2202941"/>
            <a:chExt cx="2200189" cy="1176739"/>
          </a:xfrm>
        </p:grpSpPr>
        <p:sp>
          <p:nvSpPr>
            <p:cNvPr id="54" name="SMARTInkShape-3427">
              <a:extLst>
                <a:ext uri="{FF2B5EF4-FFF2-40B4-BE49-F238E27FC236}">
                  <a16:creationId xmlns:a16="http://schemas.microsoft.com/office/drawing/2014/main" xmlns="" id="{43B412A3-8007-4E8E-8A36-D6022C0F8C2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05871" y="2819400"/>
              <a:ext cx="30180" cy="196851"/>
            </a:xfrm>
            <a:custGeom>
              <a:avLst/>
              <a:gdLst/>
              <a:ahLst/>
              <a:cxnLst/>
              <a:rect l="0" t="0" r="0" b="0"/>
              <a:pathLst>
                <a:path w="30180" h="196851">
                  <a:moveTo>
                    <a:pt x="23829" y="0"/>
                  </a:moveTo>
                  <a:lnTo>
                    <a:pt x="23829" y="0"/>
                  </a:lnTo>
                  <a:lnTo>
                    <a:pt x="17087" y="0"/>
                  </a:lnTo>
                  <a:lnTo>
                    <a:pt x="14395" y="1411"/>
                  </a:lnTo>
                  <a:lnTo>
                    <a:pt x="9523" y="6742"/>
                  </a:lnTo>
                  <a:lnTo>
                    <a:pt x="2814" y="24418"/>
                  </a:lnTo>
                  <a:lnTo>
                    <a:pt x="0" y="61451"/>
                  </a:lnTo>
                  <a:lnTo>
                    <a:pt x="3626" y="108799"/>
                  </a:lnTo>
                  <a:lnTo>
                    <a:pt x="7922" y="155546"/>
                  </a:lnTo>
                  <a:lnTo>
                    <a:pt x="15348" y="173554"/>
                  </a:lnTo>
                  <a:lnTo>
                    <a:pt x="30179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28">
              <a:extLst>
                <a:ext uri="{FF2B5EF4-FFF2-40B4-BE49-F238E27FC236}">
                  <a16:creationId xmlns:a16="http://schemas.microsoft.com/office/drawing/2014/main" xmlns="" id="{A006BAD5-B0A3-4B4D-B064-96662F28FF9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916282" y="2908300"/>
              <a:ext cx="202319" cy="6351"/>
            </a:xfrm>
            <a:custGeom>
              <a:avLst/>
              <a:gdLst/>
              <a:ahLst/>
              <a:cxnLst/>
              <a:rect l="0" t="0" r="0" b="0"/>
              <a:pathLst>
                <a:path w="2023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3932" y="1986"/>
                  </a:lnTo>
                  <a:lnTo>
                    <a:pt x="77832" y="883"/>
                  </a:lnTo>
                  <a:lnTo>
                    <a:pt x="114535" y="392"/>
                  </a:lnTo>
                  <a:lnTo>
                    <a:pt x="149192" y="174"/>
                  </a:lnTo>
                  <a:lnTo>
                    <a:pt x="2023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29">
              <a:extLst>
                <a:ext uri="{FF2B5EF4-FFF2-40B4-BE49-F238E27FC236}">
                  <a16:creationId xmlns:a16="http://schemas.microsoft.com/office/drawing/2014/main" xmlns="" id="{58B105DE-98F7-4485-9D0A-806BFB30350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705850" y="2202941"/>
              <a:ext cx="222251" cy="165610"/>
            </a:xfrm>
            <a:custGeom>
              <a:avLst/>
              <a:gdLst/>
              <a:ahLst/>
              <a:cxnLst/>
              <a:rect l="0" t="0" r="0" b="0"/>
              <a:pathLst>
                <a:path w="222251" h="165610">
                  <a:moveTo>
                    <a:pt x="0" y="57659"/>
                  </a:moveTo>
                  <a:lnTo>
                    <a:pt x="0" y="57659"/>
                  </a:lnTo>
                  <a:lnTo>
                    <a:pt x="12209" y="31144"/>
                  </a:lnTo>
                  <a:lnTo>
                    <a:pt x="33878" y="12878"/>
                  </a:lnTo>
                  <a:lnTo>
                    <a:pt x="59270" y="803"/>
                  </a:lnTo>
                  <a:lnTo>
                    <a:pt x="66324" y="0"/>
                  </a:lnTo>
                  <a:lnTo>
                    <a:pt x="77925" y="2870"/>
                  </a:lnTo>
                  <a:lnTo>
                    <a:pt x="80878" y="8433"/>
                  </a:lnTo>
                  <a:lnTo>
                    <a:pt x="82276" y="25903"/>
                  </a:lnTo>
                  <a:lnTo>
                    <a:pt x="72356" y="56168"/>
                  </a:lnTo>
                  <a:lnTo>
                    <a:pt x="47088" y="96588"/>
                  </a:lnTo>
                  <a:lnTo>
                    <a:pt x="27683" y="137447"/>
                  </a:lnTo>
                  <a:lnTo>
                    <a:pt x="26922" y="140484"/>
                  </a:lnTo>
                  <a:lnTo>
                    <a:pt x="27825" y="142509"/>
                  </a:lnTo>
                  <a:lnTo>
                    <a:pt x="29838" y="143859"/>
                  </a:lnTo>
                  <a:lnTo>
                    <a:pt x="60113" y="150567"/>
                  </a:lnTo>
                  <a:lnTo>
                    <a:pt x="102086" y="152921"/>
                  </a:lnTo>
                  <a:lnTo>
                    <a:pt x="136387" y="155972"/>
                  </a:lnTo>
                  <a:lnTo>
                    <a:pt x="170918" y="159679"/>
                  </a:lnTo>
                  <a:lnTo>
                    <a:pt x="222250" y="165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30">
              <a:extLst>
                <a:ext uri="{FF2B5EF4-FFF2-40B4-BE49-F238E27FC236}">
                  <a16:creationId xmlns:a16="http://schemas.microsoft.com/office/drawing/2014/main" xmlns="" id="{203836EB-C3D7-4582-90F4-97E460DBC16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18412" y="2370217"/>
              <a:ext cx="193589" cy="366634"/>
            </a:xfrm>
            <a:custGeom>
              <a:avLst/>
              <a:gdLst/>
              <a:ahLst/>
              <a:cxnLst/>
              <a:rect l="0" t="0" r="0" b="0"/>
              <a:pathLst>
                <a:path w="193589" h="366634">
                  <a:moveTo>
                    <a:pt x="142788" y="23733"/>
                  </a:moveTo>
                  <a:lnTo>
                    <a:pt x="142788" y="23733"/>
                  </a:lnTo>
                  <a:lnTo>
                    <a:pt x="139417" y="13620"/>
                  </a:lnTo>
                  <a:lnTo>
                    <a:pt x="132118" y="6773"/>
                  </a:lnTo>
                  <a:lnTo>
                    <a:pt x="127208" y="3960"/>
                  </a:lnTo>
                  <a:lnTo>
                    <a:pt x="103442" y="0"/>
                  </a:lnTo>
                  <a:lnTo>
                    <a:pt x="77428" y="5569"/>
                  </a:lnTo>
                  <a:lnTo>
                    <a:pt x="58471" y="23656"/>
                  </a:lnTo>
                  <a:lnTo>
                    <a:pt x="38991" y="54743"/>
                  </a:lnTo>
                  <a:lnTo>
                    <a:pt x="20926" y="101486"/>
                  </a:lnTo>
                  <a:lnTo>
                    <a:pt x="13570" y="127074"/>
                  </a:lnTo>
                  <a:lnTo>
                    <a:pt x="7253" y="153305"/>
                  </a:lnTo>
                  <a:lnTo>
                    <a:pt x="1631" y="179964"/>
                  </a:lnTo>
                  <a:lnTo>
                    <a:pt x="0" y="204792"/>
                  </a:lnTo>
                  <a:lnTo>
                    <a:pt x="3832" y="251195"/>
                  </a:lnTo>
                  <a:lnTo>
                    <a:pt x="29524" y="291573"/>
                  </a:lnTo>
                  <a:lnTo>
                    <a:pt x="48228" y="310243"/>
                  </a:lnTo>
                  <a:lnTo>
                    <a:pt x="72692" y="324806"/>
                  </a:lnTo>
                  <a:lnTo>
                    <a:pt x="100997" y="336632"/>
                  </a:lnTo>
                  <a:lnTo>
                    <a:pt x="131860" y="346632"/>
                  </a:lnTo>
                  <a:lnTo>
                    <a:pt x="193588" y="366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31">
              <a:extLst>
                <a:ext uri="{FF2B5EF4-FFF2-40B4-BE49-F238E27FC236}">
                  <a16:creationId xmlns:a16="http://schemas.microsoft.com/office/drawing/2014/main" xmlns="" id="{CA73C0F0-B83D-4421-8F22-647BBB7765E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553450" y="2435029"/>
              <a:ext cx="138944" cy="339922"/>
            </a:xfrm>
            <a:custGeom>
              <a:avLst/>
              <a:gdLst/>
              <a:ahLst/>
              <a:cxnLst/>
              <a:rect l="0" t="0" r="0" b="0"/>
              <a:pathLst>
                <a:path w="138944" h="3399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36628" y="4646"/>
                  </a:lnTo>
                  <a:lnTo>
                    <a:pt x="55555" y="16873"/>
                  </a:lnTo>
                  <a:lnTo>
                    <a:pt x="89603" y="49234"/>
                  </a:lnTo>
                  <a:lnTo>
                    <a:pt x="116023" y="81610"/>
                  </a:lnTo>
                  <a:lnTo>
                    <a:pt x="134822" y="124222"/>
                  </a:lnTo>
                  <a:lnTo>
                    <a:pt x="138943" y="169501"/>
                  </a:lnTo>
                  <a:lnTo>
                    <a:pt x="137078" y="192441"/>
                  </a:lnTo>
                  <a:lnTo>
                    <a:pt x="119955" y="234863"/>
                  </a:lnTo>
                  <a:lnTo>
                    <a:pt x="91413" y="273473"/>
                  </a:lnTo>
                  <a:lnTo>
                    <a:pt x="52857" y="307096"/>
                  </a:lnTo>
                  <a:lnTo>
                    <a:pt x="12700" y="339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32">
              <a:extLst>
                <a:ext uri="{FF2B5EF4-FFF2-40B4-BE49-F238E27FC236}">
                  <a16:creationId xmlns:a16="http://schemas.microsoft.com/office/drawing/2014/main" xmlns="" id="{A51D3FE8-EA74-43F8-B100-69190C42D14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943850" y="3265665"/>
              <a:ext cx="139701" cy="114015"/>
            </a:xfrm>
            <a:custGeom>
              <a:avLst/>
              <a:gdLst/>
              <a:ahLst/>
              <a:cxnLst/>
              <a:rect l="0" t="0" r="0" b="0"/>
              <a:pathLst>
                <a:path w="139701" h="114015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6480" y="2207"/>
                  </a:lnTo>
                  <a:lnTo>
                    <a:pt x="15580" y="0"/>
                  </a:lnTo>
                  <a:lnTo>
                    <a:pt x="43033" y="3653"/>
                  </a:lnTo>
                  <a:lnTo>
                    <a:pt x="56520" y="7228"/>
                  </a:lnTo>
                  <a:lnTo>
                    <a:pt x="60258" y="11992"/>
                  </a:lnTo>
                  <a:lnTo>
                    <a:pt x="62530" y="26691"/>
                  </a:lnTo>
                  <a:lnTo>
                    <a:pt x="59306" y="41221"/>
                  </a:lnTo>
                  <a:lnTo>
                    <a:pt x="51758" y="55440"/>
                  </a:lnTo>
                  <a:lnTo>
                    <a:pt x="20063" y="97779"/>
                  </a:lnTo>
                  <a:lnTo>
                    <a:pt x="19020" y="101991"/>
                  </a:lnTo>
                  <a:lnTo>
                    <a:pt x="19030" y="105506"/>
                  </a:lnTo>
                  <a:lnTo>
                    <a:pt x="21154" y="108555"/>
                  </a:lnTo>
                  <a:lnTo>
                    <a:pt x="29156" y="113823"/>
                  </a:lnTo>
                  <a:lnTo>
                    <a:pt x="62418" y="114014"/>
                  </a:lnTo>
                  <a:lnTo>
                    <a:pt x="108021" y="109602"/>
                  </a:lnTo>
                  <a:lnTo>
                    <a:pt x="139700" y="106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33">
              <a:extLst>
                <a:ext uri="{FF2B5EF4-FFF2-40B4-BE49-F238E27FC236}">
                  <a16:creationId xmlns:a16="http://schemas.microsoft.com/office/drawing/2014/main" xmlns="" id="{F213FBCD-BC5B-4559-A089-58E7CAA61A2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86700" y="3282950"/>
              <a:ext cx="5470" cy="95251"/>
            </a:xfrm>
            <a:custGeom>
              <a:avLst/>
              <a:gdLst/>
              <a:ahLst/>
              <a:cxnLst/>
              <a:rect l="0" t="0" r="0" b="0"/>
              <a:pathLst>
                <a:path w="5470" h="95251">
                  <a:moveTo>
                    <a:pt x="0" y="0"/>
                  </a:moveTo>
                  <a:lnTo>
                    <a:pt x="0" y="0"/>
                  </a:lnTo>
                  <a:lnTo>
                    <a:pt x="5025" y="20722"/>
                  </a:lnTo>
                  <a:lnTo>
                    <a:pt x="5469" y="604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34">
              <a:extLst>
                <a:ext uri="{FF2B5EF4-FFF2-40B4-BE49-F238E27FC236}">
                  <a16:creationId xmlns:a16="http://schemas.microsoft.com/office/drawing/2014/main" xmlns="" id="{72ADE55A-CCD7-4753-A87F-BF55EC70C90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26350" y="32194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6139" y="4468"/>
                  </a:lnTo>
                  <a:lnTo>
                    <a:pt x="93163" y="1324"/>
                  </a:lnTo>
                  <a:lnTo>
                    <a:pt x="126778" y="5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35">
              <a:extLst>
                <a:ext uri="{FF2B5EF4-FFF2-40B4-BE49-F238E27FC236}">
                  <a16:creationId xmlns:a16="http://schemas.microsoft.com/office/drawing/2014/main" xmlns="" id="{D040345D-3F09-4887-9ECE-4D09C303B24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82403" y="3087661"/>
              <a:ext cx="196348" cy="227769"/>
            </a:xfrm>
            <a:custGeom>
              <a:avLst/>
              <a:gdLst/>
              <a:ahLst/>
              <a:cxnLst/>
              <a:rect l="0" t="0" r="0" b="0"/>
              <a:pathLst>
                <a:path w="196348" h="227769">
                  <a:moveTo>
                    <a:pt x="145547" y="30189"/>
                  </a:moveTo>
                  <a:lnTo>
                    <a:pt x="145547" y="30189"/>
                  </a:lnTo>
                  <a:lnTo>
                    <a:pt x="152288" y="23447"/>
                  </a:lnTo>
                  <a:lnTo>
                    <a:pt x="153569" y="20050"/>
                  </a:lnTo>
                  <a:lnTo>
                    <a:pt x="152257" y="3706"/>
                  </a:lnTo>
                  <a:lnTo>
                    <a:pt x="150020" y="1951"/>
                  </a:lnTo>
                  <a:lnTo>
                    <a:pt x="141891" y="0"/>
                  </a:lnTo>
                  <a:lnTo>
                    <a:pt x="118671" y="5643"/>
                  </a:lnTo>
                  <a:lnTo>
                    <a:pt x="79221" y="25967"/>
                  </a:lnTo>
                  <a:lnTo>
                    <a:pt x="58448" y="40542"/>
                  </a:lnTo>
                  <a:lnTo>
                    <a:pt x="33662" y="74728"/>
                  </a:lnTo>
                  <a:lnTo>
                    <a:pt x="12912" y="112765"/>
                  </a:lnTo>
                  <a:lnTo>
                    <a:pt x="100" y="150847"/>
                  </a:lnTo>
                  <a:lnTo>
                    <a:pt x="0" y="174361"/>
                  </a:lnTo>
                  <a:lnTo>
                    <a:pt x="1949" y="185570"/>
                  </a:lnTo>
                  <a:lnTo>
                    <a:pt x="11640" y="203669"/>
                  </a:lnTo>
                  <a:lnTo>
                    <a:pt x="18176" y="211460"/>
                  </a:lnTo>
                  <a:lnTo>
                    <a:pt x="38609" y="221996"/>
                  </a:lnTo>
                  <a:lnTo>
                    <a:pt x="65563" y="227620"/>
                  </a:lnTo>
                  <a:lnTo>
                    <a:pt x="98710" y="227768"/>
                  </a:lnTo>
                  <a:lnTo>
                    <a:pt x="146330" y="227255"/>
                  </a:lnTo>
                  <a:lnTo>
                    <a:pt x="196347" y="214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36">
              <a:extLst>
                <a:ext uri="{FF2B5EF4-FFF2-40B4-BE49-F238E27FC236}">
                  <a16:creationId xmlns:a16="http://schemas.microsoft.com/office/drawing/2014/main" xmlns="" id="{5009EACD-4CC8-4BC3-A8D7-6CC9B050237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131050" y="2880851"/>
              <a:ext cx="1352551" cy="46500"/>
            </a:xfrm>
            <a:custGeom>
              <a:avLst/>
              <a:gdLst/>
              <a:ahLst/>
              <a:cxnLst/>
              <a:rect l="0" t="0" r="0" b="0"/>
              <a:pathLst>
                <a:path w="1352551" h="46500">
                  <a:moveTo>
                    <a:pt x="0" y="46499"/>
                  </a:moveTo>
                  <a:lnTo>
                    <a:pt x="0" y="46499"/>
                  </a:lnTo>
                  <a:lnTo>
                    <a:pt x="43300" y="37710"/>
                  </a:lnTo>
                  <a:lnTo>
                    <a:pt x="66966" y="34290"/>
                  </a:lnTo>
                  <a:lnTo>
                    <a:pt x="97561" y="30598"/>
                  </a:lnTo>
                  <a:lnTo>
                    <a:pt x="132774" y="26726"/>
                  </a:lnTo>
                  <a:lnTo>
                    <a:pt x="171066" y="22734"/>
                  </a:lnTo>
                  <a:lnTo>
                    <a:pt x="221288" y="18661"/>
                  </a:lnTo>
                  <a:lnTo>
                    <a:pt x="279465" y="14535"/>
                  </a:lnTo>
                  <a:lnTo>
                    <a:pt x="342943" y="10373"/>
                  </a:lnTo>
                  <a:lnTo>
                    <a:pt x="414189" y="6893"/>
                  </a:lnTo>
                  <a:lnTo>
                    <a:pt x="490616" y="3867"/>
                  </a:lnTo>
                  <a:lnTo>
                    <a:pt x="570494" y="1144"/>
                  </a:lnTo>
                  <a:lnTo>
                    <a:pt x="653379" y="35"/>
                  </a:lnTo>
                  <a:lnTo>
                    <a:pt x="738270" y="0"/>
                  </a:lnTo>
                  <a:lnTo>
                    <a:pt x="824497" y="683"/>
                  </a:lnTo>
                  <a:lnTo>
                    <a:pt x="907381" y="3255"/>
                  </a:lnTo>
                  <a:lnTo>
                    <a:pt x="988037" y="7086"/>
                  </a:lnTo>
                  <a:lnTo>
                    <a:pt x="1067208" y="11757"/>
                  </a:lnTo>
                  <a:lnTo>
                    <a:pt x="1134099" y="15577"/>
                  </a:lnTo>
                  <a:lnTo>
                    <a:pt x="1192805" y="18829"/>
                  </a:lnTo>
                  <a:lnTo>
                    <a:pt x="1246053" y="21701"/>
                  </a:lnTo>
                  <a:lnTo>
                    <a:pt x="1281553" y="23618"/>
                  </a:lnTo>
                  <a:lnTo>
                    <a:pt x="1352550" y="274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37">
              <a:extLst>
                <a:ext uri="{FF2B5EF4-FFF2-40B4-BE49-F238E27FC236}">
                  <a16:creationId xmlns:a16="http://schemas.microsoft.com/office/drawing/2014/main" xmlns="" id="{4EE1018C-5D3A-4751-95EC-FD6626370EF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321191" y="2566283"/>
              <a:ext cx="162410" cy="132468"/>
            </a:xfrm>
            <a:custGeom>
              <a:avLst/>
              <a:gdLst/>
              <a:ahLst/>
              <a:cxnLst/>
              <a:rect l="0" t="0" r="0" b="0"/>
              <a:pathLst>
                <a:path w="162410" h="132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42654" y="11411"/>
                  </a:lnTo>
                  <a:lnTo>
                    <a:pt x="55327" y="20809"/>
                  </a:lnTo>
                  <a:lnTo>
                    <a:pt x="61900" y="33922"/>
                  </a:lnTo>
                  <a:lnTo>
                    <a:pt x="64116" y="48453"/>
                  </a:lnTo>
                  <a:lnTo>
                    <a:pt x="62748" y="61966"/>
                  </a:lnTo>
                  <a:lnTo>
                    <a:pt x="56026" y="75028"/>
                  </a:lnTo>
                  <a:lnTo>
                    <a:pt x="40341" y="92400"/>
                  </a:lnTo>
                  <a:lnTo>
                    <a:pt x="30546" y="101959"/>
                  </a:lnTo>
                  <a:lnTo>
                    <a:pt x="23741" y="117143"/>
                  </a:lnTo>
                  <a:lnTo>
                    <a:pt x="30693" y="120482"/>
                  </a:lnTo>
                  <a:lnTo>
                    <a:pt x="50475" y="124447"/>
                  </a:lnTo>
                  <a:lnTo>
                    <a:pt x="89184" y="125787"/>
                  </a:lnTo>
                  <a:lnTo>
                    <a:pt x="131933" y="129390"/>
                  </a:lnTo>
                  <a:lnTo>
                    <a:pt x="162409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438">
              <a:extLst>
                <a:ext uri="{FF2B5EF4-FFF2-40B4-BE49-F238E27FC236}">
                  <a16:creationId xmlns:a16="http://schemas.microsoft.com/office/drawing/2014/main" xmlns="" id="{5ABA2331-9EDA-445B-B708-6CD85FF007F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23250" y="26289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1259" y="49855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439">
              <a:extLst>
                <a:ext uri="{FF2B5EF4-FFF2-40B4-BE49-F238E27FC236}">
                  <a16:creationId xmlns:a16="http://schemas.microsoft.com/office/drawing/2014/main" xmlns="" id="{DE40C27F-BDEF-4D92-8895-B0C733232F9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18414" y="2406650"/>
              <a:ext cx="169398" cy="215316"/>
            </a:xfrm>
            <a:custGeom>
              <a:avLst/>
              <a:gdLst/>
              <a:ahLst/>
              <a:cxnLst/>
              <a:rect l="0" t="0" r="0" b="0"/>
              <a:pathLst>
                <a:path w="169398" h="215316">
                  <a:moveTo>
                    <a:pt x="90536" y="31750"/>
                  </a:moveTo>
                  <a:lnTo>
                    <a:pt x="90536" y="31750"/>
                  </a:lnTo>
                  <a:lnTo>
                    <a:pt x="80422" y="28379"/>
                  </a:lnTo>
                  <a:lnTo>
                    <a:pt x="60649" y="29654"/>
                  </a:lnTo>
                  <a:lnTo>
                    <a:pt x="45032" y="38344"/>
                  </a:lnTo>
                  <a:lnTo>
                    <a:pt x="20374" y="62867"/>
                  </a:lnTo>
                  <a:lnTo>
                    <a:pt x="12011" y="73661"/>
                  </a:lnTo>
                  <a:lnTo>
                    <a:pt x="2720" y="98825"/>
                  </a:lnTo>
                  <a:lnTo>
                    <a:pt x="0" y="126472"/>
                  </a:lnTo>
                  <a:lnTo>
                    <a:pt x="3496" y="155223"/>
                  </a:lnTo>
                  <a:lnTo>
                    <a:pt x="13517" y="178819"/>
                  </a:lnTo>
                  <a:lnTo>
                    <a:pt x="27378" y="197303"/>
                  </a:lnTo>
                  <a:lnTo>
                    <a:pt x="42945" y="210222"/>
                  </a:lnTo>
                  <a:lnTo>
                    <a:pt x="61153" y="215023"/>
                  </a:lnTo>
                  <a:lnTo>
                    <a:pt x="70947" y="215315"/>
                  </a:lnTo>
                  <a:lnTo>
                    <a:pt x="93119" y="206233"/>
                  </a:lnTo>
                  <a:lnTo>
                    <a:pt x="138475" y="171657"/>
                  </a:lnTo>
                  <a:lnTo>
                    <a:pt x="154410" y="145907"/>
                  </a:lnTo>
                  <a:lnTo>
                    <a:pt x="164785" y="114942"/>
                  </a:lnTo>
                  <a:lnTo>
                    <a:pt x="169397" y="80013"/>
                  </a:lnTo>
                  <a:lnTo>
                    <a:pt x="162039" y="47085"/>
                  </a:lnTo>
                  <a:lnTo>
                    <a:pt x="155138" y="31390"/>
                  </a:lnTo>
                  <a:lnTo>
                    <a:pt x="145599" y="20221"/>
                  </a:lnTo>
                  <a:lnTo>
                    <a:pt x="121829" y="5930"/>
                  </a:lnTo>
                  <a:lnTo>
                    <a:pt x="98563" y="989"/>
                  </a:lnTo>
                  <a:lnTo>
                    <a:pt x="651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40">
              <a:extLst>
                <a:ext uri="{FF2B5EF4-FFF2-40B4-BE49-F238E27FC236}">
                  <a16:creationId xmlns:a16="http://schemas.microsoft.com/office/drawing/2014/main" xmlns="" id="{0BC51B60-64E6-4700-AAC6-9154A6969D4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59700" y="25273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2094" y="0"/>
                  </a:lnTo>
                  <a:lnTo>
                    <a:pt x="72801" y="0"/>
                  </a:lnTo>
                  <a:lnTo>
                    <a:pt x="109967" y="0"/>
                  </a:lnTo>
                  <a:lnTo>
                    <a:pt x="150003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41">
              <a:extLst>
                <a:ext uri="{FF2B5EF4-FFF2-40B4-BE49-F238E27FC236}">
                  <a16:creationId xmlns:a16="http://schemas.microsoft.com/office/drawing/2014/main" xmlns="" id="{E9847EDD-31AC-4C00-BC79-8C8FB145B45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97750" y="2571015"/>
              <a:ext cx="152401" cy="119620"/>
            </a:xfrm>
            <a:custGeom>
              <a:avLst/>
              <a:gdLst/>
              <a:ahLst/>
              <a:cxnLst/>
              <a:rect l="0" t="0" r="0" b="0"/>
              <a:pathLst>
                <a:path w="152401" h="119620">
                  <a:moveTo>
                    <a:pt x="0" y="26135"/>
                  </a:moveTo>
                  <a:lnTo>
                    <a:pt x="0" y="26135"/>
                  </a:lnTo>
                  <a:lnTo>
                    <a:pt x="0" y="11829"/>
                  </a:lnTo>
                  <a:lnTo>
                    <a:pt x="5645" y="5431"/>
                  </a:lnTo>
                  <a:lnTo>
                    <a:pt x="10113" y="1749"/>
                  </a:lnTo>
                  <a:lnTo>
                    <a:pt x="15914" y="0"/>
                  </a:lnTo>
                  <a:lnTo>
                    <a:pt x="36857" y="909"/>
                  </a:lnTo>
                  <a:lnTo>
                    <a:pt x="50248" y="3870"/>
                  </a:lnTo>
                  <a:lnTo>
                    <a:pt x="55371" y="7764"/>
                  </a:lnTo>
                  <a:lnTo>
                    <a:pt x="62944" y="19616"/>
                  </a:lnTo>
                  <a:lnTo>
                    <a:pt x="64899" y="34291"/>
                  </a:lnTo>
                  <a:lnTo>
                    <a:pt x="62711" y="50221"/>
                  </a:lnTo>
                  <a:lnTo>
                    <a:pt x="52839" y="74351"/>
                  </a:lnTo>
                  <a:lnTo>
                    <a:pt x="36543" y="99943"/>
                  </a:lnTo>
                  <a:lnTo>
                    <a:pt x="32696" y="115425"/>
                  </a:lnTo>
                  <a:lnTo>
                    <a:pt x="35203" y="117412"/>
                  </a:lnTo>
                  <a:lnTo>
                    <a:pt x="45514" y="119619"/>
                  </a:lnTo>
                  <a:lnTo>
                    <a:pt x="87385" y="115261"/>
                  </a:lnTo>
                  <a:lnTo>
                    <a:pt x="130315" y="106792"/>
                  </a:lnTo>
                  <a:lnTo>
                    <a:pt x="152400" y="102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42">
              <a:extLst>
                <a:ext uri="{FF2B5EF4-FFF2-40B4-BE49-F238E27FC236}">
                  <a16:creationId xmlns:a16="http://schemas.microsoft.com/office/drawing/2014/main" xmlns="" id="{17B08981-EA0A-46C7-B924-F2E60F7DBB6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329305" y="2565400"/>
              <a:ext cx="17646" cy="101601"/>
            </a:xfrm>
            <a:custGeom>
              <a:avLst/>
              <a:gdLst/>
              <a:ahLst/>
              <a:cxnLst/>
              <a:rect l="0" t="0" r="0" b="0"/>
              <a:pathLst>
                <a:path w="17646" h="101601">
                  <a:moveTo>
                    <a:pt x="17645" y="0"/>
                  </a:moveTo>
                  <a:lnTo>
                    <a:pt x="17645" y="0"/>
                  </a:lnTo>
                  <a:lnTo>
                    <a:pt x="3340" y="26515"/>
                  </a:lnTo>
                  <a:lnTo>
                    <a:pt x="0" y="48151"/>
                  </a:lnTo>
                  <a:lnTo>
                    <a:pt x="4438" y="92978"/>
                  </a:lnTo>
                  <a:lnTo>
                    <a:pt x="4945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443">
              <a:extLst>
                <a:ext uri="{FF2B5EF4-FFF2-40B4-BE49-F238E27FC236}">
                  <a16:creationId xmlns:a16="http://schemas.microsoft.com/office/drawing/2014/main" xmlns="" id="{37D4DB6A-83B6-4AB4-92C1-A42C390F49F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089291" y="2546350"/>
              <a:ext cx="187810" cy="12701"/>
            </a:xfrm>
            <a:custGeom>
              <a:avLst/>
              <a:gdLst/>
              <a:ahLst/>
              <a:cxnLst/>
              <a:rect l="0" t="0" r="0" b="0"/>
              <a:pathLst>
                <a:path w="1878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564" y="7674"/>
                  </a:lnTo>
                  <a:lnTo>
                    <a:pt x="90507" y="6742"/>
                  </a:lnTo>
                  <a:lnTo>
                    <a:pt x="124808" y="5819"/>
                  </a:lnTo>
                  <a:lnTo>
                    <a:pt x="166947" y="2038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44">
              <a:extLst>
                <a:ext uri="{FF2B5EF4-FFF2-40B4-BE49-F238E27FC236}">
                  <a16:creationId xmlns:a16="http://schemas.microsoft.com/office/drawing/2014/main" xmlns="" id="{E91280B1-2A71-443E-ABB7-E24B3050994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048761" y="2352366"/>
              <a:ext cx="234690" cy="304087"/>
            </a:xfrm>
            <a:custGeom>
              <a:avLst/>
              <a:gdLst/>
              <a:ahLst/>
              <a:cxnLst/>
              <a:rect l="0" t="0" r="0" b="0"/>
              <a:pathLst>
                <a:path w="234690" h="304087">
                  <a:moveTo>
                    <a:pt x="234689" y="28884"/>
                  </a:moveTo>
                  <a:lnTo>
                    <a:pt x="234689" y="28884"/>
                  </a:lnTo>
                  <a:lnTo>
                    <a:pt x="234689" y="14578"/>
                  </a:lnTo>
                  <a:lnTo>
                    <a:pt x="230926" y="8180"/>
                  </a:lnTo>
                  <a:lnTo>
                    <a:pt x="227947" y="4498"/>
                  </a:lnTo>
                  <a:lnTo>
                    <a:pt x="215230" y="407"/>
                  </a:lnTo>
                  <a:lnTo>
                    <a:pt x="198524" y="0"/>
                  </a:lnTo>
                  <a:lnTo>
                    <a:pt x="161039" y="11236"/>
                  </a:lnTo>
                  <a:lnTo>
                    <a:pt x="125613" y="26713"/>
                  </a:lnTo>
                  <a:lnTo>
                    <a:pt x="88306" y="51053"/>
                  </a:lnTo>
                  <a:lnTo>
                    <a:pt x="65207" y="71192"/>
                  </a:lnTo>
                  <a:lnTo>
                    <a:pt x="40304" y="107037"/>
                  </a:lnTo>
                  <a:lnTo>
                    <a:pt x="20225" y="148623"/>
                  </a:lnTo>
                  <a:lnTo>
                    <a:pt x="6436" y="191519"/>
                  </a:lnTo>
                  <a:lnTo>
                    <a:pt x="1723" y="230648"/>
                  </a:lnTo>
                  <a:lnTo>
                    <a:pt x="131" y="272069"/>
                  </a:lnTo>
                  <a:lnTo>
                    <a:pt x="0" y="279907"/>
                  </a:lnTo>
                  <a:lnTo>
                    <a:pt x="1325" y="285838"/>
                  </a:lnTo>
                  <a:lnTo>
                    <a:pt x="6559" y="294310"/>
                  </a:lnTo>
                  <a:lnTo>
                    <a:pt x="19233" y="300427"/>
                  </a:lnTo>
                  <a:lnTo>
                    <a:pt x="37331" y="304086"/>
                  </a:lnTo>
                  <a:lnTo>
                    <a:pt x="73436" y="301474"/>
                  </a:lnTo>
                  <a:lnTo>
                    <a:pt x="105871" y="295615"/>
                  </a:lnTo>
                  <a:lnTo>
                    <a:pt x="153090" y="287754"/>
                  </a:lnTo>
                  <a:lnTo>
                    <a:pt x="209289" y="2638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32">
            <a:extLst>
              <a:ext uri="{FF2B5EF4-FFF2-40B4-BE49-F238E27FC236}">
                <a16:creationId xmlns:a16="http://schemas.microsoft.com/office/drawing/2014/main" xmlns="" id="{57238F58-30CA-4564-B43E-67B93FB4AED3}"/>
              </a:ext>
            </a:extLst>
          </p:cNvPr>
          <p:cNvGrpSpPr/>
          <p:nvPr/>
        </p:nvGrpSpPr>
        <p:grpSpPr>
          <a:xfrm>
            <a:off x="9572789" y="2400300"/>
            <a:ext cx="1749262" cy="1022235"/>
            <a:chOff x="9572789" y="2400300"/>
            <a:chExt cx="1749262" cy="1022235"/>
          </a:xfrm>
        </p:grpSpPr>
        <p:sp>
          <p:nvSpPr>
            <p:cNvPr id="73" name="SMARTInkShape-3445">
              <a:extLst>
                <a:ext uri="{FF2B5EF4-FFF2-40B4-BE49-F238E27FC236}">
                  <a16:creationId xmlns:a16="http://schemas.microsoft.com/office/drawing/2014/main" xmlns="" id="{F9E6562E-ACE1-4DC9-A34F-D815874A46F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85350" y="26670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51085" y="393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446">
              <a:extLst>
                <a:ext uri="{FF2B5EF4-FFF2-40B4-BE49-F238E27FC236}">
                  <a16:creationId xmlns:a16="http://schemas.microsoft.com/office/drawing/2014/main" xmlns="" id="{62BE8436-A929-454C-B3D4-029725FF4B0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944100" y="2725033"/>
              <a:ext cx="107951" cy="98103"/>
            </a:xfrm>
            <a:custGeom>
              <a:avLst/>
              <a:gdLst/>
              <a:ahLst/>
              <a:cxnLst/>
              <a:rect l="0" t="0" r="0" b="0"/>
              <a:pathLst>
                <a:path w="107951" h="98103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29232" y="2750"/>
                  </a:lnTo>
                  <a:lnTo>
                    <a:pt x="42214" y="11404"/>
                  </a:lnTo>
                  <a:lnTo>
                    <a:pt x="44370" y="15775"/>
                  </a:lnTo>
                  <a:lnTo>
                    <a:pt x="44886" y="26276"/>
                  </a:lnTo>
                  <a:lnTo>
                    <a:pt x="37117" y="37999"/>
                  </a:lnTo>
                  <a:lnTo>
                    <a:pt x="2431" y="78342"/>
                  </a:lnTo>
                  <a:lnTo>
                    <a:pt x="915" y="82978"/>
                  </a:lnTo>
                  <a:lnTo>
                    <a:pt x="1316" y="87480"/>
                  </a:lnTo>
                  <a:lnTo>
                    <a:pt x="2994" y="91892"/>
                  </a:lnTo>
                  <a:lnTo>
                    <a:pt x="6934" y="94834"/>
                  </a:lnTo>
                  <a:lnTo>
                    <a:pt x="18839" y="98102"/>
                  </a:lnTo>
                  <a:lnTo>
                    <a:pt x="59617" y="94425"/>
                  </a:lnTo>
                  <a:lnTo>
                    <a:pt x="107950" y="81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47">
              <a:extLst>
                <a:ext uri="{FF2B5EF4-FFF2-40B4-BE49-F238E27FC236}">
                  <a16:creationId xmlns:a16="http://schemas.microsoft.com/office/drawing/2014/main" xmlns="" id="{4C034612-D1A4-4EB7-B0A7-94610FF9E06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096500" y="27495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0212" y="8838"/>
                  </a:lnTo>
                  <a:lnTo>
                    <a:pt x="8065" y="16628"/>
                  </a:lnTo>
                  <a:lnTo>
                    <a:pt x="1474" y="5993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48">
              <a:extLst>
                <a:ext uri="{FF2B5EF4-FFF2-40B4-BE49-F238E27FC236}">
                  <a16:creationId xmlns:a16="http://schemas.microsoft.com/office/drawing/2014/main" xmlns="" id="{B7195E3A-EFBF-471C-8A29-9A5628A92DC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299700" y="26987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39679" y="0"/>
                  </a:lnTo>
                  <a:lnTo>
                    <a:pt x="77765" y="0"/>
                  </a:lnTo>
                  <a:lnTo>
                    <a:pt x="118839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49">
              <a:extLst>
                <a:ext uri="{FF2B5EF4-FFF2-40B4-BE49-F238E27FC236}">
                  <a16:creationId xmlns:a16="http://schemas.microsoft.com/office/drawing/2014/main" xmlns="" id="{534AED8D-79E4-4810-908C-6AAE74115B0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551152" y="2578100"/>
              <a:ext cx="154291" cy="194802"/>
            </a:xfrm>
            <a:custGeom>
              <a:avLst/>
              <a:gdLst/>
              <a:ahLst/>
              <a:cxnLst/>
              <a:rect l="0" t="0" r="0" b="0"/>
              <a:pathLst>
                <a:path w="154291" h="194802">
                  <a:moveTo>
                    <a:pt x="85098" y="31750"/>
                  </a:moveTo>
                  <a:lnTo>
                    <a:pt x="85098" y="31750"/>
                  </a:lnTo>
                  <a:lnTo>
                    <a:pt x="71283" y="19817"/>
                  </a:lnTo>
                  <a:lnTo>
                    <a:pt x="67421" y="17444"/>
                  </a:lnTo>
                  <a:lnTo>
                    <a:pt x="62024" y="17274"/>
                  </a:lnTo>
                  <a:lnTo>
                    <a:pt x="48502" y="20848"/>
                  </a:lnTo>
                  <a:lnTo>
                    <a:pt x="34967" y="30903"/>
                  </a:lnTo>
                  <a:lnTo>
                    <a:pt x="21896" y="46896"/>
                  </a:lnTo>
                  <a:lnTo>
                    <a:pt x="9030" y="70466"/>
                  </a:lnTo>
                  <a:lnTo>
                    <a:pt x="0" y="114875"/>
                  </a:lnTo>
                  <a:lnTo>
                    <a:pt x="7438" y="157039"/>
                  </a:lnTo>
                  <a:lnTo>
                    <a:pt x="21184" y="177745"/>
                  </a:lnTo>
                  <a:lnTo>
                    <a:pt x="29788" y="186230"/>
                  </a:lnTo>
                  <a:lnTo>
                    <a:pt x="39758" y="191181"/>
                  </a:lnTo>
                  <a:lnTo>
                    <a:pt x="62124" y="194801"/>
                  </a:lnTo>
                  <a:lnTo>
                    <a:pt x="84295" y="190295"/>
                  </a:lnTo>
                  <a:lnTo>
                    <a:pt x="105908" y="179120"/>
                  </a:lnTo>
                  <a:lnTo>
                    <a:pt x="127273" y="160042"/>
                  </a:lnTo>
                  <a:lnTo>
                    <a:pt x="149021" y="118759"/>
                  </a:lnTo>
                  <a:lnTo>
                    <a:pt x="153960" y="87119"/>
                  </a:lnTo>
                  <a:lnTo>
                    <a:pt x="154290" y="70779"/>
                  </a:lnTo>
                  <a:lnTo>
                    <a:pt x="143366" y="43217"/>
                  </a:lnTo>
                  <a:lnTo>
                    <a:pt x="123695" y="21324"/>
                  </a:lnTo>
                  <a:lnTo>
                    <a:pt x="98489" y="6890"/>
                  </a:lnTo>
                  <a:lnTo>
                    <a:pt x="78350" y="1416"/>
                  </a:lnTo>
                  <a:lnTo>
                    <a:pt x="533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50">
              <a:extLst>
                <a:ext uri="{FF2B5EF4-FFF2-40B4-BE49-F238E27FC236}">
                  <a16:creationId xmlns:a16="http://schemas.microsoft.com/office/drawing/2014/main" xmlns="" id="{AB39DAB8-8BDC-4DC2-8B9B-AEFA73B6654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712449" y="2747585"/>
              <a:ext cx="120652" cy="107280"/>
            </a:xfrm>
            <a:custGeom>
              <a:avLst/>
              <a:gdLst/>
              <a:ahLst/>
              <a:cxnLst/>
              <a:rect l="0" t="0" r="0" b="0"/>
              <a:pathLst>
                <a:path w="120652" h="107280">
                  <a:moveTo>
                    <a:pt x="1" y="21015"/>
                  </a:moveTo>
                  <a:lnTo>
                    <a:pt x="1" y="21015"/>
                  </a:lnTo>
                  <a:lnTo>
                    <a:pt x="0" y="14273"/>
                  </a:lnTo>
                  <a:lnTo>
                    <a:pt x="1412" y="11581"/>
                  </a:lnTo>
                  <a:lnTo>
                    <a:pt x="6743" y="6709"/>
                  </a:lnTo>
                  <a:lnTo>
                    <a:pt x="24419" y="0"/>
                  </a:lnTo>
                  <a:lnTo>
                    <a:pt x="47531" y="285"/>
                  </a:lnTo>
                  <a:lnTo>
                    <a:pt x="65512" y="4838"/>
                  </a:lnTo>
                  <a:lnTo>
                    <a:pt x="69074" y="8114"/>
                  </a:lnTo>
                  <a:lnTo>
                    <a:pt x="73035" y="17398"/>
                  </a:lnTo>
                  <a:lnTo>
                    <a:pt x="71973" y="22837"/>
                  </a:lnTo>
                  <a:lnTo>
                    <a:pt x="59661" y="41310"/>
                  </a:lnTo>
                  <a:lnTo>
                    <a:pt x="18555" y="88623"/>
                  </a:lnTo>
                  <a:lnTo>
                    <a:pt x="16603" y="93603"/>
                  </a:lnTo>
                  <a:lnTo>
                    <a:pt x="16713" y="97630"/>
                  </a:lnTo>
                  <a:lnTo>
                    <a:pt x="18198" y="101019"/>
                  </a:lnTo>
                  <a:lnTo>
                    <a:pt x="20599" y="103984"/>
                  </a:lnTo>
                  <a:lnTo>
                    <a:pt x="30793" y="107279"/>
                  </a:lnTo>
                  <a:lnTo>
                    <a:pt x="54280" y="107253"/>
                  </a:lnTo>
                  <a:lnTo>
                    <a:pt x="97192" y="104293"/>
                  </a:lnTo>
                  <a:lnTo>
                    <a:pt x="120651" y="1035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51">
              <a:extLst>
                <a:ext uri="{FF2B5EF4-FFF2-40B4-BE49-F238E27FC236}">
                  <a16:creationId xmlns:a16="http://schemas.microsoft.com/office/drawing/2014/main" xmlns="" id="{CC9E4ABF-A9B2-4CFA-B1B9-C4D5B093F20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909300" y="27432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8298" y="6742"/>
                  </a:lnTo>
                  <a:lnTo>
                    <a:pt x="22243" y="17578"/>
                  </a:lnTo>
                  <a:lnTo>
                    <a:pt x="25123" y="62046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452">
              <a:extLst>
                <a:ext uri="{FF2B5EF4-FFF2-40B4-BE49-F238E27FC236}">
                  <a16:creationId xmlns:a16="http://schemas.microsoft.com/office/drawing/2014/main" xmlns="" id="{0FC05D70-8503-43FB-A4C7-04437A27699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17250" y="2535415"/>
              <a:ext cx="88422" cy="315736"/>
            </a:xfrm>
            <a:custGeom>
              <a:avLst/>
              <a:gdLst/>
              <a:ahLst/>
              <a:cxnLst/>
              <a:rect l="0" t="0" r="0" b="0"/>
              <a:pathLst>
                <a:path w="88422" h="315736">
                  <a:moveTo>
                    <a:pt x="31750" y="10935"/>
                  </a:moveTo>
                  <a:lnTo>
                    <a:pt x="31750" y="10935"/>
                  </a:lnTo>
                  <a:lnTo>
                    <a:pt x="31750" y="0"/>
                  </a:lnTo>
                  <a:lnTo>
                    <a:pt x="56168" y="38389"/>
                  </a:lnTo>
                  <a:lnTo>
                    <a:pt x="69414" y="70174"/>
                  </a:lnTo>
                  <a:lnTo>
                    <a:pt x="80945" y="109230"/>
                  </a:lnTo>
                  <a:lnTo>
                    <a:pt x="88421" y="154811"/>
                  </a:lnTo>
                  <a:lnTo>
                    <a:pt x="86570" y="197646"/>
                  </a:lnTo>
                  <a:lnTo>
                    <a:pt x="76575" y="235734"/>
                  </a:lnTo>
                  <a:lnTo>
                    <a:pt x="58023" y="266773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453">
              <a:extLst>
                <a:ext uri="{FF2B5EF4-FFF2-40B4-BE49-F238E27FC236}">
                  <a16:creationId xmlns:a16="http://schemas.microsoft.com/office/drawing/2014/main" xmlns="" id="{869A62EC-7BD5-4F9A-AC37-2E993A4213B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163300" y="2400300"/>
              <a:ext cx="158751" cy="165101"/>
            </a:xfrm>
            <a:custGeom>
              <a:avLst/>
              <a:gdLst/>
              <a:ahLst/>
              <a:cxnLst/>
              <a:rect l="0" t="0" r="0" b="0"/>
              <a:pathLst>
                <a:path w="158751" h="165101">
                  <a:moveTo>
                    <a:pt x="0" y="0"/>
                  </a:moveTo>
                  <a:lnTo>
                    <a:pt x="0" y="0"/>
                  </a:lnTo>
                  <a:lnTo>
                    <a:pt x="15900" y="706"/>
                  </a:lnTo>
                  <a:lnTo>
                    <a:pt x="23764" y="3371"/>
                  </a:lnTo>
                  <a:lnTo>
                    <a:pt x="30083" y="8789"/>
                  </a:lnTo>
                  <a:lnTo>
                    <a:pt x="35243" y="17312"/>
                  </a:lnTo>
                  <a:lnTo>
                    <a:pt x="39887" y="30507"/>
                  </a:lnTo>
                  <a:lnTo>
                    <a:pt x="38658" y="45779"/>
                  </a:lnTo>
                  <a:lnTo>
                    <a:pt x="28152" y="70244"/>
                  </a:lnTo>
                  <a:lnTo>
                    <a:pt x="13515" y="89722"/>
                  </a:lnTo>
                  <a:lnTo>
                    <a:pt x="6007" y="97732"/>
                  </a:lnTo>
                  <a:lnTo>
                    <a:pt x="2670" y="105996"/>
                  </a:lnTo>
                  <a:lnTo>
                    <a:pt x="4602" y="110175"/>
                  </a:lnTo>
                  <a:lnTo>
                    <a:pt x="14274" y="118581"/>
                  </a:lnTo>
                  <a:lnTo>
                    <a:pt x="53620" y="131112"/>
                  </a:lnTo>
                  <a:lnTo>
                    <a:pt x="100275" y="144563"/>
                  </a:lnTo>
                  <a:lnTo>
                    <a:pt x="146450" y="160096"/>
                  </a:lnTo>
                  <a:lnTo>
                    <a:pt x="1587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54">
              <a:extLst>
                <a:ext uri="{FF2B5EF4-FFF2-40B4-BE49-F238E27FC236}">
                  <a16:creationId xmlns:a16="http://schemas.microsoft.com/office/drawing/2014/main" xmlns="" id="{0E9E263F-3BBF-49A0-9AFA-7064AF837A1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683750" y="3030433"/>
              <a:ext cx="1225551" cy="68368"/>
            </a:xfrm>
            <a:custGeom>
              <a:avLst/>
              <a:gdLst/>
              <a:ahLst/>
              <a:cxnLst/>
              <a:rect l="0" t="0" r="0" b="0"/>
              <a:pathLst>
                <a:path w="1225551" h="68368">
                  <a:moveTo>
                    <a:pt x="0" y="23917"/>
                  </a:moveTo>
                  <a:lnTo>
                    <a:pt x="0" y="23917"/>
                  </a:lnTo>
                  <a:lnTo>
                    <a:pt x="36062" y="18142"/>
                  </a:lnTo>
                  <a:lnTo>
                    <a:pt x="79998" y="11708"/>
                  </a:lnTo>
                  <a:lnTo>
                    <a:pt x="113304" y="8722"/>
                  </a:lnTo>
                  <a:lnTo>
                    <a:pt x="153147" y="6026"/>
                  </a:lnTo>
                  <a:lnTo>
                    <a:pt x="197348" y="3523"/>
                  </a:lnTo>
                  <a:lnTo>
                    <a:pt x="252921" y="1854"/>
                  </a:lnTo>
                  <a:lnTo>
                    <a:pt x="316075" y="741"/>
                  </a:lnTo>
                  <a:lnTo>
                    <a:pt x="384284" y="0"/>
                  </a:lnTo>
                  <a:lnTo>
                    <a:pt x="456567" y="917"/>
                  </a:lnTo>
                  <a:lnTo>
                    <a:pt x="531566" y="2939"/>
                  </a:lnTo>
                  <a:lnTo>
                    <a:pt x="608378" y="5698"/>
                  </a:lnTo>
                  <a:lnTo>
                    <a:pt x="683574" y="9654"/>
                  </a:lnTo>
                  <a:lnTo>
                    <a:pt x="757693" y="14408"/>
                  </a:lnTo>
                  <a:lnTo>
                    <a:pt x="831095" y="19695"/>
                  </a:lnTo>
                  <a:lnTo>
                    <a:pt x="896963" y="25335"/>
                  </a:lnTo>
                  <a:lnTo>
                    <a:pt x="957810" y="31213"/>
                  </a:lnTo>
                  <a:lnTo>
                    <a:pt x="1015306" y="37247"/>
                  </a:lnTo>
                  <a:lnTo>
                    <a:pt x="1064220" y="43387"/>
                  </a:lnTo>
                  <a:lnTo>
                    <a:pt x="1107413" y="49597"/>
                  </a:lnTo>
                  <a:lnTo>
                    <a:pt x="1146792" y="55854"/>
                  </a:lnTo>
                  <a:lnTo>
                    <a:pt x="1225550" y="68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55">
              <a:extLst>
                <a:ext uri="{FF2B5EF4-FFF2-40B4-BE49-F238E27FC236}">
                  <a16:creationId xmlns:a16="http://schemas.microsoft.com/office/drawing/2014/main" xmlns="" id="{FCFB8F70-C457-49E7-B15D-171EBCEE7C0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43765" y="3182233"/>
              <a:ext cx="168636" cy="180094"/>
            </a:xfrm>
            <a:custGeom>
              <a:avLst/>
              <a:gdLst/>
              <a:ahLst/>
              <a:cxnLst/>
              <a:rect l="0" t="0" r="0" b="0"/>
              <a:pathLst>
                <a:path w="168636" h="180094">
                  <a:moveTo>
                    <a:pt x="136885" y="5467"/>
                  </a:moveTo>
                  <a:lnTo>
                    <a:pt x="136885" y="5467"/>
                  </a:lnTo>
                  <a:lnTo>
                    <a:pt x="133515" y="2096"/>
                  </a:lnTo>
                  <a:lnTo>
                    <a:pt x="129978" y="441"/>
                  </a:lnTo>
                  <a:lnTo>
                    <a:pt x="128046" y="0"/>
                  </a:lnTo>
                  <a:lnTo>
                    <a:pt x="111845" y="2750"/>
                  </a:lnTo>
                  <a:lnTo>
                    <a:pt x="92541" y="14775"/>
                  </a:lnTo>
                  <a:lnTo>
                    <a:pt x="55673" y="52745"/>
                  </a:lnTo>
                  <a:lnTo>
                    <a:pt x="25829" y="92809"/>
                  </a:lnTo>
                  <a:lnTo>
                    <a:pt x="4306" y="137647"/>
                  </a:lnTo>
                  <a:lnTo>
                    <a:pt x="0" y="161283"/>
                  </a:lnTo>
                  <a:lnTo>
                    <a:pt x="1493" y="172555"/>
                  </a:lnTo>
                  <a:lnTo>
                    <a:pt x="6407" y="176126"/>
                  </a:lnTo>
                  <a:lnTo>
                    <a:pt x="23156" y="180093"/>
                  </a:lnTo>
                  <a:lnTo>
                    <a:pt x="63127" y="178956"/>
                  </a:lnTo>
                  <a:lnTo>
                    <a:pt x="107347" y="174150"/>
                  </a:lnTo>
                  <a:lnTo>
                    <a:pt x="149212" y="165499"/>
                  </a:lnTo>
                  <a:lnTo>
                    <a:pt x="168635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56">
              <a:extLst>
                <a:ext uri="{FF2B5EF4-FFF2-40B4-BE49-F238E27FC236}">
                  <a16:creationId xmlns:a16="http://schemas.microsoft.com/office/drawing/2014/main" xmlns="" id="{22801C8B-BEFB-4687-BE59-4ECA1F50EBC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149992" y="3282973"/>
              <a:ext cx="181459" cy="6328"/>
            </a:xfrm>
            <a:custGeom>
              <a:avLst/>
              <a:gdLst/>
              <a:ahLst/>
              <a:cxnLst/>
              <a:rect l="0" t="0" r="0" b="0"/>
              <a:pathLst>
                <a:path w="181459" h="6328">
                  <a:moveTo>
                    <a:pt x="3658" y="6327"/>
                  </a:moveTo>
                  <a:lnTo>
                    <a:pt x="3658" y="6327"/>
                  </a:lnTo>
                  <a:lnTo>
                    <a:pt x="287" y="2956"/>
                  </a:lnTo>
                  <a:lnTo>
                    <a:pt x="0" y="1963"/>
                  </a:lnTo>
                  <a:lnTo>
                    <a:pt x="514" y="1301"/>
                  </a:lnTo>
                  <a:lnTo>
                    <a:pt x="1561" y="860"/>
                  </a:lnTo>
                  <a:lnTo>
                    <a:pt x="48940" y="55"/>
                  </a:lnTo>
                  <a:lnTo>
                    <a:pt x="93197" y="0"/>
                  </a:lnTo>
                  <a:lnTo>
                    <a:pt x="127414" y="1868"/>
                  </a:lnTo>
                  <a:lnTo>
                    <a:pt x="181458" y="63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57">
              <a:extLst>
                <a:ext uri="{FF2B5EF4-FFF2-40B4-BE49-F238E27FC236}">
                  <a16:creationId xmlns:a16="http://schemas.microsoft.com/office/drawing/2014/main" xmlns="" id="{62610508-11E7-447F-90A4-EF64D746591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370151" y="3302000"/>
              <a:ext cx="18450" cy="88901"/>
            </a:xfrm>
            <a:custGeom>
              <a:avLst/>
              <a:gdLst/>
              <a:ahLst/>
              <a:cxnLst/>
              <a:rect l="0" t="0" r="0" b="0"/>
              <a:pathLst>
                <a:path w="18450" h="88901">
                  <a:moveTo>
                    <a:pt x="18449" y="0"/>
                  </a:moveTo>
                  <a:lnTo>
                    <a:pt x="18449" y="0"/>
                  </a:lnTo>
                  <a:lnTo>
                    <a:pt x="9660" y="13815"/>
                  </a:lnTo>
                  <a:lnTo>
                    <a:pt x="6240" y="17676"/>
                  </a:lnTo>
                  <a:lnTo>
                    <a:pt x="2439" y="29493"/>
                  </a:lnTo>
                  <a:lnTo>
                    <a:pt x="0" y="56704"/>
                  </a:lnTo>
                  <a:lnTo>
                    <a:pt x="1547" y="65889"/>
                  </a:lnTo>
                  <a:lnTo>
                    <a:pt x="12099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58">
              <a:extLst>
                <a:ext uri="{FF2B5EF4-FFF2-40B4-BE49-F238E27FC236}">
                  <a16:creationId xmlns:a16="http://schemas.microsoft.com/office/drawing/2014/main" xmlns="" id="{00C6AC82-895F-48F8-A6B9-73231FBAC1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52002" y="3314962"/>
              <a:ext cx="146149" cy="107573"/>
            </a:xfrm>
            <a:custGeom>
              <a:avLst/>
              <a:gdLst/>
              <a:ahLst/>
              <a:cxnLst/>
              <a:rect l="0" t="0" r="0" b="0"/>
              <a:pathLst>
                <a:path w="146149" h="107573">
                  <a:moveTo>
                    <a:pt x="12798" y="6088"/>
                  </a:moveTo>
                  <a:lnTo>
                    <a:pt x="12798" y="6088"/>
                  </a:lnTo>
                  <a:lnTo>
                    <a:pt x="12797" y="2717"/>
                  </a:lnTo>
                  <a:lnTo>
                    <a:pt x="13503" y="1724"/>
                  </a:lnTo>
                  <a:lnTo>
                    <a:pt x="14679" y="1062"/>
                  </a:lnTo>
                  <a:lnTo>
                    <a:pt x="21636" y="0"/>
                  </a:lnTo>
                  <a:lnTo>
                    <a:pt x="34467" y="3187"/>
                  </a:lnTo>
                  <a:lnTo>
                    <a:pt x="51674" y="11970"/>
                  </a:lnTo>
                  <a:lnTo>
                    <a:pt x="63436" y="23510"/>
                  </a:lnTo>
                  <a:lnTo>
                    <a:pt x="63489" y="28286"/>
                  </a:lnTo>
                  <a:lnTo>
                    <a:pt x="57905" y="39237"/>
                  </a:lnTo>
                  <a:lnTo>
                    <a:pt x="13759" y="80959"/>
                  </a:lnTo>
                  <a:lnTo>
                    <a:pt x="1009" y="91223"/>
                  </a:lnTo>
                  <a:lnTo>
                    <a:pt x="0" y="93889"/>
                  </a:lnTo>
                  <a:lnTo>
                    <a:pt x="32" y="96372"/>
                  </a:lnTo>
                  <a:lnTo>
                    <a:pt x="2170" y="98733"/>
                  </a:lnTo>
                  <a:lnTo>
                    <a:pt x="10192" y="103237"/>
                  </a:lnTo>
                  <a:lnTo>
                    <a:pt x="52506" y="107102"/>
                  </a:lnTo>
                  <a:lnTo>
                    <a:pt x="96919" y="107572"/>
                  </a:lnTo>
                  <a:lnTo>
                    <a:pt x="146148" y="101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59">
              <a:extLst>
                <a:ext uri="{FF2B5EF4-FFF2-40B4-BE49-F238E27FC236}">
                  <a16:creationId xmlns:a16="http://schemas.microsoft.com/office/drawing/2014/main" xmlns="" id="{0CEF1AFE-7BF4-4967-83F5-9F443535BF7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755223" y="2543454"/>
              <a:ext cx="157128" cy="230521"/>
            </a:xfrm>
            <a:custGeom>
              <a:avLst/>
              <a:gdLst/>
              <a:ahLst/>
              <a:cxnLst/>
              <a:rect l="0" t="0" r="0" b="0"/>
              <a:pathLst>
                <a:path w="157128" h="230521">
                  <a:moveTo>
                    <a:pt x="157127" y="15596"/>
                  </a:moveTo>
                  <a:lnTo>
                    <a:pt x="157127" y="15596"/>
                  </a:lnTo>
                  <a:lnTo>
                    <a:pt x="153756" y="12225"/>
                  </a:lnTo>
                  <a:lnTo>
                    <a:pt x="128565" y="2731"/>
                  </a:lnTo>
                  <a:lnTo>
                    <a:pt x="113389" y="0"/>
                  </a:lnTo>
                  <a:lnTo>
                    <a:pt x="88976" y="3136"/>
                  </a:lnTo>
                  <a:lnTo>
                    <a:pt x="64576" y="13393"/>
                  </a:lnTo>
                  <a:lnTo>
                    <a:pt x="44332" y="30230"/>
                  </a:lnTo>
                  <a:lnTo>
                    <a:pt x="29083" y="54191"/>
                  </a:lnTo>
                  <a:lnTo>
                    <a:pt x="13170" y="99498"/>
                  </a:lnTo>
                  <a:lnTo>
                    <a:pt x="3023" y="145842"/>
                  </a:lnTo>
                  <a:lnTo>
                    <a:pt x="0" y="183898"/>
                  </a:lnTo>
                  <a:lnTo>
                    <a:pt x="2156" y="201404"/>
                  </a:lnTo>
                  <a:lnTo>
                    <a:pt x="9228" y="214829"/>
                  </a:lnTo>
                  <a:lnTo>
                    <a:pt x="14078" y="220385"/>
                  </a:lnTo>
                  <a:lnTo>
                    <a:pt x="26992" y="226558"/>
                  </a:lnTo>
                  <a:lnTo>
                    <a:pt x="61650" y="230520"/>
                  </a:lnTo>
                  <a:lnTo>
                    <a:pt x="105419" y="221164"/>
                  </a:lnTo>
                  <a:lnTo>
                    <a:pt x="138077" y="2060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60">
              <a:extLst>
                <a:ext uri="{FF2B5EF4-FFF2-40B4-BE49-F238E27FC236}">
                  <a16:creationId xmlns:a16="http://schemas.microsoft.com/office/drawing/2014/main" xmlns="" id="{22E8396F-5EBE-4E63-AE40-229EF78B63E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572789" y="2495550"/>
              <a:ext cx="142712" cy="336551"/>
            </a:xfrm>
            <a:custGeom>
              <a:avLst/>
              <a:gdLst/>
              <a:ahLst/>
              <a:cxnLst/>
              <a:rect l="0" t="0" r="0" b="0"/>
              <a:pathLst>
                <a:path w="142712" h="336551">
                  <a:moveTo>
                    <a:pt x="142711" y="6350"/>
                  </a:moveTo>
                  <a:lnTo>
                    <a:pt x="142711" y="6350"/>
                  </a:lnTo>
                  <a:lnTo>
                    <a:pt x="139340" y="6350"/>
                  </a:lnTo>
                  <a:lnTo>
                    <a:pt x="135804" y="4468"/>
                  </a:lnTo>
                  <a:lnTo>
                    <a:pt x="130040" y="23"/>
                  </a:lnTo>
                  <a:lnTo>
                    <a:pt x="136100" y="1"/>
                  </a:lnTo>
                  <a:lnTo>
                    <a:pt x="124128" y="0"/>
                  </a:lnTo>
                  <a:lnTo>
                    <a:pt x="109218" y="6742"/>
                  </a:lnTo>
                  <a:lnTo>
                    <a:pt x="75078" y="33918"/>
                  </a:lnTo>
                  <a:lnTo>
                    <a:pt x="45453" y="73707"/>
                  </a:lnTo>
                  <a:lnTo>
                    <a:pt x="27283" y="112251"/>
                  </a:lnTo>
                  <a:lnTo>
                    <a:pt x="13563" y="157134"/>
                  </a:lnTo>
                  <a:lnTo>
                    <a:pt x="4173" y="203187"/>
                  </a:lnTo>
                  <a:lnTo>
                    <a:pt x="0" y="244822"/>
                  </a:lnTo>
                  <a:lnTo>
                    <a:pt x="7552" y="278849"/>
                  </a:lnTo>
                  <a:lnTo>
                    <a:pt x="22668" y="305261"/>
                  </a:lnTo>
                  <a:lnTo>
                    <a:pt x="41145" y="321703"/>
                  </a:lnTo>
                  <a:lnTo>
                    <a:pt x="62997" y="329951"/>
                  </a:lnTo>
                  <a:lnTo>
                    <a:pt x="98261" y="336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633">
            <a:extLst>
              <a:ext uri="{FF2B5EF4-FFF2-40B4-BE49-F238E27FC236}">
                <a16:creationId xmlns:a16="http://schemas.microsoft.com/office/drawing/2014/main" xmlns="" id="{3C502165-B410-43E3-ABCB-27B7B0D0B239}"/>
              </a:ext>
            </a:extLst>
          </p:cNvPr>
          <p:cNvGrpSpPr/>
          <p:nvPr/>
        </p:nvGrpSpPr>
        <p:grpSpPr>
          <a:xfrm>
            <a:off x="5070279" y="3873500"/>
            <a:ext cx="206572" cy="234951"/>
            <a:chOff x="5070279" y="3873500"/>
            <a:chExt cx="206572" cy="234951"/>
          </a:xfrm>
        </p:grpSpPr>
        <p:sp>
          <p:nvSpPr>
            <p:cNvPr id="90" name="SMARTInkShape-3461">
              <a:extLst>
                <a:ext uri="{FF2B5EF4-FFF2-40B4-BE49-F238E27FC236}">
                  <a16:creationId xmlns:a16="http://schemas.microsoft.com/office/drawing/2014/main" xmlns="" id="{5902566B-8792-46DA-8F64-0C81F09D985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070279" y="3987800"/>
              <a:ext cx="206572" cy="19051"/>
            </a:xfrm>
            <a:custGeom>
              <a:avLst/>
              <a:gdLst/>
              <a:ahLst/>
              <a:cxnLst/>
              <a:rect l="0" t="0" r="0" b="0"/>
              <a:pathLst>
                <a:path w="2065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358" y="15287"/>
                  </a:lnTo>
                  <a:lnTo>
                    <a:pt x="77404" y="9616"/>
                  </a:lnTo>
                  <a:lnTo>
                    <a:pt x="119295" y="4745"/>
                  </a:lnTo>
                  <a:lnTo>
                    <a:pt x="156258" y="2109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62">
              <a:extLst>
                <a:ext uri="{FF2B5EF4-FFF2-40B4-BE49-F238E27FC236}">
                  <a16:creationId xmlns:a16="http://schemas.microsoft.com/office/drawing/2014/main" xmlns="" id="{45A5DA76-E589-45FC-9435-33136E79274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02210" y="3873500"/>
              <a:ext cx="30191" cy="234951"/>
            </a:xfrm>
            <a:custGeom>
              <a:avLst/>
              <a:gdLst/>
              <a:ahLst/>
              <a:cxnLst/>
              <a:rect l="0" t="0" r="0" b="0"/>
              <a:pathLst>
                <a:path w="30191" h="234951">
                  <a:moveTo>
                    <a:pt x="30190" y="0"/>
                  </a:moveTo>
                  <a:lnTo>
                    <a:pt x="30190" y="0"/>
                  </a:lnTo>
                  <a:lnTo>
                    <a:pt x="23448" y="0"/>
                  </a:lnTo>
                  <a:lnTo>
                    <a:pt x="16375" y="5644"/>
                  </a:lnTo>
                  <a:lnTo>
                    <a:pt x="12514" y="10113"/>
                  </a:lnTo>
                  <a:lnTo>
                    <a:pt x="3708" y="36628"/>
                  </a:lnTo>
                  <a:lnTo>
                    <a:pt x="0" y="78037"/>
                  </a:lnTo>
                  <a:lnTo>
                    <a:pt x="5644" y="122684"/>
                  </a:lnTo>
                  <a:lnTo>
                    <a:pt x="8698" y="154245"/>
                  </a:lnTo>
                  <a:lnTo>
                    <a:pt x="12297" y="198102"/>
                  </a:lnTo>
                  <a:lnTo>
                    <a:pt x="1749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34">
            <a:extLst>
              <a:ext uri="{FF2B5EF4-FFF2-40B4-BE49-F238E27FC236}">
                <a16:creationId xmlns:a16="http://schemas.microsoft.com/office/drawing/2014/main" xmlns="" id="{E5CA8D96-2A97-44BD-99A7-9D3298DFDD29}"/>
              </a:ext>
            </a:extLst>
          </p:cNvPr>
          <p:cNvGrpSpPr/>
          <p:nvPr/>
        </p:nvGrpSpPr>
        <p:grpSpPr>
          <a:xfrm>
            <a:off x="5588733" y="3663950"/>
            <a:ext cx="2018568" cy="955387"/>
            <a:chOff x="5588733" y="3663950"/>
            <a:chExt cx="2018568" cy="955387"/>
          </a:xfrm>
        </p:grpSpPr>
        <p:sp>
          <p:nvSpPr>
            <p:cNvPr id="93" name="SMARTInkShape-3463">
              <a:extLst>
                <a:ext uri="{FF2B5EF4-FFF2-40B4-BE49-F238E27FC236}">
                  <a16:creationId xmlns:a16="http://schemas.microsoft.com/office/drawing/2014/main" xmlns="" id="{FECCC6B5-3A83-4835-A524-028EC2AB450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17950" y="3798938"/>
              <a:ext cx="130401" cy="250775"/>
            </a:xfrm>
            <a:custGeom>
              <a:avLst/>
              <a:gdLst/>
              <a:ahLst/>
              <a:cxnLst/>
              <a:rect l="0" t="0" r="0" b="0"/>
              <a:pathLst>
                <a:path w="130401" h="250775">
                  <a:moveTo>
                    <a:pt x="98650" y="36462"/>
                  </a:moveTo>
                  <a:lnTo>
                    <a:pt x="98650" y="36462"/>
                  </a:lnTo>
                  <a:lnTo>
                    <a:pt x="110206" y="3890"/>
                  </a:lnTo>
                  <a:lnTo>
                    <a:pt x="109176" y="2047"/>
                  </a:lnTo>
                  <a:lnTo>
                    <a:pt x="107079" y="819"/>
                  </a:lnTo>
                  <a:lnTo>
                    <a:pt x="104270" y="0"/>
                  </a:lnTo>
                  <a:lnTo>
                    <a:pt x="95503" y="2853"/>
                  </a:lnTo>
                  <a:lnTo>
                    <a:pt x="83140" y="10941"/>
                  </a:lnTo>
                  <a:lnTo>
                    <a:pt x="36339" y="58144"/>
                  </a:lnTo>
                  <a:lnTo>
                    <a:pt x="11984" y="104505"/>
                  </a:lnTo>
                  <a:lnTo>
                    <a:pt x="3687" y="138200"/>
                  </a:lnTo>
                  <a:lnTo>
                    <a:pt x="0" y="171284"/>
                  </a:lnTo>
                  <a:lnTo>
                    <a:pt x="41" y="214855"/>
                  </a:lnTo>
                  <a:lnTo>
                    <a:pt x="7552" y="234281"/>
                  </a:lnTo>
                  <a:lnTo>
                    <a:pt x="14635" y="240308"/>
                  </a:lnTo>
                  <a:lnTo>
                    <a:pt x="33793" y="247005"/>
                  </a:lnTo>
                  <a:lnTo>
                    <a:pt x="68380" y="250774"/>
                  </a:lnTo>
                  <a:lnTo>
                    <a:pt x="98697" y="245150"/>
                  </a:lnTo>
                  <a:lnTo>
                    <a:pt x="113017" y="236456"/>
                  </a:lnTo>
                  <a:lnTo>
                    <a:pt x="130400" y="2206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64">
              <a:extLst>
                <a:ext uri="{FF2B5EF4-FFF2-40B4-BE49-F238E27FC236}">
                  <a16:creationId xmlns:a16="http://schemas.microsoft.com/office/drawing/2014/main" xmlns="" id="{4B3B6786-0C82-4ADF-A540-978DAB638F1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53983" y="3937000"/>
              <a:ext cx="132468" cy="12701"/>
            </a:xfrm>
            <a:custGeom>
              <a:avLst/>
              <a:gdLst/>
              <a:ahLst/>
              <a:cxnLst/>
              <a:rect l="0" t="0" r="0" b="0"/>
              <a:pathLst>
                <a:path w="132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1814" y="11994"/>
                  </a:lnTo>
                  <a:lnTo>
                    <a:pt x="80833" y="7631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65">
              <a:extLst>
                <a:ext uri="{FF2B5EF4-FFF2-40B4-BE49-F238E27FC236}">
                  <a16:creationId xmlns:a16="http://schemas.microsoft.com/office/drawing/2014/main" xmlns="" id="{7084AAFC-D7CA-4C57-8035-492B391716D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88733" y="3708400"/>
              <a:ext cx="119918" cy="342901"/>
            </a:xfrm>
            <a:custGeom>
              <a:avLst/>
              <a:gdLst/>
              <a:ahLst/>
              <a:cxnLst/>
              <a:rect l="0" t="0" r="0" b="0"/>
              <a:pathLst>
                <a:path w="119918" h="342901">
                  <a:moveTo>
                    <a:pt x="119917" y="0"/>
                  </a:moveTo>
                  <a:lnTo>
                    <a:pt x="119917" y="0"/>
                  </a:lnTo>
                  <a:lnTo>
                    <a:pt x="106433" y="3371"/>
                  </a:lnTo>
                  <a:lnTo>
                    <a:pt x="81193" y="18951"/>
                  </a:lnTo>
                  <a:lnTo>
                    <a:pt x="51372" y="58296"/>
                  </a:lnTo>
                  <a:lnTo>
                    <a:pt x="28775" y="95995"/>
                  </a:lnTo>
                  <a:lnTo>
                    <a:pt x="8854" y="137914"/>
                  </a:lnTo>
                  <a:lnTo>
                    <a:pt x="0" y="180063"/>
                  </a:lnTo>
                  <a:lnTo>
                    <a:pt x="3591" y="224196"/>
                  </a:lnTo>
                  <a:lnTo>
                    <a:pt x="18122" y="267565"/>
                  </a:lnTo>
                  <a:lnTo>
                    <a:pt x="45747" y="305655"/>
                  </a:lnTo>
                  <a:lnTo>
                    <a:pt x="75467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66">
              <a:extLst>
                <a:ext uri="{FF2B5EF4-FFF2-40B4-BE49-F238E27FC236}">
                  <a16:creationId xmlns:a16="http://schemas.microsoft.com/office/drawing/2014/main" xmlns="" id="{BABC5208-58A9-49A0-9D7F-FBB549C351E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943600" y="4001383"/>
              <a:ext cx="127001" cy="96778"/>
            </a:xfrm>
            <a:custGeom>
              <a:avLst/>
              <a:gdLst/>
              <a:ahLst/>
              <a:cxnLst/>
              <a:rect l="0" t="0" r="0" b="0"/>
              <a:pathLst>
                <a:path w="127001" h="9677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9232" y="19534"/>
                  </a:lnTo>
                  <a:lnTo>
                    <a:pt x="32188" y="23312"/>
                  </a:lnTo>
                  <a:lnTo>
                    <a:pt x="35472" y="33153"/>
                  </a:lnTo>
                  <a:lnTo>
                    <a:pt x="37321" y="50594"/>
                  </a:lnTo>
                  <a:lnTo>
                    <a:pt x="35464" y="56013"/>
                  </a:lnTo>
                  <a:lnTo>
                    <a:pt x="8880" y="88786"/>
                  </a:lnTo>
                  <a:lnTo>
                    <a:pt x="9448" y="91352"/>
                  </a:lnTo>
                  <a:lnTo>
                    <a:pt x="13842" y="96084"/>
                  </a:lnTo>
                  <a:lnTo>
                    <a:pt x="26142" y="96777"/>
                  </a:lnTo>
                  <a:lnTo>
                    <a:pt x="66156" y="91472"/>
                  </a:lnTo>
                  <a:lnTo>
                    <a:pt x="110591" y="79971"/>
                  </a:lnTo>
                  <a:lnTo>
                    <a:pt x="127000" y="75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467">
              <a:extLst>
                <a:ext uri="{FF2B5EF4-FFF2-40B4-BE49-F238E27FC236}">
                  <a16:creationId xmlns:a16="http://schemas.microsoft.com/office/drawing/2014/main" xmlns="" id="{976D02CD-D489-47C5-A028-24356242085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76950" y="3985312"/>
              <a:ext cx="127001" cy="103301"/>
            </a:xfrm>
            <a:custGeom>
              <a:avLst/>
              <a:gdLst/>
              <a:ahLst/>
              <a:cxnLst/>
              <a:rect l="0" t="0" r="0" b="0"/>
              <a:pathLst>
                <a:path w="127001" h="103301">
                  <a:moveTo>
                    <a:pt x="0" y="8838"/>
                  </a:moveTo>
                  <a:lnTo>
                    <a:pt x="0" y="8838"/>
                  </a:lnTo>
                  <a:lnTo>
                    <a:pt x="17676" y="0"/>
                  </a:lnTo>
                  <a:lnTo>
                    <a:pt x="43337" y="653"/>
                  </a:lnTo>
                  <a:lnTo>
                    <a:pt x="64267" y="5315"/>
                  </a:lnTo>
                  <a:lnTo>
                    <a:pt x="67539" y="8606"/>
                  </a:lnTo>
                  <a:lnTo>
                    <a:pt x="69016" y="12917"/>
                  </a:lnTo>
                  <a:lnTo>
                    <a:pt x="66314" y="41785"/>
                  </a:lnTo>
                  <a:lnTo>
                    <a:pt x="57225" y="57348"/>
                  </a:lnTo>
                  <a:lnTo>
                    <a:pt x="38507" y="81214"/>
                  </a:lnTo>
                  <a:lnTo>
                    <a:pt x="33751" y="95116"/>
                  </a:lnTo>
                  <a:lnTo>
                    <a:pt x="33790" y="98106"/>
                  </a:lnTo>
                  <a:lnTo>
                    <a:pt x="34521" y="100100"/>
                  </a:lnTo>
                  <a:lnTo>
                    <a:pt x="35714" y="101430"/>
                  </a:lnTo>
                  <a:lnTo>
                    <a:pt x="50877" y="103300"/>
                  </a:lnTo>
                  <a:lnTo>
                    <a:pt x="93230" y="97077"/>
                  </a:lnTo>
                  <a:lnTo>
                    <a:pt x="127000" y="91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468">
              <a:extLst>
                <a:ext uri="{FF2B5EF4-FFF2-40B4-BE49-F238E27FC236}">
                  <a16:creationId xmlns:a16="http://schemas.microsoft.com/office/drawing/2014/main" xmlns="" id="{3D78E2CF-2792-4E8E-92CF-2FF50DF4899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17361" y="3946042"/>
              <a:ext cx="161240" cy="3659"/>
            </a:xfrm>
            <a:custGeom>
              <a:avLst/>
              <a:gdLst/>
              <a:ahLst/>
              <a:cxnLst/>
              <a:rect l="0" t="0" r="0" b="0"/>
              <a:pathLst>
                <a:path w="161240" h="3659">
                  <a:moveTo>
                    <a:pt x="8839" y="3658"/>
                  </a:moveTo>
                  <a:lnTo>
                    <a:pt x="8839" y="3658"/>
                  </a:lnTo>
                  <a:lnTo>
                    <a:pt x="0" y="3658"/>
                  </a:lnTo>
                  <a:lnTo>
                    <a:pt x="44786" y="0"/>
                  </a:lnTo>
                  <a:lnTo>
                    <a:pt x="77026" y="1562"/>
                  </a:lnTo>
                  <a:lnTo>
                    <a:pt x="110641" y="2726"/>
                  </a:lnTo>
                  <a:lnTo>
                    <a:pt x="161239" y="3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69">
              <a:extLst>
                <a:ext uri="{FF2B5EF4-FFF2-40B4-BE49-F238E27FC236}">
                  <a16:creationId xmlns:a16="http://schemas.microsoft.com/office/drawing/2014/main" xmlns="" id="{93BD47A0-0602-4150-BCAC-984E6563F8C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24590" y="3798967"/>
              <a:ext cx="153696" cy="221787"/>
            </a:xfrm>
            <a:custGeom>
              <a:avLst/>
              <a:gdLst/>
              <a:ahLst/>
              <a:cxnLst/>
              <a:rect l="0" t="0" r="0" b="0"/>
              <a:pathLst>
                <a:path w="153696" h="221787">
                  <a:moveTo>
                    <a:pt x="133410" y="23733"/>
                  </a:moveTo>
                  <a:lnTo>
                    <a:pt x="133410" y="23733"/>
                  </a:lnTo>
                  <a:lnTo>
                    <a:pt x="133410" y="13620"/>
                  </a:lnTo>
                  <a:lnTo>
                    <a:pt x="131998" y="9935"/>
                  </a:lnTo>
                  <a:lnTo>
                    <a:pt x="126668" y="3960"/>
                  </a:lnTo>
                  <a:lnTo>
                    <a:pt x="115832" y="834"/>
                  </a:lnTo>
                  <a:lnTo>
                    <a:pt x="108991" y="0"/>
                  </a:lnTo>
                  <a:lnTo>
                    <a:pt x="90101" y="6600"/>
                  </a:lnTo>
                  <a:lnTo>
                    <a:pt x="68300" y="20351"/>
                  </a:lnTo>
                  <a:lnTo>
                    <a:pt x="25560" y="67437"/>
                  </a:lnTo>
                  <a:lnTo>
                    <a:pt x="7866" y="98895"/>
                  </a:lnTo>
                  <a:lnTo>
                    <a:pt x="0" y="134044"/>
                  </a:lnTo>
                  <a:lnTo>
                    <a:pt x="2316" y="179419"/>
                  </a:lnTo>
                  <a:lnTo>
                    <a:pt x="13997" y="200877"/>
                  </a:lnTo>
                  <a:lnTo>
                    <a:pt x="22052" y="209562"/>
                  </a:lnTo>
                  <a:lnTo>
                    <a:pt x="42290" y="219212"/>
                  </a:lnTo>
                  <a:lnTo>
                    <a:pt x="53613" y="221786"/>
                  </a:lnTo>
                  <a:lnTo>
                    <a:pt x="75602" y="219001"/>
                  </a:lnTo>
                  <a:lnTo>
                    <a:pt x="107815" y="203651"/>
                  </a:lnTo>
                  <a:lnTo>
                    <a:pt x="118464" y="196595"/>
                  </a:lnTo>
                  <a:lnTo>
                    <a:pt x="134058" y="177466"/>
                  </a:lnTo>
                  <a:lnTo>
                    <a:pt x="144986" y="153442"/>
                  </a:lnTo>
                  <a:lnTo>
                    <a:pt x="153695" y="107478"/>
                  </a:lnTo>
                  <a:lnTo>
                    <a:pt x="153479" y="72242"/>
                  </a:lnTo>
                  <a:lnTo>
                    <a:pt x="147268" y="44822"/>
                  </a:lnTo>
                  <a:lnTo>
                    <a:pt x="142649" y="33559"/>
                  </a:lnTo>
                  <a:lnTo>
                    <a:pt x="136042" y="26050"/>
                  </a:lnTo>
                  <a:lnTo>
                    <a:pt x="119292" y="17707"/>
                  </a:lnTo>
                  <a:lnTo>
                    <a:pt x="111297" y="18305"/>
                  </a:lnTo>
                  <a:lnTo>
                    <a:pt x="96771" y="26494"/>
                  </a:lnTo>
                  <a:lnTo>
                    <a:pt x="87022" y="41423"/>
                  </a:lnTo>
                  <a:lnTo>
                    <a:pt x="76260" y="68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70">
              <a:extLst>
                <a:ext uri="{FF2B5EF4-FFF2-40B4-BE49-F238E27FC236}">
                  <a16:creationId xmlns:a16="http://schemas.microsoft.com/office/drawing/2014/main" xmlns="" id="{56F2EC45-2F8A-4F73-90C1-B95B358B072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02450" y="3998019"/>
              <a:ext cx="114301" cy="110432"/>
            </a:xfrm>
            <a:custGeom>
              <a:avLst/>
              <a:gdLst/>
              <a:ahLst/>
              <a:cxnLst/>
              <a:rect l="0" t="0" r="0" b="0"/>
              <a:pathLst>
                <a:path w="114301" h="110432">
                  <a:moveTo>
                    <a:pt x="0" y="15181"/>
                  </a:moveTo>
                  <a:lnTo>
                    <a:pt x="0" y="15181"/>
                  </a:lnTo>
                  <a:lnTo>
                    <a:pt x="3370" y="8439"/>
                  </a:lnTo>
                  <a:lnTo>
                    <a:pt x="14432" y="3247"/>
                  </a:lnTo>
                  <a:lnTo>
                    <a:pt x="29698" y="0"/>
                  </a:lnTo>
                  <a:lnTo>
                    <a:pt x="43538" y="908"/>
                  </a:lnTo>
                  <a:lnTo>
                    <a:pt x="63229" y="8757"/>
                  </a:lnTo>
                  <a:lnTo>
                    <a:pt x="66848" y="12309"/>
                  </a:lnTo>
                  <a:lnTo>
                    <a:pt x="68554" y="16088"/>
                  </a:lnTo>
                  <a:lnTo>
                    <a:pt x="68986" y="20019"/>
                  </a:lnTo>
                  <a:lnTo>
                    <a:pt x="62852" y="39035"/>
                  </a:lnTo>
                  <a:lnTo>
                    <a:pt x="36526" y="84235"/>
                  </a:lnTo>
                  <a:lnTo>
                    <a:pt x="27807" y="101624"/>
                  </a:lnTo>
                  <a:lnTo>
                    <a:pt x="27005" y="104560"/>
                  </a:lnTo>
                  <a:lnTo>
                    <a:pt x="41165" y="107821"/>
                  </a:lnTo>
                  <a:lnTo>
                    <a:pt x="77108" y="109657"/>
                  </a:lnTo>
                  <a:lnTo>
                    <a:pt x="114300" y="110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71">
              <a:extLst>
                <a:ext uri="{FF2B5EF4-FFF2-40B4-BE49-F238E27FC236}">
                  <a16:creationId xmlns:a16="http://schemas.microsoft.com/office/drawing/2014/main" xmlns="" id="{572E359A-DD95-463B-9168-B22A3D6A2B8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099299" y="3995444"/>
              <a:ext cx="184152" cy="93630"/>
            </a:xfrm>
            <a:custGeom>
              <a:avLst/>
              <a:gdLst/>
              <a:ahLst/>
              <a:cxnLst/>
              <a:rect l="0" t="0" r="0" b="0"/>
              <a:pathLst>
                <a:path w="184152" h="93630">
                  <a:moveTo>
                    <a:pt x="1" y="5056"/>
                  </a:moveTo>
                  <a:lnTo>
                    <a:pt x="1" y="5056"/>
                  </a:lnTo>
                  <a:lnTo>
                    <a:pt x="0" y="1685"/>
                  </a:lnTo>
                  <a:lnTo>
                    <a:pt x="7527" y="30"/>
                  </a:lnTo>
                  <a:lnTo>
                    <a:pt x="19573" y="0"/>
                  </a:lnTo>
                  <a:lnTo>
                    <a:pt x="47498" y="7622"/>
                  </a:lnTo>
                  <a:lnTo>
                    <a:pt x="50010" y="10294"/>
                  </a:lnTo>
                  <a:lnTo>
                    <a:pt x="50979" y="13487"/>
                  </a:lnTo>
                  <a:lnTo>
                    <a:pt x="50920" y="17027"/>
                  </a:lnTo>
                  <a:lnTo>
                    <a:pt x="44094" y="32121"/>
                  </a:lnTo>
                  <a:lnTo>
                    <a:pt x="13144" y="69934"/>
                  </a:lnTo>
                  <a:lnTo>
                    <a:pt x="12427" y="78811"/>
                  </a:lnTo>
                  <a:lnTo>
                    <a:pt x="14636" y="82448"/>
                  </a:lnTo>
                  <a:lnTo>
                    <a:pt x="22733" y="88371"/>
                  </a:lnTo>
                  <a:lnTo>
                    <a:pt x="42563" y="92301"/>
                  </a:lnTo>
                  <a:lnTo>
                    <a:pt x="84687" y="93629"/>
                  </a:lnTo>
                  <a:lnTo>
                    <a:pt x="122695" y="92448"/>
                  </a:lnTo>
                  <a:lnTo>
                    <a:pt x="163433" y="85199"/>
                  </a:lnTo>
                  <a:lnTo>
                    <a:pt x="184151" y="81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472">
              <a:extLst>
                <a:ext uri="{FF2B5EF4-FFF2-40B4-BE49-F238E27FC236}">
                  <a16:creationId xmlns:a16="http://schemas.microsoft.com/office/drawing/2014/main" xmlns="" id="{AB30C2FB-0FA0-40E4-9255-E6E85E513CF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296150" y="3746500"/>
              <a:ext cx="107007" cy="349251"/>
            </a:xfrm>
            <a:custGeom>
              <a:avLst/>
              <a:gdLst/>
              <a:ahLst/>
              <a:cxnLst/>
              <a:rect l="0" t="0" r="0" b="0"/>
              <a:pathLst>
                <a:path w="107007" h="349251">
                  <a:moveTo>
                    <a:pt x="6350" y="0"/>
                  </a:moveTo>
                  <a:lnTo>
                    <a:pt x="6350" y="0"/>
                  </a:lnTo>
                  <a:lnTo>
                    <a:pt x="52653" y="44762"/>
                  </a:lnTo>
                  <a:lnTo>
                    <a:pt x="77023" y="78691"/>
                  </a:lnTo>
                  <a:lnTo>
                    <a:pt x="94440" y="117289"/>
                  </a:lnTo>
                  <a:lnTo>
                    <a:pt x="104767" y="157962"/>
                  </a:lnTo>
                  <a:lnTo>
                    <a:pt x="107006" y="199557"/>
                  </a:lnTo>
                  <a:lnTo>
                    <a:pt x="100005" y="239681"/>
                  </a:lnTo>
                  <a:lnTo>
                    <a:pt x="85368" y="275858"/>
                  </a:lnTo>
                  <a:lnTo>
                    <a:pt x="50067" y="31464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73">
              <a:extLst>
                <a:ext uri="{FF2B5EF4-FFF2-40B4-BE49-F238E27FC236}">
                  <a16:creationId xmlns:a16="http://schemas.microsoft.com/office/drawing/2014/main" xmlns="" id="{20D73963-DB95-44BD-BDC3-A27D7143C85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416800" y="366395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0" y="0"/>
                  </a:moveTo>
                  <a:lnTo>
                    <a:pt x="0" y="0"/>
                  </a:lnTo>
                  <a:lnTo>
                    <a:pt x="37576" y="705"/>
                  </a:lnTo>
                  <a:lnTo>
                    <a:pt x="70165" y="6481"/>
                  </a:lnTo>
                  <a:lnTo>
                    <a:pt x="89274" y="15580"/>
                  </a:lnTo>
                  <a:lnTo>
                    <a:pt x="103413" y="28561"/>
                  </a:lnTo>
                  <a:lnTo>
                    <a:pt x="109158" y="35974"/>
                  </a:lnTo>
                  <a:lnTo>
                    <a:pt x="111578" y="43033"/>
                  </a:lnTo>
                  <a:lnTo>
                    <a:pt x="110503" y="56520"/>
                  </a:lnTo>
                  <a:lnTo>
                    <a:pt x="101559" y="69570"/>
                  </a:lnTo>
                  <a:lnTo>
                    <a:pt x="63746" y="110500"/>
                  </a:lnTo>
                  <a:lnTo>
                    <a:pt x="62958" y="113178"/>
                  </a:lnTo>
                  <a:lnTo>
                    <a:pt x="63139" y="115668"/>
                  </a:lnTo>
                  <a:lnTo>
                    <a:pt x="70135" y="125916"/>
                  </a:lnTo>
                  <a:lnTo>
                    <a:pt x="91258" y="134518"/>
                  </a:lnTo>
                  <a:lnTo>
                    <a:pt x="135775" y="143745"/>
                  </a:lnTo>
                  <a:lnTo>
                    <a:pt x="1905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74">
              <a:extLst>
                <a:ext uri="{FF2B5EF4-FFF2-40B4-BE49-F238E27FC236}">
                  <a16:creationId xmlns:a16="http://schemas.microsoft.com/office/drawing/2014/main" xmlns="" id="{5CC55AD0-3BA0-4825-BDC3-A5079F33B76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816600" y="4276300"/>
              <a:ext cx="1327151" cy="60751"/>
            </a:xfrm>
            <a:custGeom>
              <a:avLst/>
              <a:gdLst/>
              <a:ahLst/>
              <a:cxnLst/>
              <a:rect l="0" t="0" r="0" b="0"/>
              <a:pathLst>
                <a:path w="1327151" h="60751">
                  <a:moveTo>
                    <a:pt x="0" y="60750"/>
                  </a:moveTo>
                  <a:lnTo>
                    <a:pt x="0" y="60750"/>
                  </a:lnTo>
                  <a:lnTo>
                    <a:pt x="42682" y="58868"/>
                  </a:lnTo>
                  <a:lnTo>
                    <a:pt x="62320" y="57379"/>
                  </a:lnTo>
                  <a:lnTo>
                    <a:pt x="92347" y="54269"/>
                  </a:lnTo>
                  <a:lnTo>
                    <a:pt x="129298" y="50079"/>
                  </a:lnTo>
                  <a:lnTo>
                    <a:pt x="170866" y="45170"/>
                  </a:lnTo>
                  <a:lnTo>
                    <a:pt x="224682" y="39074"/>
                  </a:lnTo>
                  <a:lnTo>
                    <a:pt x="286666" y="32188"/>
                  </a:lnTo>
                  <a:lnTo>
                    <a:pt x="354094" y="24775"/>
                  </a:lnTo>
                  <a:lnTo>
                    <a:pt x="427973" y="18423"/>
                  </a:lnTo>
                  <a:lnTo>
                    <a:pt x="506155" y="12776"/>
                  </a:lnTo>
                  <a:lnTo>
                    <a:pt x="587203" y="7601"/>
                  </a:lnTo>
                  <a:lnTo>
                    <a:pt x="669458" y="4150"/>
                  </a:lnTo>
                  <a:lnTo>
                    <a:pt x="752515" y="1850"/>
                  </a:lnTo>
                  <a:lnTo>
                    <a:pt x="836110" y="317"/>
                  </a:lnTo>
                  <a:lnTo>
                    <a:pt x="914418" y="0"/>
                  </a:lnTo>
                  <a:lnTo>
                    <a:pt x="989201" y="494"/>
                  </a:lnTo>
                  <a:lnTo>
                    <a:pt x="1061634" y="1530"/>
                  </a:lnTo>
                  <a:lnTo>
                    <a:pt x="1123328" y="2219"/>
                  </a:lnTo>
                  <a:lnTo>
                    <a:pt x="1177863" y="2680"/>
                  </a:lnTo>
                  <a:lnTo>
                    <a:pt x="1227625" y="2986"/>
                  </a:lnTo>
                  <a:lnTo>
                    <a:pt x="1260800" y="3191"/>
                  </a:lnTo>
                  <a:lnTo>
                    <a:pt x="1327150" y="3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75">
              <a:extLst>
                <a:ext uri="{FF2B5EF4-FFF2-40B4-BE49-F238E27FC236}">
                  <a16:creationId xmlns:a16="http://schemas.microsoft.com/office/drawing/2014/main" xmlns="" id="{2F9D4463-E5FE-49A0-BEE8-351BE1FD3A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259025" y="4395606"/>
              <a:ext cx="167176" cy="185737"/>
            </a:xfrm>
            <a:custGeom>
              <a:avLst/>
              <a:gdLst/>
              <a:ahLst/>
              <a:cxnLst/>
              <a:rect l="0" t="0" r="0" b="0"/>
              <a:pathLst>
                <a:path w="167176" h="185737">
                  <a:moveTo>
                    <a:pt x="160825" y="17644"/>
                  </a:moveTo>
                  <a:lnTo>
                    <a:pt x="160825" y="17644"/>
                  </a:lnTo>
                  <a:lnTo>
                    <a:pt x="160825" y="10902"/>
                  </a:lnTo>
                  <a:lnTo>
                    <a:pt x="158944" y="5710"/>
                  </a:lnTo>
                  <a:lnTo>
                    <a:pt x="157454" y="3338"/>
                  </a:lnTo>
                  <a:lnTo>
                    <a:pt x="155050" y="1757"/>
                  </a:lnTo>
                  <a:lnTo>
                    <a:pt x="148616" y="0"/>
                  </a:lnTo>
                  <a:lnTo>
                    <a:pt x="109401" y="14476"/>
                  </a:lnTo>
                  <a:lnTo>
                    <a:pt x="73621" y="35050"/>
                  </a:lnTo>
                  <a:lnTo>
                    <a:pt x="33298" y="73607"/>
                  </a:lnTo>
                  <a:lnTo>
                    <a:pt x="10150" y="108074"/>
                  </a:lnTo>
                  <a:lnTo>
                    <a:pt x="0" y="141726"/>
                  </a:lnTo>
                  <a:lnTo>
                    <a:pt x="1397" y="151166"/>
                  </a:lnTo>
                  <a:lnTo>
                    <a:pt x="10476" y="167298"/>
                  </a:lnTo>
                  <a:lnTo>
                    <a:pt x="27681" y="177761"/>
                  </a:lnTo>
                  <a:lnTo>
                    <a:pt x="63049" y="185736"/>
                  </a:lnTo>
                  <a:lnTo>
                    <a:pt x="109134" y="185060"/>
                  </a:lnTo>
                  <a:lnTo>
                    <a:pt x="144003" y="181790"/>
                  </a:lnTo>
                  <a:lnTo>
                    <a:pt x="167175" y="1700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76">
              <a:extLst>
                <a:ext uri="{FF2B5EF4-FFF2-40B4-BE49-F238E27FC236}">
                  <a16:creationId xmlns:a16="http://schemas.microsoft.com/office/drawing/2014/main" xmlns="" id="{0FE1E6BD-5F0A-4A42-A441-BE7BB82C4CF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78575" y="4502150"/>
              <a:ext cx="211126" cy="25401"/>
            </a:xfrm>
            <a:custGeom>
              <a:avLst/>
              <a:gdLst/>
              <a:ahLst/>
              <a:cxnLst/>
              <a:rect l="0" t="0" r="0" b="0"/>
              <a:pathLst>
                <a:path w="211126" h="25401">
                  <a:moveTo>
                    <a:pt x="26975" y="25400"/>
                  </a:moveTo>
                  <a:lnTo>
                    <a:pt x="26975" y="25400"/>
                  </a:lnTo>
                  <a:lnTo>
                    <a:pt x="0" y="25400"/>
                  </a:lnTo>
                  <a:lnTo>
                    <a:pt x="38265" y="20331"/>
                  </a:lnTo>
                  <a:lnTo>
                    <a:pt x="70093" y="16561"/>
                  </a:lnTo>
                  <a:lnTo>
                    <a:pt x="107287" y="12535"/>
                  </a:lnTo>
                  <a:lnTo>
                    <a:pt x="145219" y="8393"/>
                  </a:lnTo>
                  <a:lnTo>
                    <a:pt x="189402" y="2800"/>
                  </a:lnTo>
                  <a:lnTo>
                    <a:pt x="2111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77">
              <a:extLst>
                <a:ext uri="{FF2B5EF4-FFF2-40B4-BE49-F238E27FC236}">
                  <a16:creationId xmlns:a16="http://schemas.microsoft.com/office/drawing/2014/main" xmlns="" id="{08D2E976-3CE6-4A77-AF1A-B29CC5F45A7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35991" y="4540250"/>
              <a:ext cx="118810" cy="79087"/>
            </a:xfrm>
            <a:custGeom>
              <a:avLst/>
              <a:gdLst/>
              <a:ahLst/>
              <a:cxnLst/>
              <a:rect l="0" t="0" r="0" b="0"/>
              <a:pathLst>
                <a:path w="118810" h="79087">
                  <a:moveTo>
                    <a:pt x="4509" y="0"/>
                  </a:moveTo>
                  <a:lnTo>
                    <a:pt x="4509" y="0"/>
                  </a:lnTo>
                  <a:lnTo>
                    <a:pt x="29829" y="705"/>
                  </a:lnTo>
                  <a:lnTo>
                    <a:pt x="36459" y="3371"/>
                  </a:lnTo>
                  <a:lnTo>
                    <a:pt x="38508" y="5775"/>
                  </a:lnTo>
                  <a:lnTo>
                    <a:pt x="40787" y="12209"/>
                  </a:lnTo>
                  <a:lnTo>
                    <a:pt x="39917" y="19773"/>
                  </a:lnTo>
                  <a:lnTo>
                    <a:pt x="33580" y="33846"/>
                  </a:lnTo>
                  <a:lnTo>
                    <a:pt x="0" y="74238"/>
                  </a:lnTo>
                  <a:lnTo>
                    <a:pt x="797" y="75598"/>
                  </a:lnTo>
                  <a:lnTo>
                    <a:pt x="5446" y="78990"/>
                  </a:lnTo>
                  <a:lnTo>
                    <a:pt x="15979" y="79086"/>
                  </a:lnTo>
                  <a:lnTo>
                    <a:pt x="52478" y="76770"/>
                  </a:lnTo>
                  <a:lnTo>
                    <a:pt x="91473" y="72998"/>
                  </a:lnTo>
                  <a:lnTo>
                    <a:pt x="118809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78">
              <a:extLst>
                <a:ext uri="{FF2B5EF4-FFF2-40B4-BE49-F238E27FC236}">
                  <a16:creationId xmlns:a16="http://schemas.microsoft.com/office/drawing/2014/main" xmlns="" id="{2BBDA59B-E865-4C22-815C-B48F5494EA0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86550" y="4522083"/>
              <a:ext cx="177801" cy="93827"/>
            </a:xfrm>
            <a:custGeom>
              <a:avLst/>
              <a:gdLst/>
              <a:ahLst/>
              <a:cxnLst/>
              <a:rect l="0" t="0" r="0" b="0"/>
              <a:pathLst>
                <a:path w="177801" h="93827">
                  <a:moveTo>
                    <a:pt x="0" y="5467"/>
                  </a:moveTo>
                  <a:lnTo>
                    <a:pt x="0" y="5467"/>
                  </a:lnTo>
                  <a:lnTo>
                    <a:pt x="14503" y="4761"/>
                  </a:lnTo>
                  <a:lnTo>
                    <a:pt x="42683" y="0"/>
                  </a:lnTo>
                  <a:lnTo>
                    <a:pt x="54483" y="3272"/>
                  </a:lnTo>
                  <a:lnTo>
                    <a:pt x="59606" y="6120"/>
                  </a:lnTo>
                  <a:lnTo>
                    <a:pt x="61609" y="9430"/>
                  </a:lnTo>
                  <a:lnTo>
                    <a:pt x="61533" y="13048"/>
                  </a:lnTo>
                  <a:lnTo>
                    <a:pt x="60073" y="16871"/>
                  </a:lnTo>
                  <a:lnTo>
                    <a:pt x="28795" y="59199"/>
                  </a:lnTo>
                  <a:lnTo>
                    <a:pt x="3504" y="88207"/>
                  </a:lnTo>
                  <a:lnTo>
                    <a:pt x="4452" y="90260"/>
                  </a:lnTo>
                  <a:lnTo>
                    <a:pt x="7201" y="91629"/>
                  </a:lnTo>
                  <a:lnTo>
                    <a:pt x="30194" y="93826"/>
                  </a:lnTo>
                  <a:lnTo>
                    <a:pt x="73462" y="89896"/>
                  </a:lnTo>
                  <a:lnTo>
                    <a:pt x="118035" y="88574"/>
                  </a:lnTo>
                  <a:lnTo>
                    <a:pt x="177800" y="88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35">
            <a:extLst>
              <a:ext uri="{FF2B5EF4-FFF2-40B4-BE49-F238E27FC236}">
                <a16:creationId xmlns:a16="http://schemas.microsoft.com/office/drawing/2014/main" xmlns="" id="{ABD490AE-65B8-4540-B4D3-077804D78C17}"/>
              </a:ext>
            </a:extLst>
          </p:cNvPr>
          <p:cNvGrpSpPr/>
          <p:nvPr/>
        </p:nvGrpSpPr>
        <p:grpSpPr>
          <a:xfrm>
            <a:off x="2705492" y="5173873"/>
            <a:ext cx="1828409" cy="795128"/>
            <a:chOff x="2705492" y="5173873"/>
            <a:chExt cx="1828409" cy="795128"/>
          </a:xfrm>
        </p:grpSpPr>
        <p:sp>
          <p:nvSpPr>
            <p:cNvPr id="110" name="SMARTInkShape-3479">
              <a:extLst>
                <a:ext uri="{FF2B5EF4-FFF2-40B4-BE49-F238E27FC236}">
                  <a16:creationId xmlns:a16="http://schemas.microsoft.com/office/drawing/2014/main" xmlns="" id="{E1B70E99-B985-4B60-8F13-7BC79386445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705492" y="5173873"/>
              <a:ext cx="168539" cy="532746"/>
            </a:xfrm>
            <a:custGeom>
              <a:avLst/>
              <a:gdLst/>
              <a:ahLst/>
              <a:cxnLst/>
              <a:rect l="0" t="0" r="0" b="0"/>
              <a:pathLst>
                <a:path w="168539" h="532746">
                  <a:moveTo>
                    <a:pt x="5958" y="185527"/>
                  </a:moveTo>
                  <a:lnTo>
                    <a:pt x="5958" y="185527"/>
                  </a:lnTo>
                  <a:lnTo>
                    <a:pt x="2587" y="185527"/>
                  </a:lnTo>
                  <a:lnTo>
                    <a:pt x="1594" y="186232"/>
                  </a:lnTo>
                  <a:lnTo>
                    <a:pt x="932" y="187408"/>
                  </a:lnTo>
                  <a:lnTo>
                    <a:pt x="0" y="194316"/>
                  </a:lnTo>
                  <a:lnTo>
                    <a:pt x="488" y="202133"/>
                  </a:lnTo>
                  <a:lnTo>
                    <a:pt x="5098" y="243975"/>
                  </a:lnTo>
                  <a:lnTo>
                    <a:pt x="7458" y="276180"/>
                  </a:lnTo>
                  <a:lnTo>
                    <a:pt x="10152" y="315423"/>
                  </a:lnTo>
                  <a:lnTo>
                    <a:pt x="11350" y="361086"/>
                  </a:lnTo>
                  <a:lnTo>
                    <a:pt x="11882" y="403959"/>
                  </a:lnTo>
                  <a:lnTo>
                    <a:pt x="12119" y="442769"/>
                  </a:lnTo>
                  <a:lnTo>
                    <a:pt x="12252" y="490268"/>
                  </a:lnTo>
                  <a:lnTo>
                    <a:pt x="12300" y="531729"/>
                  </a:lnTo>
                  <a:lnTo>
                    <a:pt x="11597" y="532745"/>
                  </a:lnTo>
                  <a:lnTo>
                    <a:pt x="10423" y="531306"/>
                  </a:lnTo>
                  <a:lnTo>
                    <a:pt x="8935" y="528229"/>
                  </a:lnTo>
                  <a:lnTo>
                    <a:pt x="3469" y="493561"/>
                  </a:lnTo>
                  <a:lnTo>
                    <a:pt x="1324" y="451313"/>
                  </a:lnTo>
                  <a:lnTo>
                    <a:pt x="752" y="426218"/>
                  </a:lnTo>
                  <a:lnTo>
                    <a:pt x="1076" y="397493"/>
                  </a:lnTo>
                  <a:lnTo>
                    <a:pt x="1998" y="366349"/>
                  </a:lnTo>
                  <a:lnTo>
                    <a:pt x="3318" y="333591"/>
                  </a:lnTo>
                  <a:lnTo>
                    <a:pt x="4903" y="301170"/>
                  </a:lnTo>
                  <a:lnTo>
                    <a:pt x="6666" y="268973"/>
                  </a:lnTo>
                  <a:lnTo>
                    <a:pt x="8547" y="236924"/>
                  </a:lnTo>
                  <a:lnTo>
                    <a:pt x="11212" y="207092"/>
                  </a:lnTo>
                  <a:lnTo>
                    <a:pt x="14399" y="178737"/>
                  </a:lnTo>
                  <a:lnTo>
                    <a:pt x="17936" y="151367"/>
                  </a:lnTo>
                  <a:lnTo>
                    <a:pt x="23115" y="125359"/>
                  </a:lnTo>
                  <a:lnTo>
                    <a:pt x="29391" y="100259"/>
                  </a:lnTo>
                  <a:lnTo>
                    <a:pt x="43889" y="55908"/>
                  </a:lnTo>
                  <a:lnTo>
                    <a:pt x="59740" y="24437"/>
                  </a:lnTo>
                  <a:lnTo>
                    <a:pt x="76193" y="6217"/>
                  </a:lnTo>
                  <a:lnTo>
                    <a:pt x="84531" y="370"/>
                  </a:lnTo>
                  <a:lnTo>
                    <a:pt x="94323" y="0"/>
                  </a:lnTo>
                  <a:lnTo>
                    <a:pt x="116492" y="8997"/>
                  </a:lnTo>
                  <a:lnTo>
                    <a:pt x="136694" y="32280"/>
                  </a:lnTo>
                  <a:lnTo>
                    <a:pt x="153668" y="65206"/>
                  </a:lnTo>
                  <a:lnTo>
                    <a:pt x="165916" y="105711"/>
                  </a:lnTo>
                  <a:lnTo>
                    <a:pt x="168538" y="145820"/>
                  </a:lnTo>
                  <a:lnTo>
                    <a:pt x="164293" y="183402"/>
                  </a:lnTo>
                  <a:lnTo>
                    <a:pt x="155352" y="216567"/>
                  </a:lnTo>
                  <a:lnTo>
                    <a:pt x="136796" y="240245"/>
                  </a:lnTo>
                  <a:lnTo>
                    <a:pt x="112086" y="256413"/>
                  </a:lnTo>
                  <a:lnTo>
                    <a:pt x="73230" y="268070"/>
                  </a:lnTo>
                  <a:lnTo>
                    <a:pt x="37708" y="2680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80">
              <a:extLst>
                <a:ext uri="{FF2B5EF4-FFF2-40B4-BE49-F238E27FC236}">
                  <a16:creationId xmlns:a16="http://schemas.microsoft.com/office/drawing/2014/main" xmlns="" id="{04C08A97-5ACD-4A5F-B3B5-F8ACEC47BA0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47779" y="5480050"/>
              <a:ext cx="231972" cy="202030"/>
            </a:xfrm>
            <a:custGeom>
              <a:avLst/>
              <a:gdLst/>
              <a:ahLst/>
              <a:cxnLst/>
              <a:rect l="0" t="0" r="0" b="0"/>
              <a:pathLst>
                <a:path w="231972" h="202030">
                  <a:moveTo>
                    <a:pt x="3371" y="76200"/>
                  </a:moveTo>
                  <a:lnTo>
                    <a:pt x="3371" y="76200"/>
                  </a:lnTo>
                  <a:lnTo>
                    <a:pt x="0" y="62716"/>
                  </a:lnTo>
                  <a:lnTo>
                    <a:pt x="2108" y="50452"/>
                  </a:lnTo>
                  <a:lnTo>
                    <a:pt x="7748" y="39356"/>
                  </a:lnTo>
                  <a:lnTo>
                    <a:pt x="14959" y="32073"/>
                  </a:lnTo>
                  <a:lnTo>
                    <a:pt x="28512" y="30248"/>
                  </a:lnTo>
                  <a:lnTo>
                    <a:pt x="37065" y="30749"/>
                  </a:lnTo>
                  <a:lnTo>
                    <a:pt x="55975" y="40712"/>
                  </a:lnTo>
                  <a:lnTo>
                    <a:pt x="74729" y="58311"/>
                  </a:lnTo>
                  <a:lnTo>
                    <a:pt x="95775" y="96691"/>
                  </a:lnTo>
                  <a:lnTo>
                    <a:pt x="104990" y="142086"/>
                  </a:lnTo>
                  <a:lnTo>
                    <a:pt x="102393" y="169688"/>
                  </a:lnTo>
                  <a:lnTo>
                    <a:pt x="94653" y="188541"/>
                  </a:lnTo>
                  <a:lnTo>
                    <a:pt x="89625" y="195544"/>
                  </a:lnTo>
                  <a:lnTo>
                    <a:pt x="83452" y="199507"/>
                  </a:lnTo>
                  <a:lnTo>
                    <a:pt x="69066" y="202029"/>
                  </a:lnTo>
                  <a:lnTo>
                    <a:pt x="62690" y="200303"/>
                  </a:lnTo>
                  <a:lnTo>
                    <a:pt x="51842" y="192740"/>
                  </a:lnTo>
                  <a:lnTo>
                    <a:pt x="44199" y="174798"/>
                  </a:lnTo>
                  <a:lnTo>
                    <a:pt x="41173" y="163099"/>
                  </a:lnTo>
                  <a:lnTo>
                    <a:pt x="45337" y="136929"/>
                  </a:lnTo>
                  <a:lnTo>
                    <a:pt x="59417" y="108835"/>
                  </a:lnTo>
                  <a:lnTo>
                    <a:pt x="99783" y="66663"/>
                  </a:lnTo>
                  <a:lnTo>
                    <a:pt x="133710" y="42563"/>
                  </a:lnTo>
                  <a:lnTo>
                    <a:pt x="171836" y="23856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81">
              <a:extLst>
                <a:ext uri="{FF2B5EF4-FFF2-40B4-BE49-F238E27FC236}">
                  <a16:creationId xmlns:a16="http://schemas.microsoft.com/office/drawing/2014/main" xmlns="" id="{2B3F8444-F9BF-4616-88A3-0E59982A434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55583" y="5256806"/>
              <a:ext cx="185235" cy="521695"/>
            </a:xfrm>
            <a:custGeom>
              <a:avLst/>
              <a:gdLst/>
              <a:ahLst/>
              <a:cxnLst/>
              <a:rect l="0" t="0" r="0" b="0"/>
              <a:pathLst>
                <a:path w="185235" h="521695">
                  <a:moveTo>
                    <a:pt x="179767" y="58144"/>
                  </a:moveTo>
                  <a:lnTo>
                    <a:pt x="179767" y="58144"/>
                  </a:lnTo>
                  <a:lnTo>
                    <a:pt x="185234" y="17323"/>
                  </a:lnTo>
                  <a:lnTo>
                    <a:pt x="183412" y="11175"/>
                  </a:lnTo>
                  <a:lnTo>
                    <a:pt x="180080" y="6370"/>
                  </a:lnTo>
                  <a:lnTo>
                    <a:pt x="175742" y="2461"/>
                  </a:lnTo>
                  <a:lnTo>
                    <a:pt x="157752" y="0"/>
                  </a:lnTo>
                  <a:lnTo>
                    <a:pt x="146040" y="331"/>
                  </a:lnTo>
                  <a:lnTo>
                    <a:pt x="119857" y="13870"/>
                  </a:lnTo>
                  <a:lnTo>
                    <a:pt x="91757" y="39878"/>
                  </a:lnTo>
                  <a:lnTo>
                    <a:pt x="62805" y="79659"/>
                  </a:lnTo>
                  <a:lnTo>
                    <a:pt x="49582" y="104943"/>
                  </a:lnTo>
                  <a:lnTo>
                    <a:pt x="37238" y="133087"/>
                  </a:lnTo>
                  <a:lnTo>
                    <a:pt x="25481" y="163140"/>
                  </a:lnTo>
                  <a:lnTo>
                    <a:pt x="16232" y="194463"/>
                  </a:lnTo>
                  <a:lnTo>
                    <a:pt x="8654" y="226634"/>
                  </a:lnTo>
                  <a:lnTo>
                    <a:pt x="2192" y="259371"/>
                  </a:lnTo>
                  <a:lnTo>
                    <a:pt x="0" y="291073"/>
                  </a:lnTo>
                  <a:lnTo>
                    <a:pt x="655" y="322085"/>
                  </a:lnTo>
                  <a:lnTo>
                    <a:pt x="3209" y="352638"/>
                  </a:lnTo>
                  <a:lnTo>
                    <a:pt x="9851" y="380768"/>
                  </a:lnTo>
                  <a:lnTo>
                    <a:pt x="19217" y="407282"/>
                  </a:lnTo>
                  <a:lnTo>
                    <a:pt x="44206" y="453911"/>
                  </a:lnTo>
                  <a:lnTo>
                    <a:pt x="76479" y="488746"/>
                  </a:lnTo>
                  <a:lnTo>
                    <a:pt x="115752" y="507050"/>
                  </a:lnTo>
                  <a:lnTo>
                    <a:pt x="179767" y="5216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82">
              <a:extLst>
                <a:ext uri="{FF2B5EF4-FFF2-40B4-BE49-F238E27FC236}">
                  <a16:creationId xmlns:a16="http://schemas.microsoft.com/office/drawing/2014/main" xmlns="" id="{B47BC5B3-CCB8-44A1-9A9F-DD87BF94487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01333" y="5426141"/>
              <a:ext cx="367418" cy="288860"/>
            </a:xfrm>
            <a:custGeom>
              <a:avLst/>
              <a:gdLst/>
              <a:ahLst/>
              <a:cxnLst/>
              <a:rect l="0" t="0" r="0" b="0"/>
              <a:pathLst>
                <a:path w="367418" h="288860">
                  <a:moveTo>
                    <a:pt x="5467" y="92009"/>
                  </a:moveTo>
                  <a:lnTo>
                    <a:pt x="5467" y="92009"/>
                  </a:lnTo>
                  <a:lnTo>
                    <a:pt x="2096" y="88638"/>
                  </a:lnTo>
                  <a:lnTo>
                    <a:pt x="441" y="83220"/>
                  </a:lnTo>
                  <a:lnTo>
                    <a:pt x="0" y="79800"/>
                  </a:lnTo>
                  <a:lnTo>
                    <a:pt x="8033" y="49140"/>
                  </a:lnTo>
                  <a:lnTo>
                    <a:pt x="20809" y="28978"/>
                  </a:lnTo>
                  <a:lnTo>
                    <a:pt x="38000" y="9597"/>
                  </a:lnTo>
                  <a:lnTo>
                    <a:pt x="52146" y="2465"/>
                  </a:lnTo>
                  <a:lnTo>
                    <a:pt x="69252" y="0"/>
                  </a:lnTo>
                  <a:lnTo>
                    <a:pt x="90966" y="1257"/>
                  </a:lnTo>
                  <a:lnTo>
                    <a:pt x="130361" y="16044"/>
                  </a:lnTo>
                  <a:lnTo>
                    <a:pt x="169943" y="45042"/>
                  </a:lnTo>
                  <a:lnTo>
                    <a:pt x="208482" y="90558"/>
                  </a:lnTo>
                  <a:lnTo>
                    <a:pt x="232104" y="125936"/>
                  </a:lnTo>
                  <a:lnTo>
                    <a:pt x="254361" y="162826"/>
                  </a:lnTo>
                  <a:lnTo>
                    <a:pt x="276012" y="200389"/>
                  </a:lnTo>
                  <a:lnTo>
                    <a:pt x="304665" y="243752"/>
                  </a:lnTo>
                  <a:lnTo>
                    <a:pt x="333855" y="274095"/>
                  </a:lnTo>
                  <a:lnTo>
                    <a:pt x="349320" y="284171"/>
                  </a:lnTo>
                  <a:lnTo>
                    <a:pt x="367417" y="288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83">
              <a:extLst>
                <a:ext uri="{FF2B5EF4-FFF2-40B4-BE49-F238E27FC236}">
                  <a16:creationId xmlns:a16="http://schemas.microsoft.com/office/drawing/2014/main" xmlns="" id="{EB246B64-6A7C-4D5F-B045-607C5339824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52850" y="5410200"/>
              <a:ext cx="196851" cy="419101"/>
            </a:xfrm>
            <a:custGeom>
              <a:avLst/>
              <a:gdLst/>
              <a:ahLst/>
              <a:cxnLst/>
              <a:rect l="0" t="0" r="0" b="0"/>
              <a:pathLst>
                <a:path w="196851" h="419101">
                  <a:moveTo>
                    <a:pt x="196850" y="0"/>
                  </a:moveTo>
                  <a:lnTo>
                    <a:pt x="196850" y="0"/>
                  </a:lnTo>
                  <a:lnTo>
                    <a:pt x="196850" y="3371"/>
                  </a:lnTo>
                  <a:lnTo>
                    <a:pt x="172365" y="39232"/>
                  </a:lnTo>
                  <a:lnTo>
                    <a:pt x="144439" y="82180"/>
                  </a:lnTo>
                  <a:lnTo>
                    <a:pt x="123462" y="117663"/>
                  </a:lnTo>
                  <a:lnTo>
                    <a:pt x="100028" y="156952"/>
                  </a:lnTo>
                  <a:lnTo>
                    <a:pt x="77382" y="199814"/>
                  </a:lnTo>
                  <a:lnTo>
                    <a:pt x="56264" y="244029"/>
                  </a:lnTo>
                  <a:lnTo>
                    <a:pt x="37471" y="287198"/>
                  </a:lnTo>
                  <a:lnTo>
                    <a:pt x="21593" y="328021"/>
                  </a:lnTo>
                  <a:lnTo>
                    <a:pt x="9597" y="36451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84">
              <a:extLst>
                <a:ext uri="{FF2B5EF4-FFF2-40B4-BE49-F238E27FC236}">
                  <a16:creationId xmlns:a16="http://schemas.microsoft.com/office/drawing/2014/main" xmlns="" id="{D1E7A5EF-5D27-4EAB-8999-548A41FE7EC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00500" y="5258139"/>
              <a:ext cx="190501" cy="139362"/>
            </a:xfrm>
            <a:custGeom>
              <a:avLst/>
              <a:gdLst/>
              <a:ahLst/>
              <a:cxnLst/>
              <a:rect l="0" t="0" r="0" b="0"/>
              <a:pathLst>
                <a:path w="190501" h="139362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2117" y="2235"/>
                  </a:lnTo>
                  <a:lnTo>
                    <a:pt x="29886" y="0"/>
                  </a:lnTo>
                  <a:lnTo>
                    <a:pt x="53619" y="3132"/>
                  </a:lnTo>
                  <a:lnTo>
                    <a:pt x="66399" y="8495"/>
                  </a:lnTo>
                  <a:lnTo>
                    <a:pt x="71783" y="11900"/>
                  </a:lnTo>
                  <a:lnTo>
                    <a:pt x="79646" y="23210"/>
                  </a:lnTo>
                  <a:lnTo>
                    <a:pt x="82730" y="30177"/>
                  </a:lnTo>
                  <a:lnTo>
                    <a:pt x="82395" y="47326"/>
                  </a:lnTo>
                  <a:lnTo>
                    <a:pt x="76131" y="66000"/>
                  </a:lnTo>
                  <a:lnTo>
                    <a:pt x="40597" y="110883"/>
                  </a:lnTo>
                  <a:lnTo>
                    <a:pt x="37648" y="114025"/>
                  </a:lnTo>
                  <a:lnTo>
                    <a:pt x="36387" y="117532"/>
                  </a:lnTo>
                  <a:lnTo>
                    <a:pt x="36869" y="125191"/>
                  </a:lnTo>
                  <a:lnTo>
                    <a:pt x="40807" y="127797"/>
                  </a:lnTo>
                  <a:lnTo>
                    <a:pt x="80001" y="133862"/>
                  </a:lnTo>
                  <a:lnTo>
                    <a:pt x="113167" y="136917"/>
                  </a:lnTo>
                  <a:lnTo>
                    <a:pt x="151426" y="138275"/>
                  </a:lnTo>
                  <a:lnTo>
                    <a:pt x="190500" y="1393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85">
              <a:extLst>
                <a:ext uri="{FF2B5EF4-FFF2-40B4-BE49-F238E27FC236}">
                  <a16:creationId xmlns:a16="http://schemas.microsoft.com/office/drawing/2014/main" xmlns="" id="{7B1F65F4-15C3-43E7-8B65-8D1CF325148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11570" y="5654738"/>
              <a:ext cx="130231" cy="276163"/>
            </a:xfrm>
            <a:custGeom>
              <a:avLst/>
              <a:gdLst/>
              <a:ahLst/>
              <a:cxnLst/>
              <a:rect l="0" t="0" r="0" b="0"/>
              <a:pathLst>
                <a:path w="130231" h="276163">
                  <a:moveTo>
                    <a:pt x="79430" y="142812"/>
                  </a:moveTo>
                  <a:lnTo>
                    <a:pt x="79430" y="142812"/>
                  </a:lnTo>
                  <a:lnTo>
                    <a:pt x="79430" y="136070"/>
                  </a:lnTo>
                  <a:lnTo>
                    <a:pt x="77548" y="130879"/>
                  </a:lnTo>
                  <a:lnTo>
                    <a:pt x="76059" y="128507"/>
                  </a:lnTo>
                  <a:lnTo>
                    <a:pt x="72949" y="126925"/>
                  </a:lnTo>
                  <a:lnTo>
                    <a:pt x="63850" y="125168"/>
                  </a:lnTo>
                  <a:lnTo>
                    <a:pt x="52750" y="128150"/>
                  </a:lnTo>
                  <a:lnTo>
                    <a:pt x="40056" y="135590"/>
                  </a:lnTo>
                  <a:lnTo>
                    <a:pt x="25007" y="148304"/>
                  </a:lnTo>
                  <a:lnTo>
                    <a:pt x="7409" y="178070"/>
                  </a:lnTo>
                  <a:lnTo>
                    <a:pt x="0" y="213701"/>
                  </a:lnTo>
                  <a:lnTo>
                    <a:pt x="4546" y="244328"/>
                  </a:lnTo>
                  <a:lnTo>
                    <a:pt x="12987" y="258721"/>
                  </a:lnTo>
                  <a:lnTo>
                    <a:pt x="18201" y="264533"/>
                  </a:lnTo>
                  <a:lnTo>
                    <a:pt x="25205" y="266999"/>
                  </a:lnTo>
                  <a:lnTo>
                    <a:pt x="42395" y="265975"/>
                  </a:lnTo>
                  <a:lnTo>
                    <a:pt x="59913" y="255172"/>
                  </a:lnTo>
                  <a:lnTo>
                    <a:pt x="76400" y="236494"/>
                  </a:lnTo>
                  <a:lnTo>
                    <a:pt x="96877" y="192128"/>
                  </a:lnTo>
                  <a:lnTo>
                    <a:pt x="107410" y="152265"/>
                  </a:lnTo>
                  <a:lnTo>
                    <a:pt x="114913" y="108678"/>
                  </a:lnTo>
                  <a:lnTo>
                    <a:pt x="119895" y="66258"/>
                  </a:lnTo>
                  <a:lnTo>
                    <a:pt x="122699" y="18843"/>
                  </a:lnTo>
                  <a:lnTo>
                    <a:pt x="122824" y="561"/>
                  </a:lnTo>
                  <a:lnTo>
                    <a:pt x="121765" y="0"/>
                  </a:lnTo>
                  <a:lnTo>
                    <a:pt x="120353" y="1037"/>
                  </a:lnTo>
                  <a:lnTo>
                    <a:pt x="108654" y="40305"/>
                  </a:lnTo>
                  <a:lnTo>
                    <a:pt x="103472" y="74911"/>
                  </a:lnTo>
                  <a:lnTo>
                    <a:pt x="102580" y="111928"/>
                  </a:lnTo>
                  <a:lnTo>
                    <a:pt x="104535" y="148135"/>
                  </a:lnTo>
                  <a:lnTo>
                    <a:pt x="109603" y="195582"/>
                  </a:lnTo>
                  <a:lnTo>
                    <a:pt x="115573" y="234647"/>
                  </a:lnTo>
                  <a:lnTo>
                    <a:pt x="123911" y="264121"/>
                  </a:lnTo>
                  <a:lnTo>
                    <a:pt x="130230" y="276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486">
              <a:extLst>
                <a:ext uri="{FF2B5EF4-FFF2-40B4-BE49-F238E27FC236}">
                  <a16:creationId xmlns:a16="http://schemas.microsoft.com/office/drawing/2014/main" xmlns="" id="{0E2D90BA-13E5-46A0-BC94-3F1B38152F6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62450" y="5659256"/>
              <a:ext cx="82551" cy="309745"/>
            </a:xfrm>
            <a:custGeom>
              <a:avLst/>
              <a:gdLst/>
              <a:ahLst/>
              <a:cxnLst/>
              <a:rect l="0" t="0" r="0" b="0"/>
              <a:pathLst>
                <a:path w="82551" h="309745">
                  <a:moveTo>
                    <a:pt x="82550" y="17644"/>
                  </a:moveTo>
                  <a:lnTo>
                    <a:pt x="82550" y="17644"/>
                  </a:lnTo>
                  <a:lnTo>
                    <a:pt x="58784" y="1757"/>
                  </a:lnTo>
                  <a:lnTo>
                    <a:pt x="48704" y="0"/>
                  </a:lnTo>
                  <a:lnTo>
                    <a:pt x="44464" y="942"/>
                  </a:lnTo>
                  <a:lnTo>
                    <a:pt x="37871" y="5752"/>
                  </a:lnTo>
                  <a:lnTo>
                    <a:pt x="26822" y="26507"/>
                  </a:lnTo>
                  <a:lnTo>
                    <a:pt x="17982" y="65112"/>
                  </a:lnTo>
                  <a:lnTo>
                    <a:pt x="10894" y="112299"/>
                  </a:lnTo>
                  <a:lnTo>
                    <a:pt x="6488" y="149082"/>
                  </a:lnTo>
                  <a:lnTo>
                    <a:pt x="2884" y="187539"/>
                  </a:lnTo>
                  <a:lnTo>
                    <a:pt x="1281" y="223446"/>
                  </a:lnTo>
                  <a:lnTo>
                    <a:pt x="379" y="268652"/>
                  </a:lnTo>
                  <a:lnTo>
                    <a:pt x="0" y="309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87">
              <a:extLst>
                <a:ext uri="{FF2B5EF4-FFF2-40B4-BE49-F238E27FC236}">
                  <a16:creationId xmlns:a16="http://schemas.microsoft.com/office/drawing/2014/main" xmlns="" id="{F99F8C15-2ACD-4B64-BE85-4E0EA1B7FB9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19667" y="5822950"/>
              <a:ext cx="214234" cy="25401"/>
            </a:xfrm>
            <a:custGeom>
              <a:avLst/>
              <a:gdLst/>
              <a:ahLst/>
              <a:cxnLst/>
              <a:rect l="0" t="0" r="0" b="0"/>
              <a:pathLst>
                <a:path w="21423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6773" y="15349"/>
                  </a:lnTo>
                  <a:lnTo>
                    <a:pt x="0" y="13223"/>
                  </a:lnTo>
                  <a:lnTo>
                    <a:pt x="150" y="13049"/>
                  </a:lnTo>
                  <a:lnTo>
                    <a:pt x="43274" y="12720"/>
                  </a:lnTo>
                  <a:lnTo>
                    <a:pt x="78279" y="12004"/>
                  </a:lnTo>
                  <a:lnTo>
                    <a:pt x="117355" y="9334"/>
                  </a:lnTo>
                  <a:lnTo>
                    <a:pt x="156359" y="5794"/>
                  </a:lnTo>
                  <a:lnTo>
                    <a:pt x="21423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3488">
            <a:extLst>
              <a:ext uri="{FF2B5EF4-FFF2-40B4-BE49-F238E27FC236}">
                <a16:creationId xmlns:a16="http://schemas.microsoft.com/office/drawing/2014/main" xmlns="" id="{8B8C3BD5-6754-499E-9ADD-D65E7E8295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48282" y="5372200"/>
            <a:ext cx="463439" cy="428759"/>
          </a:xfrm>
          <a:custGeom>
            <a:avLst/>
            <a:gdLst/>
            <a:ahLst/>
            <a:cxnLst/>
            <a:rect l="0" t="0" r="0" b="0"/>
            <a:pathLst>
              <a:path w="463439" h="428759">
                <a:moveTo>
                  <a:pt x="19018" y="12600"/>
                </a:moveTo>
                <a:lnTo>
                  <a:pt x="19018" y="12600"/>
                </a:lnTo>
                <a:lnTo>
                  <a:pt x="8186" y="2474"/>
                </a:lnTo>
                <a:lnTo>
                  <a:pt x="330" y="0"/>
                </a:lnTo>
                <a:lnTo>
                  <a:pt x="0" y="12118"/>
                </a:lnTo>
                <a:lnTo>
                  <a:pt x="1863" y="17795"/>
                </a:lnTo>
                <a:lnTo>
                  <a:pt x="15551" y="37301"/>
                </a:lnTo>
                <a:lnTo>
                  <a:pt x="59621" y="63967"/>
                </a:lnTo>
                <a:lnTo>
                  <a:pt x="107092" y="88185"/>
                </a:lnTo>
                <a:lnTo>
                  <a:pt x="145180" y="107341"/>
                </a:lnTo>
                <a:lnTo>
                  <a:pt x="187508" y="127615"/>
                </a:lnTo>
                <a:lnTo>
                  <a:pt x="230780" y="148384"/>
                </a:lnTo>
                <a:lnTo>
                  <a:pt x="271179" y="169375"/>
                </a:lnTo>
                <a:lnTo>
                  <a:pt x="308419" y="188581"/>
                </a:lnTo>
                <a:lnTo>
                  <a:pt x="343785" y="205819"/>
                </a:lnTo>
                <a:lnTo>
                  <a:pt x="378318" y="220537"/>
                </a:lnTo>
                <a:lnTo>
                  <a:pt x="425496" y="237092"/>
                </a:lnTo>
                <a:lnTo>
                  <a:pt x="456765" y="247417"/>
                </a:lnTo>
                <a:lnTo>
                  <a:pt x="463438" y="253822"/>
                </a:lnTo>
                <a:lnTo>
                  <a:pt x="460123" y="260618"/>
                </a:lnTo>
                <a:lnTo>
                  <a:pt x="447930" y="271570"/>
                </a:lnTo>
                <a:lnTo>
                  <a:pt x="408227" y="292276"/>
                </a:lnTo>
                <a:lnTo>
                  <a:pt x="361449" y="306977"/>
                </a:lnTo>
                <a:lnTo>
                  <a:pt x="321023" y="318412"/>
                </a:lnTo>
                <a:lnTo>
                  <a:pt x="279066" y="330550"/>
                </a:lnTo>
                <a:lnTo>
                  <a:pt x="236900" y="343000"/>
                </a:lnTo>
                <a:lnTo>
                  <a:pt x="194641" y="355589"/>
                </a:lnTo>
                <a:lnTo>
                  <a:pt x="156105" y="368239"/>
                </a:lnTo>
                <a:lnTo>
                  <a:pt x="121573" y="380212"/>
                </a:lnTo>
                <a:lnTo>
                  <a:pt x="81155" y="394180"/>
                </a:lnTo>
                <a:lnTo>
                  <a:pt x="51677" y="407936"/>
                </a:lnTo>
                <a:lnTo>
                  <a:pt x="47645" y="412436"/>
                </a:lnTo>
                <a:lnTo>
                  <a:pt x="45852" y="416788"/>
                </a:lnTo>
                <a:lnTo>
                  <a:pt x="44606" y="424083"/>
                </a:lnTo>
                <a:lnTo>
                  <a:pt x="47845" y="428346"/>
                </a:lnTo>
                <a:lnTo>
                  <a:pt x="49525" y="428758"/>
                </a:lnTo>
                <a:lnTo>
                  <a:pt x="51350" y="428327"/>
                </a:lnTo>
                <a:lnTo>
                  <a:pt x="57118" y="4253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637">
            <a:extLst>
              <a:ext uri="{FF2B5EF4-FFF2-40B4-BE49-F238E27FC236}">
                <a16:creationId xmlns:a16="http://schemas.microsoft.com/office/drawing/2014/main" xmlns="" id="{9DE1E098-C5D2-4618-8A1F-929D9D072F24}"/>
              </a:ext>
            </a:extLst>
          </p:cNvPr>
          <p:cNvGrpSpPr/>
          <p:nvPr/>
        </p:nvGrpSpPr>
        <p:grpSpPr>
          <a:xfrm>
            <a:off x="5881474" y="5302250"/>
            <a:ext cx="654823" cy="590551"/>
            <a:chOff x="5881474" y="5302250"/>
            <a:chExt cx="654823" cy="590551"/>
          </a:xfrm>
        </p:grpSpPr>
        <p:sp>
          <p:nvSpPr>
            <p:cNvPr id="121" name="SMARTInkShape-3489">
              <a:extLst>
                <a:ext uri="{FF2B5EF4-FFF2-40B4-BE49-F238E27FC236}">
                  <a16:creationId xmlns:a16="http://schemas.microsoft.com/office/drawing/2014/main" xmlns="" id="{9EBA367A-B868-43BA-902D-1CF8047D965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81474" y="5437267"/>
              <a:ext cx="348184" cy="295399"/>
            </a:xfrm>
            <a:custGeom>
              <a:avLst/>
              <a:gdLst/>
              <a:ahLst/>
              <a:cxnLst/>
              <a:rect l="0" t="0" r="0" b="0"/>
              <a:pathLst>
                <a:path w="348184" h="295399">
                  <a:moveTo>
                    <a:pt x="258976" y="23733"/>
                  </a:moveTo>
                  <a:lnTo>
                    <a:pt x="258976" y="23733"/>
                  </a:lnTo>
                  <a:lnTo>
                    <a:pt x="248863" y="13620"/>
                  </a:lnTo>
                  <a:lnTo>
                    <a:pt x="225718" y="3959"/>
                  </a:lnTo>
                  <a:lnTo>
                    <a:pt x="193147" y="0"/>
                  </a:lnTo>
                  <a:lnTo>
                    <a:pt x="149944" y="8940"/>
                  </a:lnTo>
                  <a:lnTo>
                    <a:pt x="115973" y="23038"/>
                  </a:lnTo>
                  <a:lnTo>
                    <a:pt x="81119" y="43180"/>
                  </a:lnTo>
                  <a:lnTo>
                    <a:pt x="35847" y="86959"/>
                  </a:lnTo>
                  <a:lnTo>
                    <a:pt x="13523" y="121683"/>
                  </a:lnTo>
                  <a:lnTo>
                    <a:pt x="1718" y="162046"/>
                  </a:lnTo>
                  <a:lnTo>
                    <a:pt x="0" y="203033"/>
                  </a:lnTo>
                  <a:lnTo>
                    <a:pt x="10996" y="237713"/>
                  </a:lnTo>
                  <a:lnTo>
                    <a:pt x="40390" y="278261"/>
                  </a:lnTo>
                  <a:lnTo>
                    <a:pt x="71281" y="292079"/>
                  </a:lnTo>
                  <a:lnTo>
                    <a:pt x="109234" y="295398"/>
                  </a:lnTo>
                  <a:lnTo>
                    <a:pt x="151972" y="287465"/>
                  </a:lnTo>
                  <a:lnTo>
                    <a:pt x="194956" y="270769"/>
                  </a:lnTo>
                  <a:lnTo>
                    <a:pt x="237578" y="246416"/>
                  </a:lnTo>
                  <a:lnTo>
                    <a:pt x="280039" y="212073"/>
                  </a:lnTo>
                  <a:lnTo>
                    <a:pt x="314904" y="171410"/>
                  </a:lnTo>
                  <a:lnTo>
                    <a:pt x="339572" y="129584"/>
                  </a:lnTo>
                  <a:lnTo>
                    <a:pt x="348183" y="92180"/>
                  </a:lnTo>
                  <a:lnTo>
                    <a:pt x="342133" y="58622"/>
                  </a:lnTo>
                  <a:lnTo>
                    <a:pt x="335581" y="42759"/>
                  </a:lnTo>
                  <a:lnTo>
                    <a:pt x="311367" y="19489"/>
                  </a:lnTo>
                  <a:lnTo>
                    <a:pt x="279438" y="4914"/>
                  </a:lnTo>
                  <a:lnTo>
                    <a:pt x="244082" y="787"/>
                  </a:lnTo>
                  <a:lnTo>
                    <a:pt x="209082" y="6950"/>
                  </a:lnTo>
                  <a:lnTo>
                    <a:pt x="157376" y="237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90">
              <a:extLst>
                <a:ext uri="{FF2B5EF4-FFF2-40B4-BE49-F238E27FC236}">
                  <a16:creationId xmlns:a16="http://schemas.microsoft.com/office/drawing/2014/main" xmlns="" id="{00E02AA8-C517-4B8D-96B5-3E2CBFBA54C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76950" y="5540179"/>
              <a:ext cx="190501" cy="282772"/>
            </a:xfrm>
            <a:custGeom>
              <a:avLst/>
              <a:gdLst/>
              <a:ahLst/>
              <a:cxnLst/>
              <a:rect l="0" t="0" r="0" b="0"/>
              <a:pathLst>
                <a:path w="190501" h="2827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0113" y="4646"/>
                  </a:lnTo>
                  <a:lnTo>
                    <a:pt x="38974" y="40547"/>
                  </a:lnTo>
                  <a:lnTo>
                    <a:pt x="72696" y="85961"/>
                  </a:lnTo>
                  <a:lnTo>
                    <a:pt x="99572" y="123568"/>
                  </a:lnTo>
                  <a:lnTo>
                    <a:pt x="124217" y="161920"/>
                  </a:lnTo>
                  <a:lnTo>
                    <a:pt x="145519" y="198721"/>
                  </a:lnTo>
                  <a:lnTo>
                    <a:pt x="168706" y="244384"/>
                  </a:lnTo>
                  <a:lnTo>
                    <a:pt x="190500" y="282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491">
              <a:extLst>
                <a:ext uri="{FF2B5EF4-FFF2-40B4-BE49-F238E27FC236}">
                  <a16:creationId xmlns:a16="http://schemas.microsoft.com/office/drawing/2014/main" xmlns="" id="{46EB6023-BBB1-45B8-9F6D-4F3F0069484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99200" y="5302250"/>
              <a:ext cx="237097" cy="590551"/>
            </a:xfrm>
            <a:custGeom>
              <a:avLst/>
              <a:gdLst/>
              <a:ahLst/>
              <a:cxnLst/>
              <a:rect l="0" t="0" r="0" b="0"/>
              <a:pathLst>
                <a:path w="237097" h="590551">
                  <a:moveTo>
                    <a:pt x="165100" y="0"/>
                  </a:moveTo>
                  <a:lnTo>
                    <a:pt x="165100" y="0"/>
                  </a:lnTo>
                  <a:lnTo>
                    <a:pt x="165100" y="3371"/>
                  </a:lnTo>
                  <a:lnTo>
                    <a:pt x="178584" y="35806"/>
                  </a:lnTo>
                  <a:lnTo>
                    <a:pt x="196493" y="81296"/>
                  </a:lnTo>
                  <a:lnTo>
                    <a:pt x="207194" y="109231"/>
                  </a:lnTo>
                  <a:lnTo>
                    <a:pt x="216446" y="141259"/>
                  </a:lnTo>
                  <a:lnTo>
                    <a:pt x="224730" y="176017"/>
                  </a:lnTo>
                  <a:lnTo>
                    <a:pt x="232370" y="212595"/>
                  </a:lnTo>
                  <a:lnTo>
                    <a:pt x="236052" y="250385"/>
                  </a:lnTo>
                  <a:lnTo>
                    <a:pt x="237096" y="288985"/>
                  </a:lnTo>
                  <a:lnTo>
                    <a:pt x="236380" y="328123"/>
                  </a:lnTo>
                  <a:lnTo>
                    <a:pt x="230964" y="364093"/>
                  </a:lnTo>
                  <a:lnTo>
                    <a:pt x="222415" y="397951"/>
                  </a:lnTo>
                  <a:lnTo>
                    <a:pt x="211777" y="430400"/>
                  </a:lnTo>
                  <a:lnTo>
                    <a:pt x="197629" y="458384"/>
                  </a:lnTo>
                  <a:lnTo>
                    <a:pt x="181142" y="483389"/>
                  </a:lnTo>
                  <a:lnTo>
                    <a:pt x="142597" y="525284"/>
                  </a:lnTo>
                  <a:lnTo>
                    <a:pt x="97243" y="555664"/>
                  </a:lnTo>
                  <a:lnTo>
                    <a:pt x="56389" y="573398"/>
                  </a:lnTo>
                  <a:lnTo>
                    <a:pt x="0" y="590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39">
            <a:extLst>
              <a:ext uri="{FF2B5EF4-FFF2-40B4-BE49-F238E27FC236}">
                <a16:creationId xmlns:a16="http://schemas.microsoft.com/office/drawing/2014/main" xmlns="" id="{5218BB3E-89F5-4D50-BBAC-2F83BA62B747}"/>
              </a:ext>
            </a:extLst>
          </p:cNvPr>
          <p:cNvGrpSpPr/>
          <p:nvPr/>
        </p:nvGrpSpPr>
        <p:grpSpPr>
          <a:xfrm>
            <a:off x="1759211" y="4725926"/>
            <a:ext cx="787140" cy="595060"/>
            <a:chOff x="1759211" y="4725926"/>
            <a:chExt cx="787140" cy="595060"/>
          </a:xfrm>
        </p:grpSpPr>
        <p:sp>
          <p:nvSpPr>
            <p:cNvPr id="125" name="SMARTInkShape-3492">
              <a:extLst>
                <a:ext uri="{FF2B5EF4-FFF2-40B4-BE49-F238E27FC236}">
                  <a16:creationId xmlns:a16="http://schemas.microsoft.com/office/drawing/2014/main" xmlns="" id="{747B1411-CF4F-46E2-9A6A-911F95964AC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988787" y="5058710"/>
              <a:ext cx="119414" cy="78880"/>
            </a:xfrm>
            <a:custGeom>
              <a:avLst/>
              <a:gdLst/>
              <a:ahLst/>
              <a:cxnLst/>
              <a:rect l="0" t="0" r="0" b="0"/>
              <a:pathLst>
                <a:path w="119414" h="78880">
                  <a:moveTo>
                    <a:pt x="17813" y="33990"/>
                  </a:moveTo>
                  <a:lnTo>
                    <a:pt x="17813" y="33990"/>
                  </a:lnTo>
                  <a:lnTo>
                    <a:pt x="14442" y="33990"/>
                  </a:lnTo>
                  <a:lnTo>
                    <a:pt x="14155" y="33284"/>
                  </a:lnTo>
                  <a:lnTo>
                    <a:pt x="16881" y="27082"/>
                  </a:lnTo>
                  <a:lnTo>
                    <a:pt x="17192" y="25152"/>
                  </a:lnTo>
                  <a:lnTo>
                    <a:pt x="19418" y="21125"/>
                  </a:lnTo>
                  <a:lnTo>
                    <a:pt x="21000" y="19063"/>
                  </a:lnTo>
                  <a:lnTo>
                    <a:pt x="21349" y="16278"/>
                  </a:lnTo>
                  <a:lnTo>
                    <a:pt x="19855" y="9419"/>
                  </a:lnTo>
                  <a:lnTo>
                    <a:pt x="15047" y="996"/>
                  </a:lnTo>
                  <a:lnTo>
                    <a:pt x="13147" y="0"/>
                  </a:lnTo>
                  <a:lnTo>
                    <a:pt x="11174" y="41"/>
                  </a:lnTo>
                  <a:lnTo>
                    <a:pt x="9154" y="774"/>
                  </a:lnTo>
                  <a:lnTo>
                    <a:pt x="5028" y="7233"/>
                  </a:lnTo>
                  <a:lnTo>
                    <a:pt x="1547" y="17864"/>
                  </a:lnTo>
                  <a:lnTo>
                    <a:pt x="0" y="31997"/>
                  </a:lnTo>
                  <a:lnTo>
                    <a:pt x="3076" y="45804"/>
                  </a:lnTo>
                  <a:lnTo>
                    <a:pt x="12741" y="63596"/>
                  </a:lnTo>
                  <a:lnTo>
                    <a:pt x="16548" y="68544"/>
                  </a:lnTo>
                  <a:lnTo>
                    <a:pt x="28304" y="75923"/>
                  </a:lnTo>
                  <a:lnTo>
                    <a:pt x="35391" y="78879"/>
                  </a:lnTo>
                  <a:lnTo>
                    <a:pt x="50790" y="78400"/>
                  </a:lnTo>
                  <a:lnTo>
                    <a:pt x="83672" y="66595"/>
                  </a:lnTo>
                  <a:lnTo>
                    <a:pt x="119413" y="40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493">
              <a:extLst>
                <a:ext uri="{FF2B5EF4-FFF2-40B4-BE49-F238E27FC236}">
                  <a16:creationId xmlns:a16="http://schemas.microsoft.com/office/drawing/2014/main" xmlns="" id="{EDE6EB39-773D-42EC-8BF3-E23811B4F40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759211" y="4885665"/>
              <a:ext cx="183890" cy="435321"/>
            </a:xfrm>
            <a:custGeom>
              <a:avLst/>
              <a:gdLst/>
              <a:ahLst/>
              <a:cxnLst/>
              <a:rect l="0" t="0" r="0" b="0"/>
              <a:pathLst>
                <a:path w="183890" h="435321">
                  <a:moveTo>
                    <a:pt x="6089" y="207035"/>
                  </a:moveTo>
                  <a:lnTo>
                    <a:pt x="6089" y="207035"/>
                  </a:lnTo>
                  <a:lnTo>
                    <a:pt x="2718" y="203664"/>
                  </a:lnTo>
                  <a:lnTo>
                    <a:pt x="1063" y="200127"/>
                  </a:lnTo>
                  <a:lnTo>
                    <a:pt x="622" y="198197"/>
                  </a:lnTo>
                  <a:lnTo>
                    <a:pt x="327" y="198320"/>
                  </a:lnTo>
                  <a:lnTo>
                    <a:pt x="0" y="202221"/>
                  </a:lnTo>
                  <a:lnTo>
                    <a:pt x="11341" y="234960"/>
                  </a:lnTo>
                  <a:lnTo>
                    <a:pt x="24181" y="267659"/>
                  </a:lnTo>
                  <a:lnTo>
                    <a:pt x="39294" y="305710"/>
                  </a:lnTo>
                  <a:lnTo>
                    <a:pt x="54714" y="344730"/>
                  </a:lnTo>
                  <a:lnTo>
                    <a:pt x="68622" y="380886"/>
                  </a:lnTo>
                  <a:lnTo>
                    <a:pt x="83953" y="426989"/>
                  </a:lnTo>
                  <a:lnTo>
                    <a:pt x="86556" y="435320"/>
                  </a:lnTo>
                  <a:lnTo>
                    <a:pt x="84651" y="426526"/>
                  </a:lnTo>
                  <a:lnTo>
                    <a:pt x="72876" y="389191"/>
                  </a:lnTo>
                  <a:lnTo>
                    <a:pt x="59996" y="344438"/>
                  </a:lnTo>
                  <a:lnTo>
                    <a:pt x="52610" y="317687"/>
                  </a:lnTo>
                  <a:lnTo>
                    <a:pt x="44864" y="287859"/>
                  </a:lnTo>
                  <a:lnTo>
                    <a:pt x="36878" y="255979"/>
                  </a:lnTo>
                  <a:lnTo>
                    <a:pt x="28732" y="222731"/>
                  </a:lnTo>
                  <a:lnTo>
                    <a:pt x="22595" y="191393"/>
                  </a:lnTo>
                  <a:lnTo>
                    <a:pt x="17799" y="161329"/>
                  </a:lnTo>
                  <a:lnTo>
                    <a:pt x="13896" y="132115"/>
                  </a:lnTo>
                  <a:lnTo>
                    <a:pt x="15203" y="84601"/>
                  </a:lnTo>
                  <a:lnTo>
                    <a:pt x="22840" y="47492"/>
                  </a:lnTo>
                  <a:lnTo>
                    <a:pt x="33289" y="21592"/>
                  </a:lnTo>
                  <a:lnTo>
                    <a:pt x="46871" y="6318"/>
                  </a:lnTo>
                  <a:lnTo>
                    <a:pt x="54443" y="1257"/>
                  </a:lnTo>
                  <a:lnTo>
                    <a:pt x="62314" y="0"/>
                  </a:lnTo>
                  <a:lnTo>
                    <a:pt x="78585" y="4247"/>
                  </a:lnTo>
                  <a:lnTo>
                    <a:pt x="93343" y="20716"/>
                  </a:lnTo>
                  <a:lnTo>
                    <a:pt x="100242" y="32022"/>
                  </a:lnTo>
                  <a:lnTo>
                    <a:pt x="109951" y="78274"/>
                  </a:lnTo>
                  <a:lnTo>
                    <a:pt x="108459" y="113824"/>
                  </a:lnTo>
                  <a:lnTo>
                    <a:pt x="102387" y="147970"/>
                  </a:lnTo>
                  <a:lnTo>
                    <a:pt x="86362" y="186320"/>
                  </a:lnTo>
                  <a:lnTo>
                    <a:pt x="51120" y="231656"/>
                  </a:lnTo>
                  <a:lnTo>
                    <a:pt x="47269" y="238674"/>
                  </a:lnTo>
                  <a:lnTo>
                    <a:pt x="46948" y="241533"/>
                  </a:lnTo>
                  <a:lnTo>
                    <a:pt x="48473" y="246592"/>
                  </a:lnTo>
                  <a:lnTo>
                    <a:pt x="77897" y="264656"/>
                  </a:lnTo>
                  <a:lnTo>
                    <a:pt x="122189" y="286119"/>
                  </a:lnTo>
                  <a:lnTo>
                    <a:pt x="155003" y="305441"/>
                  </a:lnTo>
                  <a:lnTo>
                    <a:pt x="183889" y="314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494">
              <a:extLst>
                <a:ext uri="{FF2B5EF4-FFF2-40B4-BE49-F238E27FC236}">
                  <a16:creationId xmlns:a16="http://schemas.microsoft.com/office/drawing/2014/main" xmlns="" id="{725C2A68-FF6B-4437-AEFD-EA9A01051F5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22665" y="5022850"/>
              <a:ext cx="90467" cy="226789"/>
            </a:xfrm>
            <a:custGeom>
              <a:avLst/>
              <a:gdLst/>
              <a:ahLst/>
              <a:cxnLst/>
              <a:rect l="0" t="0" r="0" b="0"/>
              <a:pathLst>
                <a:path w="90467" h="226789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2"/>
                  </a:lnTo>
                  <a:lnTo>
                    <a:pt x="0" y="3371"/>
                  </a:lnTo>
                  <a:lnTo>
                    <a:pt x="823" y="5775"/>
                  </a:lnTo>
                  <a:lnTo>
                    <a:pt x="34704" y="44516"/>
                  </a:lnTo>
                  <a:lnTo>
                    <a:pt x="66509" y="90167"/>
                  </a:lnTo>
                  <a:lnTo>
                    <a:pt x="83297" y="130746"/>
                  </a:lnTo>
                  <a:lnTo>
                    <a:pt x="90466" y="174049"/>
                  </a:lnTo>
                  <a:lnTo>
                    <a:pt x="86499" y="197770"/>
                  </a:lnTo>
                  <a:lnTo>
                    <a:pt x="77680" y="215604"/>
                  </a:lnTo>
                  <a:lnTo>
                    <a:pt x="66705" y="225881"/>
                  </a:lnTo>
                  <a:lnTo>
                    <a:pt x="60109" y="226788"/>
                  </a:lnTo>
                  <a:lnTo>
                    <a:pt x="45255" y="222150"/>
                  </a:lnTo>
                  <a:lnTo>
                    <a:pt x="31127" y="207389"/>
                  </a:lnTo>
                  <a:lnTo>
                    <a:pt x="10935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495">
              <a:extLst>
                <a:ext uri="{FF2B5EF4-FFF2-40B4-BE49-F238E27FC236}">
                  <a16:creationId xmlns:a16="http://schemas.microsoft.com/office/drawing/2014/main" xmlns="" id="{59029756-EE03-4259-A8A1-24096AD4D3C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17242" y="494665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2"/>
                  </a:lnTo>
                  <a:lnTo>
                    <a:pt x="1000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96">
              <a:extLst>
                <a:ext uri="{FF2B5EF4-FFF2-40B4-BE49-F238E27FC236}">
                  <a16:creationId xmlns:a16="http://schemas.microsoft.com/office/drawing/2014/main" xmlns="" id="{870074CE-5F1B-47FB-A6E0-67048CAAB0C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22500" y="4725926"/>
              <a:ext cx="298451" cy="307266"/>
            </a:xfrm>
            <a:custGeom>
              <a:avLst/>
              <a:gdLst/>
              <a:ahLst/>
              <a:cxnLst/>
              <a:rect l="0" t="0" r="0" b="0"/>
              <a:pathLst>
                <a:path w="298451" h="307266">
                  <a:moveTo>
                    <a:pt x="0" y="246124"/>
                  </a:moveTo>
                  <a:lnTo>
                    <a:pt x="0" y="246124"/>
                  </a:lnTo>
                  <a:lnTo>
                    <a:pt x="0" y="249495"/>
                  </a:lnTo>
                  <a:lnTo>
                    <a:pt x="706" y="250488"/>
                  </a:lnTo>
                  <a:lnTo>
                    <a:pt x="1881" y="251150"/>
                  </a:lnTo>
                  <a:lnTo>
                    <a:pt x="3371" y="251591"/>
                  </a:lnTo>
                  <a:lnTo>
                    <a:pt x="27136" y="243558"/>
                  </a:lnTo>
                  <a:lnTo>
                    <a:pt x="35109" y="237693"/>
                  </a:lnTo>
                  <a:lnTo>
                    <a:pt x="45976" y="222429"/>
                  </a:lnTo>
                  <a:lnTo>
                    <a:pt x="46878" y="219745"/>
                  </a:lnTo>
                  <a:lnTo>
                    <a:pt x="46774" y="217955"/>
                  </a:lnTo>
                  <a:lnTo>
                    <a:pt x="46000" y="216761"/>
                  </a:lnTo>
                  <a:lnTo>
                    <a:pt x="44072" y="216670"/>
                  </a:lnTo>
                  <a:lnTo>
                    <a:pt x="38167" y="218452"/>
                  </a:lnTo>
                  <a:lnTo>
                    <a:pt x="32720" y="229122"/>
                  </a:lnTo>
                  <a:lnTo>
                    <a:pt x="26846" y="261346"/>
                  </a:lnTo>
                  <a:lnTo>
                    <a:pt x="32570" y="286460"/>
                  </a:lnTo>
                  <a:lnTo>
                    <a:pt x="41287" y="297682"/>
                  </a:lnTo>
                  <a:lnTo>
                    <a:pt x="51511" y="304317"/>
                  </a:lnTo>
                  <a:lnTo>
                    <a:pt x="60759" y="307265"/>
                  </a:lnTo>
                  <a:lnTo>
                    <a:pt x="65200" y="306640"/>
                  </a:lnTo>
                  <a:lnTo>
                    <a:pt x="73898" y="302183"/>
                  </a:lnTo>
                  <a:lnTo>
                    <a:pt x="86728" y="284998"/>
                  </a:lnTo>
                  <a:lnTo>
                    <a:pt x="106061" y="238761"/>
                  </a:lnTo>
                  <a:lnTo>
                    <a:pt x="122649" y="193910"/>
                  </a:lnTo>
                  <a:lnTo>
                    <a:pt x="130571" y="181813"/>
                  </a:lnTo>
                  <a:lnTo>
                    <a:pt x="135172" y="178735"/>
                  </a:lnTo>
                  <a:lnTo>
                    <a:pt x="136682" y="178620"/>
                  </a:lnTo>
                  <a:lnTo>
                    <a:pt x="137688" y="179249"/>
                  </a:lnTo>
                  <a:lnTo>
                    <a:pt x="138358" y="180375"/>
                  </a:lnTo>
                  <a:lnTo>
                    <a:pt x="140140" y="190908"/>
                  </a:lnTo>
                  <a:lnTo>
                    <a:pt x="141405" y="192380"/>
                  </a:lnTo>
                  <a:lnTo>
                    <a:pt x="142953" y="193361"/>
                  </a:lnTo>
                  <a:lnTo>
                    <a:pt x="143985" y="194721"/>
                  </a:lnTo>
                  <a:lnTo>
                    <a:pt x="145132" y="198113"/>
                  </a:lnTo>
                  <a:lnTo>
                    <a:pt x="144732" y="199300"/>
                  </a:lnTo>
                  <a:lnTo>
                    <a:pt x="143761" y="200091"/>
                  </a:lnTo>
                  <a:lnTo>
                    <a:pt x="140799" y="201676"/>
                  </a:lnTo>
                  <a:lnTo>
                    <a:pt x="124844" y="216573"/>
                  </a:lnTo>
                  <a:lnTo>
                    <a:pt x="118522" y="239720"/>
                  </a:lnTo>
                  <a:lnTo>
                    <a:pt x="119939" y="254097"/>
                  </a:lnTo>
                  <a:lnTo>
                    <a:pt x="128671" y="270123"/>
                  </a:lnTo>
                  <a:lnTo>
                    <a:pt x="132347" y="274823"/>
                  </a:lnTo>
                  <a:lnTo>
                    <a:pt x="136915" y="277251"/>
                  </a:lnTo>
                  <a:lnTo>
                    <a:pt x="147634" y="278067"/>
                  </a:lnTo>
                  <a:lnTo>
                    <a:pt x="165569" y="271189"/>
                  </a:lnTo>
                  <a:lnTo>
                    <a:pt x="184289" y="250101"/>
                  </a:lnTo>
                  <a:lnTo>
                    <a:pt x="199870" y="211397"/>
                  </a:lnTo>
                  <a:lnTo>
                    <a:pt x="209011" y="174716"/>
                  </a:lnTo>
                  <a:lnTo>
                    <a:pt x="217071" y="132543"/>
                  </a:lnTo>
                  <a:lnTo>
                    <a:pt x="223006" y="87928"/>
                  </a:lnTo>
                  <a:lnTo>
                    <a:pt x="226114" y="51637"/>
                  </a:lnTo>
                  <a:lnTo>
                    <a:pt x="228109" y="7329"/>
                  </a:lnTo>
                  <a:lnTo>
                    <a:pt x="227567" y="2966"/>
                  </a:lnTo>
                  <a:lnTo>
                    <a:pt x="226500" y="763"/>
                  </a:lnTo>
                  <a:lnTo>
                    <a:pt x="225083" y="0"/>
                  </a:lnTo>
                  <a:lnTo>
                    <a:pt x="223509" y="8559"/>
                  </a:lnTo>
                  <a:lnTo>
                    <a:pt x="222499" y="46170"/>
                  </a:lnTo>
                  <a:lnTo>
                    <a:pt x="222324" y="92099"/>
                  </a:lnTo>
                  <a:lnTo>
                    <a:pt x="225643" y="139182"/>
                  </a:lnTo>
                  <a:lnTo>
                    <a:pt x="231095" y="181041"/>
                  </a:lnTo>
                  <a:lnTo>
                    <a:pt x="237179" y="206771"/>
                  </a:lnTo>
                  <a:lnTo>
                    <a:pt x="239964" y="211422"/>
                  </a:lnTo>
                  <a:lnTo>
                    <a:pt x="243231" y="214523"/>
                  </a:lnTo>
                  <a:lnTo>
                    <a:pt x="246821" y="216590"/>
                  </a:lnTo>
                  <a:lnTo>
                    <a:pt x="251331" y="215851"/>
                  </a:lnTo>
                  <a:lnTo>
                    <a:pt x="261986" y="209386"/>
                  </a:lnTo>
                  <a:lnTo>
                    <a:pt x="279885" y="187104"/>
                  </a:lnTo>
                  <a:lnTo>
                    <a:pt x="298450" y="1381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97">
              <a:extLst>
                <a:ext uri="{FF2B5EF4-FFF2-40B4-BE49-F238E27FC236}">
                  <a16:creationId xmlns:a16="http://schemas.microsoft.com/office/drawing/2014/main" xmlns="" id="{613D2FAC-ABCC-4B15-8C96-4D121F7B9EF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25700" y="4800600"/>
              <a:ext cx="120651" cy="69851"/>
            </a:xfrm>
            <a:custGeom>
              <a:avLst/>
              <a:gdLst/>
              <a:ahLst/>
              <a:cxnLst/>
              <a:rect l="0" t="0" r="0" b="0"/>
              <a:pathLst>
                <a:path w="120651" h="69851">
                  <a:moveTo>
                    <a:pt x="0" y="69850"/>
                  </a:moveTo>
                  <a:lnTo>
                    <a:pt x="0" y="69850"/>
                  </a:lnTo>
                  <a:lnTo>
                    <a:pt x="41427" y="46315"/>
                  </a:lnTo>
                  <a:lnTo>
                    <a:pt x="76480" y="2407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40">
            <a:extLst>
              <a:ext uri="{FF2B5EF4-FFF2-40B4-BE49-F238E27FC236}">
                <a16:creationId xmlns:a16="http://schemas.microsoft.com/office/drawing/2014/main" xmlns="" id="{FC64E938-F5B3-4AE8-AA5F-92CC3D639235}"/>
              </a:ext>
            </a:extLst>
          </p:cNvPr>
          <p:cNvGrpSpPr/>
          <p:nvPr/>
        </p:nvGrpSpPr>
        <p:grpSpPr>
          <a:xfrm>
            <a:off x="2771880" y="4567415"/>
            <a:ext cx="295171" cy="271286"/>
            <a:chOff x="2771880" y="4567415"/>
            <a:chExt cx="295171" cy="271286"/>
          </a:xfrm>
        </p:grpSpPr>
        <p:sp>
          <p:nvSpPr>
            <p:cNvPr id="132" name="SMARTInkShape-3498">
              <a:extLst>
                <a:ext uri="{FF2B5EF4-FFF2-40B4-BE49-F238E27FC236}">
                  <a16:creationId xmlns:a16="http://schemas.microsoft.com/office/drawing/2014/main" xmlns="" id="{31EB0BEF-7EA2-438B-B606-42F7C47B446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87650" y="47688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14927" y="47530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99">
              <a:extLst>
                <a:ext uri="{FF2B5EF4-FFF2-40B4-BE49-F238E27FC236}">
                  <a16:creationId xmlns:a16="http://schemas.microsoft.com/office/drawing/2014/main" xmlns="" id="{895908F2-A8DC-4C98-ABFB-2E2C6A3FDE3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771880" y="4689111"/>
              <a:ext cx="22121" cy="35290"/>
            </a:xfrm>
            <a:custGeom>
              <a:avLst/>
              <a:gdLst/>
              <a:ahLst/>
              <a:cxnLst/>
              <a:rect l="0" t="0" r="0" b="0"/>
              <a:pathLst>
                <a:path w="22121" h="35290">
                  <a:moveTo>
                    <a:pt x="9420" y="35289"/>
                  </a:moveTo>
                  <a:lnTo>
                    <a:pt x="9420" y="35289"/>
                  </a:lnTo>
                  <a:lnTo>
                    <a:pt x="0" y="3515"/>
                  </a:lnTo>
                  <a:lnTo>
                    <a:pt x="318" y="1406"/>
                  </a:lnTo>
                  <a:lnTo>
                    <a:pt x="1235" y="0"/>
                  </a:lnTo>
                  <a:lnTo>
                    <a:pt x="7899" y="320"/>
                  </a:lnTo>
                  <a:lnTo>
                    <a:pt x="22120" y="3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00">
              <a:extLst>
                <a:ext uri="{FF2B5EF4-FFF2-40B4-BE49-F238E27FC236}">
                  <a16:creationId xmlns:a16="http://schemas.microsoft.com/office/drawing/2014/main" xmlns="" id="{D789E7EE-9314-45D1-80DF-427D1F4970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55077" y="4567415"/>
              <a:ext cx="59574" cy="271286"/>
            </a:xfrm>
            <a:custGeom>
              <a:avLst/>
              <a:gdLst/>
              <a:ahLst/>
              <a:cxnLst/>
              <a:rect l="0" t="0" r="0" b="0"/>
              <a:pathLst>
                <a:path w="59574" h="271286">
                  <a:moveTo>
                    <a:pt x="59573" y="10935"/>
                  </a:moveTo>
                  <a:lnTo>
                    <a:pt x="59573" y="10935"/>
                  </a:lnTo>
                  <a:lnTo>
                    <a:pt x="49460" y="4193"/>
                  </a:lnTo>
                  <a:lnTo>
                    <a:pt x="29687" y="0"/>
                  </a:lnTo>
                  <a:lnTo>
                    <a:pt x="15951" y="2782"/>
                  </a:lnTo>
                  <a:lnTo>
                    <a:pt x="9325" y="5500"/>
                  </a:lnTo>
                  <a:lnTo>
                    <a:pt x="4908" y="10839"/>
                  </a:lnTo>
                  <a:lnTo>
                    <a:pt x="0" y="26179"/>
                  </a:lnTo>
                  <a:lnTo>
                    <a:pt x="607" y="61391"/>
                  </a:lnTo>
                  <a:lnTo>
                    <a:pt x="5379" y="92627"/>
                  </a:lnTo>
                  <a:lnTo>
                    <a:pt x="12909" y="126971"/>
                  </a:lnTo>
                  <a:lnTo>
                    <a:pt x="23311" y="161049"/>
                  </a:lnTo>
                  <a:lnTo>
                    <a:pt x="34990" y="195009"/>
                  </a:lnTo>
                  <a:lnTo>
                    <a:pt x="49702" y="238337"/>
                  </a:lnTo>
                  <a:lnTo>
                    <a:pt x="59573" y="271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01">
              <a:extLst>
                <a:ext uri="{FF2B5EF4-FFF2-40B4-BE49-F238E27FC236}">
                  <a16:creationId xmlns:a16="http://schemas.microsoft.com/office/drawing/2014/main" xmlns="" id="{AE21ECF1-D691-4BB1-B469-1CFD6B7F1CD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65615" y="4699000"/>
              <a:ext cx="144286" cy="88901"/>
            </a:xfrm>
            <a:custGeom>
              <a:avLst/>
              <a:gdLst/>
              <a:ahLst/>
              <a:cxnLst/>
              <a:rect l="0" t="0" r="0" b="0"/>
              <a:pathLst>
                <a:path w="14428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2207" y="79466"/>
                  </a:lnTo>
                  <a:lnTo>
                    <a:pt x="0" y="74594"/>
                  </a:lnTo>
                  <a:lnTo>
                    <a:pt x="901" y="68196"/>
                  </a:lnTo>
                  <a:lnTo>
                    <a:pt x="2129" y="64514"/>
                  </a:lnTo>
                  <a:lnTo>
                    <a:pt x="13970" y="52590"/>
                  </a:lnTo>
                  <a:lnTo>
                    <a:pt x="56507" y="32260"/>
                  </a:lnTo>
                  <a:lnTo>
                    <a:pt x="93818" y="21161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02">
              <a:extLst>
                <a:ext uri="{FF2B5EF4-FFF2-40B4-BE49-F238E27FC236}">
                  <a16:creationId xmlns:a16="http://schemas.microsoft.com/office/drawing/2014/main" xmlns="" id="{81BC2FA2-BE79-43F8-809D-22A478B3471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41650" y="46228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4745" y="8838"/>
                  </a:lnTo>
                  <a:lnTo>
                    <a:pt x="2109" y="1474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03">
              <a:extLst>
                <a:ext uri="{FF2B5EF4-FFF2-40B4-BE49-F238E27FC236}">
                  <a16:creationId xmlns:a16="http://schemas.microsoft.com/office/drawing/2014/main" xmlns="" id="{5B12055E-DA92-4022-9D01-A6C3CE013B1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063392" y="47625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504">
            <a:extLst>
              <a:ext uri="{FF2B5EF4-FFF2-40B4-BE49-F238E27FC236}">
                <a16:creationId xmlns:a16="http://schemas.microsoft.com/office/drawing/2014/main" xmlns="" id="{3BC751C3-7160-4881-A201-E6DBEB1D08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20895" y="5543550"/>
            <a:ext cx="518156" cy="355601"/>
          </a:xfrm>
          <a:custGeom>
            <a:avLst/>
            <a:gdLst/>
            <a:ahLst/>
            <a:cxnLst/>
            <a:rect l="0" t="0" r="0" b="0"/>
            <a:pathLst>
              <a:path w="518156" h="355601">
                <a:moveTo>
                  <a:pt x="448305" y="0"/>
                </a:moveTo>
                <a:lnTo>
                  <a:pt x="448305" y="0"/>
                </a:lnTo>
                <a:lnTo>
                  <a:pt x="453772" y="0"/>
                </a:lnTo>
                <a:lnTo>
                  <a:pt x="420045" y="15580"/>
                </a:lnTo>
                <a:lnTo>
                  <a:pt x="384945" y="28561"/>
                </a:lnTo>
                <a:lnTo>
                  <a:pt x="339712" y="43738"/>
                </a:lnTo>
                <a:lnTo>
                  <a:pt x="313821" y="51737"/>
                </a:lnTo>
                <a:lnTo>
                  <a:pt x="286682" y="59891"/>
                </a:lnTo>
                <a:lnTo>
                  <a:pt x="260123" y="68855"/>
                </a:lnTo>
                <a:lnTo>
                  <a:pt x="233950" y="78359"/>
                </a:lnTo>
                <a:lnTo>
                  <a:pt x="208034" y="88223"/>
                </a:lnTo>
                <a:lnTo>
                  <a:pt x="182292" y="98326"/>
                </a:lnTo>
                <a:lnTo>
                  <a:pt x="156663" y="108589"/>
                </a:lnTo>
                <a:lnTo>
                  <a:pt x="131111" y="118959"/>
                </a:lnTo>
                <a:lnTo>
                  <a:pt x="85785" y="136126"/>
                </a:lnTo>
                <a:lnTo>
                  <a:pt x="48707" y="150106"/>
                </a:lnTo>
                <a:lnTo>
                  <a:pt x="17344" y="165910"/>
                </a:lnTo>
                <a:lnTo>
                  <a:pt x="214" y="181469"/>
                </a:lnTo>
                <a:lnTo>
                  <a:pt x="0" y="183774"/>
                </a:lnTo>
                <a:lnTo>
                  <a:pt x="1643" y="190098"/>
                </a:lnTo>
                <a:lnTo>
                  <a:pt x="13277" y="201591"/>
                </a:lnTo>
                <a:lnTo>
                  <a:pt x="50356" y="213933"/>
                </a:lnTo>
                <a:lnTo>
                  <a:pt x="96932" y="226080"/>
                </a:lnTo>
                <a:lnTo>
                  <a:pt x="125156" y="233270"/>
                </a:lnTo>
                <a:lnTo>
                  <a:pt x="157378" y="241591"/>
                </a:lnTo>
                <a:lnTo>
                  <a:pt x="192265" y="250666"/>
                </a:lnTo>
                <a:lnTo>
                  <a:pt x="228928" y="260244"/>
                </a:lnTo>
                <a:lnTo>
                  <a:pt x="265365" y="270863"/>
                </a:lnTo>
                <a:lnTo>
                  <a:pt x="301650" y="282175"/>
                </a:lnTo>
                <a:lnTo>
                  <a:pt x="337835" y="293950"/>
                </a:lnTo>
                <a:lnTo>
                  <a:pt x="369720" y="303917"/>
                </a:lnTo>
                <a:lnTo>
                  <a:pt x="398737" y="312677"/>
                </a:lnTo>
                <a:lnTo>
                  <a:pt x="425843" y="320635"/>
                </a:lnTo>
                <a:lnTo>
                  <a:pt x="465368" y="333239"/>
                </a:lnTo>
                <a:lnTo>
                  <a:pt x="512754" y="352870"/>
                </a:lnTo>
                <a:lnTo>
                  <a:pt x="518155" y="3556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642">
            <a:extLst>
              <a:ext uri="{FF2B5EF4-FFF2-40B4-BE49-F238E27FC236}">
                <a16:creationId xmlns:a16="http://schemas.microsoft.com/office/drawing/2014/main" xmlns="" id="{905ABC03-249D-4CCE-B1BF-ACDDD3B0BF4E}"/>
              </a:ext>
            </a:extLst>
          </p:cNvPr>
          <p:cNvGrpSpPr/>
          <p:nvPr/>
        </p:nvGrpSpPr>
        <p:grpSpPr>
          <a:xfrm>
            <a:off x="8233723" y="5521129"/>
            <a:ext cx="942028" cy="774780"/>
            <a:chOff x="8233723" y="5521129"/>
            <a:chExt cx="942028" cy="774780"/>
          </a:xfrm>
        </p:grpSpPr>
        <p:sp>
          <p:nvSpPr>
            <p:cNvPr id="140" name="SMARTInkShape-3505">
              <a:extLst>
                <a:ext uri="{FF2B5EF4-FFF2-40B4-BE49-F238E27FC236}">
                  <a16:creationId xmlns:a16="http://schemas.microsoft.com/office/drawing/2014/main" xmlns="" id="{C09D21E0-C4FF-4BB1-ADF4-5CC4A896F9A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33723" y="5521129"/>
              <a:ext cx="402278" cy="403422"/>
            </a:xfrm>
            <a:custGeom>
              <a:avLst/>
              <a:gdLst/>
              <a:ahLst/>
              <a:cxnLst/>
              <a:rect l="0" t="0" r="0" b="0"/>
              <a:pathLst>
                <a:path w="402278" h="403422">
                  <a:moveTo>
                    <a:pt x="319727" y="3371"/>
                  </a:moveTo>
                  <a:lnTo>
                    <a:pt x="319727" y="3371"/>
                  </a:lnTo>
                  <a:lnTo>
                    <a:pt x="319727" y="0"/>
                  </a:lnTo>
                  <a:lnTo>
                    <a:pt x="317610" y="45616"/>
                  </a:lnTo>
                  <a:lnTo>
                    <a:pt x="309614" y="77885"/>
                  </a:lnTo>
                  <a:lnTo>
                    <a:pt x="291478" y="117157"/>
                  </a:lnTo>
                  <a:lnTo>
                    <a:pt x="264839" y="160482"/>
                  </a:lnTo>
                  <a:lnTo>
                    <a:pt x="229481" y="205607"/>
                  </a:lnTo>
                  <a:lnTo>
                    <a:pt x="192128" y="242126"/>
                  </a:lnTo>
                  <a:lnTo>
                    <a:pt x="154360" y="270352"/>
                  </a:lnTo>
                  <a:lnTo>
                    <a:pt x="116408" y="289950"/>
                  </a:lnTo>
                  <a:lnTo>
                    <a:pt x="80256" y="296310"/>
                  </a:lnTo>
                  <a:lnTo>
                    <a:pt x="47490" y="292316"/>
                  </a:lnTo>
                  <a:lnTo>
                    <a:pt x="21168" y="278782"/>
                  </a:lnTo>
                  <a:lnTo>
                    <a:pt x="5236" y="255363"/>
                  </a:lnTo>
                  <a:lnTo>
                    <a:pt x="0" y="241216"/>
                  </a:lnTo>
                  <a:lnTo>
                    <a:pt x="36" y="227551"/>
                  </a:lnTo>
                  <a:lnTo>
                    <a:pt x="9485" y="201079"/>
                  </a:lnTo>
                  <a:lnTo>
                    <a:pt x="29207" y="180846"/>
                  </a:lnTo>
                  <a:lnTo>
                    <a:pt x="55140" y="166210"/>
                  </a:lnTo>
                  <a:lnTo>
                    <a:pt x="85481" y="157353"/>
                  </a:lnTo>
                  <a:lnTo>
                    <a:pt x="119662" y="158591"/>
                  </a:lnTo>
                  <a:lnTo>
                    <a:pt x="155315" y="167607"/>
                  </a:lnTo>
                  <a:lnTo>
                    <a:pt x="189974" y="183374"/>
                  </a:lnTo>
                  <a:lnTo>
                    <a:pt x="224195" y="205904"/>
                  </a:lnTo>
                  <a:lnTo>
                    <a:pt x="258218" y="232380"/>
                  </a:lnTo>
                  <a:lnTo>
                    <a:pt x="292155" y="260610"/>
                  </a:lnTo>
                  <a:lnTo>
                    <a:pt x="332880" y="304269"/>
                  </a:lnTo>
                  <a:lnTo>
                    <a:pt x="360548" y="345115"/>
                  </a:lnTo>
                  <a:lnTo>
                    <a:pt x="391107" y="388245"/>
                  </a:lnTo>
                  <a:lnTo>
                    <a:pt x="402277" y="403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06">
              <a:extLst>
                <a:ext uri="{FF2B5EF4-FFF2-40B4-BE49-F238E27FC236}">
                  <a16:creationId xmlns:a16="http://schemas.microsoft.com/office/drawing/2014/main" xmlns="" id="{1FB32B7E-B090-4D22-A6CA-4E4EBC728F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343900" y="6156747"/>
              <a:ext cx="76201" cy="9104"/>
            </a:xfrm>
            <a:custGeom>
              <a:avLst/>
              <a:gdLst/>
              <a:ahLst/>
              <a:cxnLst/>
              <a:rect l="0" t="0" r="0" b="0"/>
              <a:pathLst>
                <a:path w="76201" h="9104">
                  <a:moveTo>
                    <a:pt x="0" y="9103"/>
                  </a:moveTo>
                  <a:lnTo>
                    <a:pt x="0" y="9103"/>
                  </a:lnTo>
                  <a:lnTo>
                    <a:pt x="21048" y="264"/>
                  </a:lnTo>
                  <a:lnTo>
                    <a:pt x="32638" y="0"/>
                  </a:lnTo>
                  <a:lnTo>
                    <a:pt x="76200" y="91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07">
              <a:extLst>
                <a:ext uri="{FF2B5EF4-FFF2-40B4-BE49-F238E27FC236}">
                  <a16:creationId xmlns:a16="http://schemas.microsoft.com/office/drawing/2014/main" xmlns="" id="{FDEB8381-A477-45F2-8CDD-17C13AB2DF5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62950" y="62230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9998" y="6350"/>
                  </a:lnTo>
                  <a:lnTo>
                    <a:pt x="83504" y="29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08">
              <a:extLst>
                <a:ext uri="{FF2B5EF4-FFF2-40B4-BE49-F238E27FC236}">
                  <a16:creationId xmlns:a16="http://schemas.microsoft.com/office/drawing/2014/main" xmlns="" id="{829BE9B3-6742-45D1-B201-CC456407D7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34732" y="6138845"/>
              <a:ext cx="125312" cy="111461"/>
            </a:xfrm>
            <a:custGeom>
              <a:avLst/>
              <a:gdLst/>
              <a:ahLst/>
              <a:cxnLst/>
              <a:rect l="0" t="0" r="0" b="0"/>
              <a:pathLst>
                <a:path w="125312" h="111461">
                  <a:moveTo>
                    <a:pt x="107618" y="14305"/>
                  </a:moveTo>
                  <a:lnTo>
                    <a:pt x="107618" y="14305"/>
                  </a:lnTo>
                  <a:lnTo>
                    <a:pt x="91703" y="4871"/>
                  </a:lnTo>
                  <a:lnTo>
                    <a:pt x="77731" y="0"/>
                  </a:lnTo>
                  <a:lnTo>
                    <a:pt x="60233" y="1127"/>
                  </a:lnTo>
                  <a:lnTo>
                    <a:pt x="41402" y="7743"/>
                  </a:lnTo>
                  <a:lnTo>
                    <a:pt x="23625" y="20090"/>
                  </a:lnTo>
                  <a:lnTo>
                    <a:pt x="4493" y="46280"/>
                  </a:lnTo>
                  <a:lnTo>
                    <a:pt x="166" y="66146"/>
                  </a:lnTo>
                  <a:lnTo>
                    <a:pt x="0" y="76381"/>
                  </a:lnTo>
                  <a:lnTo>
                    <a:pt x="5460" y="93400"/>
                  </a:lnTo>
                  <a:lnTo>
                    <a:pt x="9879" y="100902"/>
                  </a:lnTo>
                  <a:lnTo>
                    <a:pt x="17058" y="105903"/>
                  </a:lnTo>
                  <a:lnTo>
                    <a:pt x="36325" y="111460"/>
                  </a:lnTo>
                  <a:lnTo>
                    <a:pt x="74343" y="104475"/>
                  </a:lnTo>
                  <a:lnTo>
                    <a:pt x="96827" y="90834"/>
                  </a:lnTo>
                  <a:lnTo>
                    <a:pt x="114111" y="72307"/>
                  </a:lnTo>
                  <a:lnTo>
                    <a:pt x="124144" y="49961"/>
                  </a:lnTo>
                  <a:lnTo>
                    <a:pt x="125311" y="31564"/>
                  </a:lnTo>
                  <a:lnTo>
                    <a:pt x="123646" y="23693"/>
                  </a:lnTo>
                  <a:lnTo>
                    <a:pt x="119715" y="17742"/>
                  </a:lnTo>
                  <a:lnTo>
                    <a:pt x="94918" y="16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09">
              <a:extLst>
                <a:ext uri="{FF2B5EF4-FFF2-40B4-BE49-F238E27FC236}">
                  <a16:creationId xmlns:a16="http://schemas.microsoft.com/office/drawing/2014/main" xmlns="" id="{E07280B3-A6DA-4D86-91B4-0FA9FE978A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724900" y="6216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10">
              <a:extLst>
                <a:ext uri="{FF2B5EF4-FFF2-40B4-BE49-F238E27FC236}">
                  <a16:creationId xmlns:a16="http://schemas.microsoft.com/office/drawing/2014/main" xmlns="" id="{CB845BC4-E512-492A-8DDD-E067DB1B739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801035" y="6143460"/>
              <a:ext cx="104386" cy="88937"/>
            </a:xfrm>
            <a:custGeom>
              <a:avLst/>
              <a:gdLst/>
              <a:ahLst/>
              <a:cxnLst/>
              <a:rect l="0" t="0" r="0" b="0"/>
              <a:pathLst>
                <a:path w="104386" h="88937">
                  <a:moveTo>
                    <a:pt x="76265" y="16040"/>
                  </a:moveTo>
                  <a:lnTo>
                    <a:pt x="76265" y="16040"/>
                  </a:lnTo>
                  <a:lnTo>
                    <a:pt x="72894" y="9298"/>
                  </a:lnTo>
                  <a:lnTo>
                    <a:pt x="65594" y="4107"/>
                  </a:lnTo>
                  <a:lnTo>
                    <a:pt x="60685" y="1735"/>
                  </a:lnTo>
                  <a:lnTo>
                    <a:pt x="47703" y="2861"/>
                  </a:lnTo>
                  <a:lnTo>
                    <a:pt x="33231" y="8771"/>
                  </a:lnTo>
                  <a:lnTo>
                    <a:pt x="19744" y="18454"/>
                  </a:lnTo>
                  <a:lnTo>
                    <a:pt x="3622" y="39176"/>
                  </a:lnTo>
                  <a:lnTo>
                    <a:pt x="0" y="55015"/>
                  </a:lnTo>
                  <a:lnTo>
                    <a:pt x="21" y="63190"/>
                  </a:lnTo>
                  <a:lnTo>
                    <a:pt x="2858" y="70051"/>
                  </a:lnTo>
                  <a:lnTo>
                    <a:pt x="13536" y="81437"/>
                  </a:lnTo>
                  <a:lnTo>
                    <a:pt x="31451" y="87439"/>
                  </a:lnTo>
                  <a:lnTo>
                    <a:pt x="63457" y="88936"/>
                  </a:lnTo>
                  <a:lnTo>
                    <a:pt x="82567" y="85127"/>
                  </a:lnTo>
                  <a:lnTo>
                    <a:pt x="95764" y="76379"/>
                  </a:lnTo>
                  <a:lnTo>
                    <a:pt x="102570" y="63553"/>
                  </a:lnTo>
                  <a:lnTo>
                    <a:pt x="104385" y="56182"/>
                  </a:lnTo>
                  <a:lnTo>
                    <a:pt x="102638" y="38585"/>
                  </a:lnTo>
                  <a:lnTo>
                    <a:pt x="100197" y="28953"/>
                  </a:lnTo>
                  <a:lnTo>
                    <a:pt x="89960" y="14488"/>
                  </a:lnTo>
                  <a:lnTo>
                    <a:pt x="77412" y="4767"/>
                  </a:lnTo>
                  <a:lnTo>
                    <a:pt x="67131" y="447"/>
                  </a:lnTo>
                  <a:lnTo>
                    <a:pt x="64531" y="0"/>
                  </a:lnTo>
                  <a:lnTo>
                    <a:pt x="63504" y="408"/>
                  </a:lnTo>
                  <a:lnTo>
                    <a:pt x="63565" y="3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11">
              <a:extLst>
                <a:ext uri="{FF2B5EF4-FFF2-40B4-BE49-F238E27FC236}">
                  <a16:creationId xmlns:a16="http://schemas.microsoft.com/office/drawing/2014/main" xmlns="" id="{279DCC44-D2C2-4082-95F1-804EB8163B6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927093" y="6142215"/>
              <a:ext cx="89250" cy="153694"/>
            </a:xfrm>
            <a:custGeom>
              <a:avLst/>
              <a:gdLst/>
              <a:ahLst/>
              <a:cxnLst/>
              <a:rect l="0" t="0" r="0" b="0"/>
              <a:pathLst>
                <a:path w="89250" h="153694">
                  <a:moveTo>
                    <a:pt x="70857" y="10935"/>
                  </a:moveTo>
                  <a:lnTo>
                    <a:pt x="70857" y="10935"/>
                  </a:lnTo>
                  <a:lnTo>
                    <a:pt x="60744" y="4193"/>
                  </a:lnTo>
                  <a:lnTo>
                    <a:pt x="40971" y="0"/>
                  </a:lnTo>
                  <a:lnTo>
                    <a:pt x="17238" y="2129"/>
                  </a:lnTo>
                  <a:lnTo>
                    <a:pt x="6338" y="7256"/>
                  </a:lnTo>
                  <a:lnTo>
                    <a:pt x="2445" y="10599"/>
                  </a:lnTo>
                  <a:lnTo>
                    <a:pt x="555" y="14239"/>
                  </a:lnTo>
                  <a:lnTo>
                    <a:pt x="0" y="18077"/>
                  </a:lnTo>
                  <a:lnTo>
                    <a:pt x="336" y="22046"/>
                  </a:lnTo>
                  <a:lnTo>
                    <a:pt x="14291" y="41117"/>
                  </a:lnTo>
                  <a:lnTo>
                    <a:pt x="53019" y="81573"/>
                  </a:lnTo>
                  <a:lnTo>
                    <a:pt x="78429" y="109398"/>
                  </a:lnTo>
                  <a:lnTo>
                    <a:pt x="87862" y="126898"/>
                  </a:lnTo>
                  <a:lnTo>
                    <a:pt x="89249" y="134105"/>
                  </a:lnTo>
                  <a:lnTo>
                    <a:pt x="88763" y="140321"/>
                  </a:lnTo>
                  <a:lnTo>
                    <a:pt x="87027" y="145874"/>
                  </a:lnTo>
                  <a:lnTo>
                    <a:pt x="83753" y="149578"/>
                  </a:lnTo>
                  <a:lnTo>
                    <a:pt x="74472" y="153693"/>
                  </a:lnTo>
                  <a:lnTo>
                    <a:pt x="61410" y="149878"/>
                  </a:lnTo>
                  <a:lnTo>
                    <a:pt x="39107" y="137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12">
              <a:extLst>
                <a:ext uri="{FF2B5EF4-FFF2-40B4-BE49-F238E27FC236}">
                  <a16:creationId xmlns:a16="http://schemas.microsoft.com/office/drawing/2014/main" xmlns="" id="{477FDBD0-C12B-4942-BE25-21BE3F235E3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66200" y="61214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1358"/>
                  </a:lnTo>
                  <a:lnTo>
                    <a:pt x="46741" y="20424"/>
                  </a:lnTo>
                  <a:lnTo>
                    <a:pt x="83803" y="12370"/>
                  </a:lnTo>
                  <a:lnTo>
                    <a:pt x="125440" y="5497"/>
                  </a:lnTo>
                  <a:lnTo>
                    <a:pt x="167463" y="244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5300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43">
            <a:extLst>
              <a:ext uri="{FF2B5EF4-FFF2-40B4-BE49-F238E27FC236}">
                <a16:creationId xmlns:a16="http://schemas.microsoft.com/office/drawing/2014/main" xmlns="" id="{3D54CBA5-BD41-4E7E-8F1E-FE23F21D7C17}"/>
              </a:ext>
            </a:extLst>
          </p:cNvPr>
          <p:cNvGrpSpPr/>
          <p:nvPr/>
        </p:nvGrpSpPr>
        <p:grpSpPr>
          <a:xfrm>
            <a:off x="717550" y="601639"/>
            <a:ext cx="1079501" cy="475952"/>
            <a:chOff x="717550" y="601639"/>
            <a:chExt cx="1079501" cy="475952"/>
          </a:xfrm>
        </p:grpSpPr>
        <p:sp>
          <p:nvSpPr>
            <p:cNvPr id="2" name="SMARTInkShape-3513">
              <a:extLst>
                <a:ext uri="{FF2B5EF4-FFF2-40B4-BE49-F238E27FC236}">
                  <a16:creationId xmlns:a16="http://schemas.microsoft.com/office/drawing/2014/main" xmlns="" id="{4CB290F1-071D-4EB8-BD9A-95FC07F9A18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156583" y="927100"/>
              <a:ext cx="49918" cy="38101"/>
            </a:xfrm>
            <a:custGeom>
              <a:avLst/>
              <a:gdLst/>
              <a:ahLst/>
              <a:cxnLst/>
              <a:rect l="0" t="0" r="0" b="0"/>
              <a:pathLst>
                <a:path w="49918" h="381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4991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14">
              <a:extLst>
                <a:ext uri="{FF2B5EF4-FFF2-40B4-BE49-F238E27FC236}">
                  <a16:creationId xmlns:a16="http://schemas.microsoft.com/office/drawing/2014/main" xmlns="" id="{C46A0326-8024-4F1E-B7AD-905D38C1A69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695450" y="865365"/>
              <a:ext cx="101601" cy="156986"/>
            </a:xfrm>
            <a:custGeom>
              <a:avLst/>
              <a:gdLst/>
              <a:ahLst/>
              <a:cxnLst/>
              <a:rect l="0" t="0" r="0" b="0"/>
              <a:pathLst>
                <a:path w="101601" h="156986">
                  <a:moveTo>
                    <a:pt x="101600" y="10935"/>
                  </a:moveTo>
                  <a:lnTo>
                    <a:pt x="101600" y="10935"/>
                  </a:lnTo>
                  <a:lnTo>
                    <a:pt x="82027" y="2207"/>
                  </a:lnTo>
                  <a:lnTo>
                    <a:pt x="69618" y="0"/>
                  </a:lnTo>
                  <a:lnTo>
                    <a:pt x="47360" y="2129"/>
                  </a:lnTo>
                  <a:lnTo>
                    <a:pt x="34925" y="7256"/>
                  </a:lnTo>
                  <a:lnTo>
                    <a:pt x="29633" y="10599"/>
                  </a:lnTo>
                  <a:lnTo>
                    <a:pt x="26105" y="14944"/>
                  </a:lnTo>
                  <a:lnTo>
                    <a:pt x="22186" y="25417"/>
                  </a:lnTo>
                  <a:lnTo>
                    <a:pt x="26721" y="49955"/>
                  </a:lnTo>
                  <a:lnTo>
                    <a:pt x="37041" y="65672"/>
                  </a:lnTo>
                  <a:lnTo>
                    <a:pt x="59920" y="93008"/>
                  </a:lnTo>
                  <a:lnTo>
                    <a:pt x="63555" y="105973"/>
                  </a:lnTo>
                  <a:lnTo>
                    <a:pt x="63537" y="112394"/>
                  </a:lnTo>
                  <a:lnTo>
                    <a:pt x="55990" y="125172"/>
                  </a:lnTo>
                  <a:lnTo>
                    <a:pt x="41818" y="137202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15">
              <a:extLst>
                <a:ext uri="{FF2B5EF4-FFF2-40B4-BE49-F238E27FC236}">
                  <a16:creationId xmlns:a16="http://schemas.microsoft.com/office/drawing/2014/main" xmlns="" id="{9DEB3822-9437-4586-AC7C-16E25D5A62D9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70050" y="764692"/>
              <a:ext cx="10009" cy="98909"/>
            </a:xfrm>
            <a:custGeom>
              <a:avLst/>
              <a:gdLst/>
              <a:ahLst/>
              <a:cxnLst/>
              <a:rect l="0" t="0" r="0" b="0"/>
              <a:pathLst>
                <a:path w="10009" h="9890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8231" y="10252"/>
                  </a:lnTo>
                  <a:lnTo>
                    <a:pt x="10008" y="24228"/>
                  </a:lnTo>
                  <a:lnTo>
                    <a:pt x="5400" y="63826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16">
              <a:extLst>
                <a:ext uri="{FF2B5EF4-FFF2-40B4-BE49-F238E27FC236}">
                  <a16:creationId xmlns:a16="http://schemas.microsoft.com/office/drawing/2014/main" xmlns="" id="{116BAAB0-2369-43EB-A733-A211A6A51BD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452974" y="601639"/>
              <a:ext cx="109127" cy="414883"/>
            </a:xfrm>
            <a:custGeom>
              <a:avLst/>
              <a:gdLst/>
              <a:ahLst/>
              <a:cxnLst/>
              <a:rect l="0" t="0" r="0" b="0"/>
              <a:pathLst>
                <a:path w="109127" h="414883">
                  <a:moveTo>
                    <a:pt x="83726" y="331811"/>
                  </a:moveTo>
                  <a:lnTo>
                    <a:pt x="83726" y="331811"/>
                  </a:lnTo>
                  <a:lnTo>
                    <a:pt x="61358" y="307196"/>
                  </a:lnTo>
                  <a:lnTo>
                    <a:pt x="50501" y="303232"/>
                  </a:lnTo>
                  <a:lnTo>
                    <a:pt x="32489" y="301001"/>
                  </a:lnTo>
                  <a:lnTo>
                    <a:pt x="26285" y="303510"/>
                  </a:lnTo>
                  <a:lnTo>
                    <a:pt x="13746" y="313823"/>
                  </a:lnTo>
                  <a:lnTo>
                    <a:pt x="4881" y="329696"/>
                  </a:lnTo>
                  <a:lnTo>
                    <a:pt x="0" y="348510"/>
                  </a:lnTo>
                  <a:lnTo>
                    <a:pt x="1925" y="378230"/>
                  </a:lnTo>
                  <a:lnTo>
                    <a:pt x="11119" y="403107"/>
                  </a:lnTo>
                  <a:lnTo>
                    <a:pt x="18765" y="412416"/>
                  </a:lnTo>
                  <a:lnTo>
                    <a:pt x="24191" y="414476"/>
                  </a:lnTo>
                  <a:lnTo>
                    <a:pt x="37745" y="414882"/>
                  </a:lnTo>
                  <a:lnTo>
                    <a:pt x="44606" y="410475"/>
                  </a:lnTo>
                  <a:lnTo>
                    <a:pt x="57873" y="394289"/>
                  </a:lnTo>
                  <a:lnTo>
                    <a:pt x="73871" y="354635"/>
                  </a:lnTo>
                  <a:lnTo>
                    <a:pt x="84990" y="313968"/>
                  </a:lnTo>
                  <a:lnTo>
                    <a:pt x="90919" y="290282"/>
                  </a:lnTo>
                  <a:lnTo>
                    <a:pt x="95577" y="261086"/>
                  </a:lnTo>
                  <a:lnTo>
                    <a:pt x="99388" y="228217"/>
                  </a:lnTo>
                  <a:lnTo>
                    <a:pt x="102634" y="192898"/>
                  </a:lnTo>
                  <a:lnTo>
                    <a:pt x="104798" y="157358"/>
                  </a:lnTo>
                  <a:lnTo>
                    <a:pt x="106241" y="121670"/>
                  </a:lnTo>
                  <a:lnTo>
                    <a:pt x="107202" y="85884"/>
                  </a:lnTo>
                  <a:lnTo>
                    <a:pt x="107138" y="58498"/>
                  </a:lnTo>
                  <a:lnTo>
                    <a:pt x="105185" y="18663"/>
                  </a:lnTo>
                  <a:lnTo>
                    <a:pt x="102971" y="8040"/>
                  </a:lnTo>
                  <a:lnTo>
                    <a:pt x="100084" y="2369"/>
                  </a:lnTo>
                  <a:lnTo>
                    <a:pt x="96748" y="0"/>
                  </a:lnTo>
                  <a:lnTo>
                    <a:pt x="93113" y="3359"/>
                  </a:lnTo>
                  <a:lnTo>
                    <a:pt x="85311" y="20262"/>
                  </a:lnTo>
                  <a:lnTo>
                    <a:pt x="80903" y="55526"/>
                  </a:lnTo>
                  <a:lnTo>
                    <a:pt x="79727" y="77771"/>
                  </a:lnTo>
                  <a:lnTo>
                    <a:pt x="79649" y="103184"/>
                  </a:lnTo>
                  <a:lnTo>
                    <a:pt x="80302" y="130710"/>
                  </a:lnTo>
                  <a:lnTo>
                    <a:pt x="81444" y="159644"/>
                  </a:lnTo>
                  <a:lnTo>
                    <a:pt x="83615" y="187399"/>
                  </a:lnTo>
                  <a:lnTo>
                    <a:pt x="86474" y="214370"/>
                  </a:lnTo>
                  <a:lnTo>
                    <a:pt x="89792" y="240817"/>
                  </a:lnTo>
                  <a:lnTo>
                    <a:pt x="97240" y="287136"/>
                  </a:lnTo>
                  <a:lnTo>
                    <a:pt x="109126" y="350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17">
              <a:extLst>
                <a:ext uri="{FF2B5EF4-FFF2-40B4-BE49-F238E27FC236}">
                  <a16:creationId xmlns:a16="http://schemas.microsoft.com/office/drawing/2014/main" xmlns="" id="{D6A8BDD2-CAA0-4A1C-A798-D40891D57002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27668" y="616829"/>
              <a:ext cx="231233" cy="460762"/>
            </a:xfrm>
            <a:custGeom>
              <a:avLst/>
              <a:gdLst/>
              <a:ahLst/>
              <a:cxnLst/>
              <a:rect l="0" t="0" r="0" b="0"/>
              <a:pathLst>
                <a:path w="231233" h="460762">
                  <a:moveTo>
                    <a:pt x="72482" y="335671"/>
                  </a:moveTo>
                  <a:lnTo>
                    <a:pt x="72482" y="335671"/>
                  </a:lnTo>
                  <a:lnTo>
                    <a:pt x="72482" y="326833"/>
                  </a:lnTo>
                  <a:lnTo>
                    <a:pt x="70600" y="322806"/>
                  </a:lnTo>
                  <a:lnTo>
                    <a:pt x="69111" y="320744"/>
                  </a:lnTo>
                  <a:lnTo>
                    <a:pt x="66707" y="320075"/>
                  </a:lnTo>
                  <a:lnTo>
                    <a:pt x="60273" y="321214"/>
                  </a:lnTo>
                  <a:lnTo>
                    <a:pt x="45346" y="329192"/>
                  </a:lnTo>
                  <a:lnTo>
                    <a:pt x="27518" y="350606"/>
                  </a:lnTo>
                  <a:lnTo>
                    <a:pt x="8830" y="386036"/>
                  </a:lnTo>
                  <a:lnTo>
                    <a:pt x="0" y="424442"/>
                  </a:lnTo>
                  <a:lnTo>
                    <a:pt x="3579" y="444269"/>
                  </a:lnTo>
                  <a:lnTo>
                    <a:pt x="7497" y="452520"/>
                  </a:lnTo>
                  <a:lnTo>
                    <a:pt x="12930" y="457315"/>
                  </a:lnTo>
                  <a:lnTo>
                    <a:pt x="19375" y="459806"/>
                  </a:lnTo>
                  <a:lnTo>
                    <a:pt x="26494" y="460761"/>
                  </a:lnTo>
                  <a:lnTo>
                    <a:pt x="56739" y="451992"/>
                  </a:lnTo>
                  <a:lnTo>
                    <a:pt x="74657" y="436053"/>
                  </a:lnTo>
                  <a:lnTo>
                    <a:pt x="100036" y="394697"/>
                  </a:lnTo>
                  <a:lnTo>
                    <a:pt x="109656" y="359206"/>
                  </a:lnTo>
                  <a:lnTo>
                    <a:pt x="110308" y="369534"/>
                  </a:lnTo>
                  <a:lnTo>
                    <a:pt x="107401" y="406357"/>
                  </a:lnTo>
                  <a:lnTo>
                    <a:pt x="111521" y="425524"/>
                  </a:lnTo>
                  <a:lnTo>
                    <a:pt x="113325" y="429440"/>
                  </a:lnTo>
                  <a:lnTo>
                    <a:pt x="118055" y="429933"/>
                  </a:lnTo>
                  <a:lnTo>
                    <a:pt x="132718" y="424838"/>
                  </a:lnTo>
                  <a:lnTo>
                    <a:pt x="160807" y="393214"/>
                  </a:lnTo>
                  <a:lnTo>
                    <a:pt x="179236" y="356307"/>
                  </a:lnTo>
                  <a:lnTo>
                    <a:pt x="196128" y="308859"/>
                  </a:lnTo>
                  <a:lnTo>
                    <a:pt x="203596" y="280402"/>
                  </a:lnTo>
                  <a:lnTo>
                    <a:pt x="210691" y="250142"/>
                  </a:lnTo>
                  <a:lnTo>
                    <a:pt x="215422" y="217268"/>
                  </a:lnTo>
                  <a:lnTo>
                    <a:pt x="218575" y="182652"/>
                  </a:lnTo>
                  <a:lnTo>
                    <a:pt x="220677" y="146875"/>
                  </a:lnTo>
                  <a:lnTo>
                    <a:pt x="221373" y="115263"/>
                  </a:lnTo>
                  <a:lnTo>
                    <a:pt x="221132" y="86427"/>
                  </a:lnTo>
                  <a:lnTo>
                    <a:pt x="220265" y="59441"/>
                  </a:lnTo>
                  <a:lnTo>
                    <a:pt x="215539" y="21932"/>
                  </a:lnTo>
                  <a:lnTo>
                    <a:pt x="212304" y="7978"/>
                  </a:lnTo>
                  <a:lnTo>
                    <a:pt x="208030" y="1498"/>
                  </a:lnTo>
                  <a:lnTo>
                    <a:pt x="203064" y="0"/>
                  </a:lnTo>
                  <a:lnTo>
                    <a:pt x="197637" y="1824"/>
                  </a:lnTo>
                  <a:lnTo>
                    <a:pt x="176514" y="44842"/>
                  </a:lnTo>
                  <a:lnTo>
                    <a:pt x="170765" y="68407"/>
                  </a:lnTo>
                  <a:lnTo>
                    <a:pt x="166226" y="95406"/>
                  </a:lnTo>
                  <a:lnTo>
                    <a:pt x="162495" y="124695"/>
                  </a:lnTo>
                  <a:lnTo>
                    <a:pt x="160713" y="154803"/>
                  </a:lnTo>
                  <a:lnTo>
                    <a:pt x="160230" y="185459"/>
                  </a:lnTo>
                  <a:lnTo>
                    <a:pt x="160614" y="216480"/>
                  </a:lnTo>
                  <a:lnTo>
                    <a:pt x="162281" y="244216"/>
                  </a:lnTo>
                  <a:lnTo>
                    <a:pt x="164804" y="269762"/>
                  </a:lnTo>
                  <a:lnTo>
                    <a:pt x="173486" y="315550"/>
                  </a:lnTo>
                  <a:lnTo>
                    <a:pt x="189104" y="354715"/>
                  </a:lnTo>
                  <a:lnTo>
                    <a:pt x="219984" y="398386"/>
                  </a:lnTo>
                  <a:lnTo>
                    <a:pt x="231232" y="41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18">
              <a:extLst>
                <a:ext uri="{FF2B5EF4-FFF2-40B4-BE49-F238E27FC236}">
                  <a16:creationId xmlns:a16="http://schemas.microsoft.com/office/drawing/2014/main" xmlns="" id="{CC7FEADB-A254-4BE1-A715-A419F8FD2F4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17550" y="713740"/>
              <a:ext cx="300446" cy="352419"/>
            </a:xfrm>
            <a:custGeom>
              <a:avLst/>
              <a:gdLst/>
              <a:ahLst/>
              <a:cxnLst/>
              <a:rect l="0" t="0" r="0" b="0"/>
              <a:pathLst>
                <a:path w="300446" h="352419">
                  <a:moveTo>
                    <a:pt x="0" y="35560"/>
                  </a:moveTo>
                  <a:lnTo>
                    <a:pt x="0" y="35560"/>
                  </a:lnTo>
                  <a:lnTo>
                    <a:pt x="0" y="26722"/>
                  </a:lnTo>
                  <a:lnTo>
                    <a:pt x="706" y="25434"/>
                  </a:lnTo>
                  <a:lnTo>
                    <a:pt x="1881" y="24576"/>
                  </a:lnTo>
                  <a:lnTo>
                    <a:pt x="3371" y="24004"/>
                  </a:lnTo>
                  <a:lnTo>
                    <a:pt x="5070" y="25034"/>
                  </a:lnTo>
                  <a:lnTo>
                    <a:pt x="8838" y="29941"/>
                  </a:lnTo>
                  <a:lnTo>
                    <a:pt x="22782" y="68395"/>
                  </a:lnTo>
                  <a:lnTo>
                    <a:pt x="33409" y="104952"/>
                  </a:lnTo>
                  <a:lnTo>
                    <a:pt x="45187" y="150832"/>
                  </a:lnTo>
                  <a:lnTo>
                    <a:pt x="51291" y="175908"/>
                  </a:lnTo>
                  <a:lnTo>
                    <a:pt x="58183" y="200386"/>
                  </a:lnTo>
                  <a:lnTo>
                    <a:pt x="65600" y="224467"/>
                  </a:lnTo>
                  <a:lnTo>
                    <a:pt x="81367" y="269096"/>
                  </a:lnTo>
                  <a:lnTo>
                    <a:pt x="97781" y="305395"/>
                  </a:lnTo>
                  <a:lnTo>
                    <a:pt x="119519" y="343484"/>
                  </a:lnTo>
                  <a:lnTo>
                    <a:pt x="124835" y="349498"/>
                  </a:lnTo>
                  <a:lnTo>
                    <a:pt x="129084" y="352096"/>
                  </a:lnTo>
                  <a:lnTo>
                    <a:pt x="132623" y="352418"/>
                  </a:lnTo>
                  <a:lnTo>
                    <a:pt x="135687" y="349810"/>
                  </a:lnTo>
                  <a:lnTo>
                    <a:pt x="140974" y="339386"/>
                  </a:lnTo>
                  <a:lnTo>
                    <a:pt x="144546" y="304166"/>
                  </a:lnTo>
                  <a:lnTo>
                    <a:pt x="148975" y="264725"/>
                  </a:lnTo>
                  <a:lnTo>
                    <a:pt x="158127" y="239711"/>
                  </a:lnTo>
                  <a:lnTo>
                    <a:pt x="161863" y="237983"/>
                  </a:lnTo>
                  <a:lnTo>
                    <a:pt x="165764" y="239653"/>
                  </a:lnTo>
                  <a:lnTo>
                    <a:pt x="174567" y="250446"/>
                  </a:lnTo>
                  <a:lnTo>
                    <a:pt x="197466" y="291868"/>
                  </a:lnTo>
                  <a:lnTo>
                    <a:pt x="225743" y="334074"/>
                  </a:lnTo>
                  <a:lnTo>
                    <a:pt x="233045" y="339697"/>
                  </a:lnTo>
                  <a:lnTo>
                    <a:pt x="246803" y="344063"/>
                  </a:lnTo>
                  <a:lnTo>
                    <a:pt x="252730" y="341418"/>
                  </a:lnTo>
                  <a:lnTo>
                    <a:pt x="263078" y="329071"/>
                  </a:lnTo>
                  <a:lnTo>
                    <a:pt x="276837" y="285431"/>
                  </a:lnTo>
                  <a:lnTo>
                    <a:pt x="283670" y="238336"/>
                  </a:lnTo>
                  <a:lnTo>
                    <a:pt x="286480" y="210961"/>
                  </a:lnTo>
                  <a:lnTo>
                    <a:pt x="289059" y="181422"/>
                  </a:lnTo>
                  <a:lnTo>
                    <a:pt x="291484" y="150440"/>
                  </a:lnTo>
                  <a:lnTo>
                    <a:pt x="293806" y="118497"/>
                  </a:lnTo>
                  <a:lnTo>
                    <a:pt x="296059" y="91557"/>
                  </a:lnTo>
                  <a:lnTo>
                    <a:pt x="300445" y="46571"/>
                  </a:lnTo>
                  <a:lnTo>
                    <a:pt x="300139" y="9738"/>
                  </a:lnTo>
                  <a:lnTo>
                    <a:pt x="298165" y="4234"/>
                  </a:lnTo>
                  <a:lnTo>
                    <a:pt x="295437" y="1271"/>
                  </a:lnTo>
                  <a:lnTo>
                    <a:pt x="292208" y="0"/>
                  </a:lnTo>
                  <a:lnTo>
                    <a:pt x="289350" y="3387"/>
                  </a:lnTo>
                  <a:lnTo>
                    <a:pt x="279400" y="3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44">
            <a:extLst>
              <a:ext uri="{FF2B5EF4-FFF2-40B4-BE49-F238E27FC236}">
                <a16:creationId xmlns:a16="http://schemas.microsoft.com/office/drawing/2014/main" xmlns="" id="{6B802B27-39E3-499D-95EA-3DCDDB57C214}"/>
              </a:ext>
            </a:extLst>
          </p:cNvPr>
          <p:cNvGrpSpPr/>
          <p:nvPr/>
        </p:nvGrpSpPr>
        <p:grpSpPr>
          <a:xfrm>
            <a:off x="2349659" y="647700"/>
            <a:ext cx="780892" cy="425451"/>
            <a:chOff x="2349659" y="647700"/>
            <a:chExt cx="780892" cy="425451"/>
          </a:xfrm>
        </p:grpSpPr>
        <p:sp>
          <p:nvSpPr>
            <p:cNvPr id="9" name="SMARTInkShape-3519">
              <a:extLst>
                <a:ext uri="{FF2B5EF4-FFF2-40B4-BE49-F238E27FC236}">
                  <a16:creationId xmlns:a16="http://schemas.microsoft.com/office/drawing/2014/main" xmlns="" id="{70D2F577-DCAD-4408-A81A-38C037D341C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895600" y="857250"/>
              <a:ext cx="234951" cy="44451"/>
            </a:xfrm>
            <a:custGeom>
              <a:avLst/>
              <a:gdLst/>
              <a:ahLst/>
              <a:cxnLst/>
              <a:rect l="0" t="0" r="0" b="0"/>
              <a:pathLst>
                <a:path w="234951" h="44451">
                  <a:moveTo>
                    <a:pt x="0" y="44450"/>
                  </a:moveTo>
                  <a:lnTo>
                    <a:pt x="0" y="44450"/>
                  </a:lnTo>
                  <a:lnTo>
                    <a:pt x="38919" y="28753"/>
                  </a:lnTo>
                  <a:lnTo>
                    <a:pt x="74447" y="18424"/>
                  </a:lnTo>
                  <a:lnTo>
                    <a:pt x="116108" y="9129"/>
                  </a:lnTo>
                  <a:lnTo>
                    <a:pt x="162376" y="4057"/>
                  </a:lnTo>
                  <a:lnTo>
                    <a:pt x="202695" y="180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20">
              <a:extLst>
                <a:ext uri="{FF2B5EF4-FFF2-40B4-BE49-F238E27FC236}">
                  <a16:creationId xmlns:a16="http://schemas.microsoft.com/office/drawing/2014/main" xmlns="" id="{E14B09B4-A9C2-4B39-8BE8-9DCD6A406EE7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962776" y="647700"/>
              <a:ext cx="85225" cy="373392"/>
            </a:xfrm>
            <a:custGeom>
              <a:avLst/>
              <a:gdLst/>
              <a:ahLst/>
              <a:cxnLst/>
              <a:rect l="0" t="0" r="0" b="0"/>
              <a:pathLst>
                <a:path w="85225" h="373392">
                  <a:moveTo>
                    <a:pt x="21724" y="0"/>
                  </a:moveTo>
                  <a:lnTo>
                    <a:pt x="21724" y="0"/>
                  </a:lnTo>
                  <a:lnTo>
                    <a:pt x="25095" y="3371"/>
                  </a:lnTo>
                  <a:lnTo>
                    <a:pt x="26780" y="39707"/>
                  </a:lnTo>
                  <a:lnTo>
                    <a:pt x="24441" y="75973"/>
                  </a:lnTo>
                  <a:lnTo>
                    <a:pt x="19169" y="121725"/>
                  </a:lnTo>
                  <a:lnTo>
                    <a:pt x="15787" y="146767"/>
                  </a:lnTo>
                  <a:lnTo>
                    <a:pt x="12827" y="171928"/>
                  </a:lnTo>
                  <a:lnTo>
                    <a:pt x="10149" y="197168"/>
                  </a:lnTo>
                  <a:lnTo>
                    <a:pt x="7657" y="222462"/>
                  </a:lnTo>
                  <a:lnTo>
                    <a:pt x="3007" y="269381"/>
                  </a:lnTo>
                  <a:lnTo>
                    <a:pt x="0" y="310225"/>
                  </a:lnTo>
                  <a:lnTo>
                    <a:pt x="1015" y="340137"/>
                  </a:lnTo>
                  <a:lnTo>
                    <a:pt x="7581" y="359546"/>
                  </a:lnTo>
                  <a:lnTo>
                    <a:pt x="12296" y="366697"/>
                  </a:lnTo>
                  <a:lnTo>
                    <a:pt x="18261" y="370759"/>
                  </a:lnTo>
                  <a:lnTo>
                    <a:pt x="32414" y="373391"/>
                  </a:lnTo>
                  <a:lnTo>
                    <a:pt x="51875" y="364683"/>
                  </a:lnTo>
                  <a:lnTo>
                    <a:pt x="85224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21">
              <a:extLst>
                <a:ext uri="{FF2B5EF4-FFF2-40B4-BE49-F238E27FC236}">
                  <a16:creationId xmlns:a16="http://schemas.microsoft.com/office/drawing/2014/main" xmlns="" id="{495285BF-02F1-47A3-BBF0-F580DE993EA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769604" y="876300"/>
              <a:ext cx="83484" cy="159159"/>
            </a:xfrm>
            <a:custGeom>
              <a:avLst/>
              <a:gdLst/>
              <a:ahLst/>
              <a:cxnLst/>
              <a:rect l="0" t="0" r="0" b="0"/>
              <a:pathLst>
                <a:path w="83484" h="159159">
                  <a:moveTo>
                    <a:pt x="81546" y="0"/>
                  </a:moveTo>
                  <a:lnTo>
                    <a:pt x="81546" y="0"/>
                  </a:lnTo>
                  <a:lnTo>
                    <a:pt x="43246" y="10670"/>
                  </a:lnTo>
                  <a:lnTo>
                    <a:pt x="20779" y="20970"/>
                  </a:lnTo>
                  <a:lnTo>
                    <a:pt x="6090" y="32603"/>
                  </a:lnTo>
                  <a:lnTo>
                    <a:pt x="2314" y="38669"/>
                  </a:lnTo>
                  <a:lnTo>
                    <a:pt x="0" y="51053"/>
                  </a:lnTo>
                  <a:lnTo>
                    <a:pt x="3899" y="57319"/>
                  </a:lnTo>
                  <a:lnTo>
                    <a:pt x="28906" y="75544"/>
                  </a:lnTo>
                  <a:lnTo>
                    <a:pt x="65556" y="98465"/>
                  </a:lnTo>
                  <a:lnTo>
                    <a:pt x="77967" y="112907"/>
                  </a:lnTo>
                  <a:lnTo>
                    <a:pt x="83483" y="126381"/>
                  </a:lnTo>
                  <a:lnTo>
                    <a:pt x="82131" y="132937"/>
                  </a:lnTo>
                  <a:lnTo>
                    <a:pt x="73104" y="145866"/>
                  </a:lnTo>
                  <a:lnTo>
                    <a:pt x="59685" y="154905"/>
                  </a:lnTo>
                  <a:lnTo>
                    <a:pt x="52155" y="158304"/>
                  </a:lnTo>
                  <a:lnTo>
                    <a:pt x="45724" y="159158"/>
                  </a:lnTo>
                  <a:lnTo>
                    <a:pt x="2439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22">
              <a:extLst>
                <a:ext uri="{FF2B5EF4-FFF2-40B4-BE49-F238E27FC236}">
                  <a16:creationId xmlns:a16="http://schemas.microsoft.com/office/drawing/2014/main" xmlns="" id="{843DA830-4BE4-4261-BB99-62F365012662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621320" y="893832"/>
              <a:ext cx="153631" cy="115175"/>
            </a:xfrm>
            <a:custGeom>
              <a:avLst/>
              <a:gdLst/>
              <a:ahLst/>
              <a:cxnLst/>
              <a:rect l="0" t="0" r="0" b="0"/>
              <a:pathLst>
                <a:path w="153631" h="115175">
                  <a:moveTo>
                    <a:pt x="13930" y="71368"/>
                  </a:moveTo>
                  <a:lnTo>
                    <a:pt x="13930" y="71368"/>
                  </a:lnTo>
                  <a:lnTo>
                    <a:pt x="20411" y="70662"/>
                  </a:lnTo>
                  <a:lnTo>
                    <a:pt x="29510" y="67997"/>
                  </a:lnTo>
                  <a:lnTo>
                    <a:pt x="46533" y="55788"/>
                  </a:lnTo>
                  <a:lnTo>
                    <a:pt x="64983" y="35394"/>
                  </a:lnTo>
                  <a:lnTo>
                    <a:pt x="71898" y="19631"/>
                  </a:lnTo>
                  <a:lnTo>
                    <a:pt x="73742" y="11477"/>
                  </a:lnTo>
                  <a:lnTo>
                    <a:pt x="72149" y="6040"/>
                  </a:lnTo>
                  <a:lnTo>
                    <a:pt x="68265" y="2416"/>
                  </a:lnTo>
                  <a:lnTo>
                    <a:pt x="62853" y="0"/>
                  </a:lnTo>
                  <a:lnTo>
                    <a:pt x="47433" y="2960"/>
                  </a:lnTo>
                  <a:lnTo>
                    <a:pt x="29526" y="12742"/>
                  </a:lnTo>
                  <a:lnTo>
                    <a:pt x="12160" y="28849"/>
                  </a:lnTo>
                  <a:lnTo>
                    <a:pt x="2560" y="49648"/>
                  </a:lnTo>
                  <a:lnTo>
                    <a:pt x="0" y="61122"/>
                  </a:lnTo>
                  <a:lnTo>
                    <a:pt x="2800" y="81395"/>
                  </a:lnTo>
                  <a:lnTo>
                    <a:pt x="6510" y="90753"/>
                  </a:lnTo>
                  <a:lnTo>
                    <a:pt x="21921" y="104913"/>
                  </a:lnTo>
                  <a:lnTo>
                    <a:pt x="31957" y="110665"/>
                  </a:lnTo>
                  <a:lnTo>
                    <a:pt x="56279" y="115174"/>
                  </a:lnTo>
                  <a:lnTo>
                    <a:pt x="84963" y="112710"/>
                  </a:lnTo>
                  <a:lnTo>
                    <a:pt x="130462" y="98277"/>
                  </a:lnTo>
                  <a:lnTo>
                    <a:pt x="153630" y="9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23">
              <a:extLst>
                <a:ext uri="{FF2B5EF4-FFF2-40B4-BE49-F238E27FC236}">
                  <a16:creationId xmlns:a16="http://schemas.microsoft.com/office/drawing/2014/main" xmlns="" id="{84F47177-D04B-446E-9FAF-13D34A2C3FA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349659" y="717550"/>
              <a:ext cx="317342" cy="133351"/>
            </a:xfrm>
            <a:custGeom>
              <a:avLst/>
              <a:gdLst/>
              <a:ahLst/>
              <a:cxnLst/>
              <a:rect l="0" t="0" r="0" b="0"/>
              <a:pathLst>
                <a:path w="317342" h="133351">
                  <a:moveTo>
                    <a:pt x="25241" y="133350"/>
                  </a:moveTo>
                  <a:lnTo>
                    <a:pt x="25241" y="133350"/>
                  </a:lnTo>
                  <a:lnTo>
                    <a:pt x="0" y="113577"/>
                  </a:lnTo>
                  <a:lnTo>
                    <a:pt x="2770" y="108174"/>
                  </a:lnTo>
                  <a:lnTo>
                    <a:pt x="19017" y="92762"/>
                  </a:lnTo>
                  <a:lnTo>
                    <a:pt x="57752" y="70391"/>
                  </a:lnTo>
                  <a:lnTo>
                    <a:pt x="82899" y="57510"/>
                  </a:lnTo>
                  <a:lnTo>
                    <a:pt x="111657" y="45396"/>
                  </a:lnTo>
                  <a:lnTo>
                    <a:pt x="142824" y="33792"/>
                  </a:lnTo>
                  <a:lnTo>
                    <a:pt x="175596" y="22528"/>
                  </a:lnTo>
                  <a:lnTo>
                    <a:pt x="205911" y="15019"/>
                  </a:lnTo>
                  <a:lnTo>
                    <a:pt x="234588" y="10012"/>
                  </a:lnTo>
                  <a:lnTo>
                    <a:pt x="280561" y="4450"/>
                  </a:lnTo>
                  <a:lnTo>
                    <a:pt x="317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24">
              <a:extLst>
                <a:ext uri="{FF2B5EF4-FFF2-40B4-BE49-F238E27FC236}">
                  <a16:creationId xmlns:a16="http://schemas.microsoft.com/office/drawing/2014/main" xmlns="" id="{615613F1-C4FD-4A87-80B6-7B823F752BA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463800" y="771042"/>
              <a:ext cx="25401" cy="302109"/>
            </a:xfrm>
            <a:custGeom>
              <a:avLst/>
              <a:gdLst/>
              <a:ahLst/>
              <a:cxnLst/>
              <a:rect l="0" t="0" r="0" b="0"/>
              <a:pathLst>
                <a:path w="25401" h="3021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9460" y="33376"/>
                  </a:lnTo>
                  <a:lnTo>
                    <a:pt x="9378" y="71194"/>
                  </a:lnTo>
                  <a:lnTo>
                    <a:pt x="7696" y="116224"/>
                  </a:lnTo>
                  <a:lnTo>
                    <a:pt x="7247" y="140085"/>
                  </a:lnTo>
                  <a:lnTo>
                    <a:pt x="6749" y="187059"/>
                  </a:lnTo>
                  <a:lnTo>
                    <a:pt x="6527" y="229103"/>
                  </a:lnTo>
                  <a:lnTo>
                    <a:pt x="9773" y="274989"/>
                  </a:lnTo>
                  <a:lnTo>
                    <a:pt x="15162" y="290055"/>
                  </a:lnTo>
                  <a:lnTo>
                    <a:pt x="2540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3525">
            <a:extLst>
              <a:ext uri="{FF2B5EF4-FFF2-40B4-BE49-F238E27FC236}">
                <a16:creationId xmlns:a16="http://schemas.microsoft.com/office/drawing/2014/main" xmlns="" id="{ECFBE451-B10A-4CA5-872F-5D5F4D0B82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76472" y="0"/>
            <a:ext cx="357382" cy="6629401"/>
          </a:xfrm>
          <a:custGeom>
            <a:avLst/>
            <a:gdLst/>
            <a:ahLst/>
            <a:cxnLst/>
            <a:rect l="0" t="0" r="0" b="0"/>
            <a:pathLst>
              <a:path w="357382" h="6629401">
                <a:moveTo>
                  <a:pt x="303378" y="0"/>
                </a:moveTo>
                <a:lnTo>
                  <a:pt x="303378" y="0"/>
                </a:lnTo>
                <a:lnTo>
                  <a:pt x="293265" y="40452"/>
                </a:lnTo>
                <a:lnTo>
                  <a:pt x="291697" y="66479"/>
                </a:lnTo>
                <a:lnTo>
                  <a:pt x="292063" y="97942"/>
                </a:lnTo>
                <a:lnTo>
                  <a:pt x="293718" y="133028"/>
                </a:lnTo>
                <a:lnTo>
                  <a:pt x="297643" y="177585"/>
                </a:lnTo>
                <a:lnTo>
                  <a:pt x="303083" y="228457"/>
                </a:lnTo>
                <a:lnTo>
                  <a:pt x="309531" y="283538"/>
                </a:lnTo>
                <a:lnTo>
                  <a:pt x="316652" y="343542"/>
                </a:lnTo>
                <a:lnTo>
                  <a:pt x="324222" y="406828"/>
                </a:lnTo>
                <a:lnTo>
                  <a:pt x="332091" y="472302"/>
                </a:lnTo>
                <a:lnTo>
                  <a:pt x="338748" y="544879"/>
                </a:lnTo>
                <a:lnTo>
                  <a:pt x="344597" y="622192"/>
                </a:lnTo>
                <a:lnTo>
                  <a:pt x="349907" y="702661"/>
                </a:lnTo>
                <a:lnTo>
                  <a:pt x="353447" y="788057"/>
                </a:lnTo>
                <a:lnTo>
                  <a:pt x="355808" y="876738"/>
                </a:lnTo>
                <a:lnTo>
                  <a:pt x="357381" y="967609"/>
                </a:lnTo>
                <a:lnTo>
                  <a:pt x="357019" y="1066289"/>
                </a:lnTo>
                <a:lnTo>
                  <a:pt x="355366" y="1170176"/>
                </a:lnTo>
                <a:lnTo>
                  <a:pt x="352853" y="1277534"/>
                </a:lnTo>
                <a:lnTo>
                  <a:pt x="349767" y="1389323"/>
                </a:lnTo>
                <a:lnTo>
                  <a:pt x="346299" y="1504065"/>
                </a:lnTo>
                <a:lnTo>
                  <a:pt x="342575" y="1620777"/>
                </a:lnTo>
                <a:lnTo>
                  <a:pt x="338681" y="1742329"/>
                </a:lnTo>
                <a:lnTo>
                  <a:pt x="334675" y="1867108"/>
                </a:lnTo>
                <a:lnTo>
                  <a:pt x="330592" y="1994039"/>
                </a:lnTo>
                <a:lnTo>
                  <a:pt x="325049" y="2128754"/>
                </a:lnTo>
                <a:lnTo>
                  <a:pt x="318531" y="2268658"/>
                </a:lnTo>
                <a:lnTo>
                  <a:pt x="311363" y="2412022"/>
                </a:lnTo>
                <a:lnTo>
                  <a:pt x="303057" y="2558398"/>
                </a:lnTo>
                <a:lnTo>
                  <a:pt x="293992" y="2706782"/>
                </a:lnTo>
                <a:lnTo>
                  <a:pt x="284420" y="2856504"/>
                </a:lnTo>
                <a:lnTo>
                  <a:pt x="273100" y="3007120"/>
                </a:lnTo>
                <a:lnTo>
                  <a:pt x="260615" y="3158330"/>
                </a:lnTo>
                <a:lnTo>
                  <a:pt x="247353" y="3309936"/>
                </a:lnTo>
                <a:lnTo>
                  <a:pt x="232866" y="3461807"/>
                </a:lnTo>
                <a:lnTo>
                  <a:pt x="217565" y="3613855"/>
                </a:lnTo>
                <a:lnTo>
                  <a:pt x="201719" y="3766020"/>
                </a:lnTo>
                <a:lnTo>
                  <a:pt x="185511" y="3916147"/>
                </a:lnTo>
                <a:lnTo>
                  <a:pt x="169061" y="4064914"/>
                </a:lnTo>
                <a:lnTo>
                  <a:pt x="152450" y="4212777"/>
                </a:lnTo>
                <a:lnTo>
                  <a:pt x="136437" y="4355801"/>
                </a:lnTo>
                <a:lnTo>
                  <a:pt x="120822" y="4495600"/>
                </a:lnTo>
                <a:lnTo>
                  <a:pt x="105474" y="4633250"/>
                </a:lnTo>
                <a:lnTo>
                  <a:pt x="91715" y="4768055"/>
                </a:lnTo>
                <a:lnTo>
                  <a:pt x="79013" y="4900965"/>
                </a:lnTo>
                <a:lnTo>
                  <a:pt x="67018" y="5032609"/>
                </a:lnTo>
                <a:lnTo>
                  <a:pt x="56905" y="5159179"/>
                </a:lnTo>
                <a:lnTo>
                  <a:pt x="48046" y="5282364"/>
                </a:lnTo>
                <a:lnTo>
                  <a:pt x="40023" y="5403292"/>
                </a:lnTo>
                <a:lnTo>
                  <a:pt x="33263" y="5517778"/>
                </a:lnTo>
                <a:lnTo>
                  <a:pt x="27346" y="5627968"/>
                </a:lnTo>
                <a:lnTo>
                  <a:pt x="21990" y="5735296"/>
                </a:lnTo>
                <a:lnTo>
                  <a:pt x="17714" y="5837891"/>
                </a:lnTo>
                <a:lnTo>
                  <a:pt x="14157" y="5937333"/>
                </a:lnTo>
                <a:lnTo>
                  <a:pt x="11081" y="6034672"/>
                </a:lnTo>
                <a:lnTo>
                  <a:pt x="8324" y="6122143"/>
                </a:lnTo>
                <a:lnTo>
                  <a:pt x="5781" y="6203034"/>
                </a:lnTo>
                <a:lnTo>
                  <a:pt x="3380" y="6279540"/>
                </a:lnTo>
                <a:lnTo>
                  <a:pt x="1779" y="6346065"/>
                </a:lnTo>
                <a:lnTo>
                  <a:pt x="712" y="6405938"/>
                </a:lnTo>
                <a:lnTo>
                  <a:pt x="0" y="6461376"/>
                </a:lnTo>
                <a:lnTo>
                  <a:pt x="232" y="6504684"/>
                </a:lnTo>
                <a:lnTo>
                  <a:pt x="1092" y="6539905"/>
                </a:lnTo>
                <a:lnTo>
                  <a:pt x="2370" y="6569737"/>
                </a:lnTo>
                <a:lnTo>
                  <a:pt x="4928" y="662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646">
            <a:extLst>
              <a:ext uri="{FF2B5EF4-FFF2-40B4-BE49-F238E27FC236}">
                <a16:creationId xmlns:a16="http://schemas.microsoft.com/office/drawing/2014/main" xmlns="" id="{495EE4D1-2D11-4336-98F5-AB6B799AA2BB}"/>
              </a:ext>
            </a:extLst>
          </p:cNvPr>
          <p:cNvGrpSpPr/>
          <p:nvPr/>
        </p:nvGrpSpPr>
        <p:grpSpPr>
          <a:xfrm>
            <a:off x="4273514" y="831218"/>
            <a:ext cx="755732" cy="261106"/>
            <a:chOff x="4273514" y="831218"/>
            <a:chExt cx="755732" cy="261106"/>
          </a:xfrm>
        </p:grpSpPr>
        <p:sp>
          <p:nvSpPr>
            <p:cNvPr id="17" name="SMARTInkShape-3526">
              <a:extLst>
                <a:ext uri="{FF2B5EF4-FFF2-40B4-BE49-F238E27FC236}">
                  <a16:creationId xmlns:a16="http://schemas.microsoft.com/office/drawing/2014/main" xmlns="" id="{B23ECC61-B216-4A3D-9477-66F38CB5730C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955509" y="1025329"/>
              <a:ext cx="73737" cy="66995"/>
            </a:xfrm>
            <a:custGeom>
              <a:avLst/>
              <a:gdLst/>
              <a:ahLst/>
              <a:cxnLst/>
              <a:rect l="0" t="0" r="0" b="0"/>
              <a:pathLst>
                <a:path w="73737" h="66995">
                  <a:moveTo>
                    <a:pt x="41941" y="3371"/>
                  </a:moveTo>
                  <a:lnTo>
                    <a:pt x="41941" y="3371"/>
                  </a:lnTo>
                  <a:lnTo>
                    <a:pt x="35199" y="0"/>
                  </a:lnTo>
                  <a:lnTo>
                    <a:pt x="26244" y="226"/>
                  </a:lnTo>
                  <a:lnTo>
                    <a:pt x="20893" y="1275"/>
                  </a:lnTo>
                  <a:lnTo>
                    <a:pt x="11184" y="8084"/>
                  </a:lnTo>
                  <a:lnTo>
                    <a:pt x="6620" y="12863"/>
                  </a:lnTo>
                  <a:lnTo>
                    <a:pt x="1548" y="23817"/>
                  </a:lnTo>
                  <a:lnTo>
                    <a:pt x="0" y="35742"/>
                  </a:lnTo>
                  <a:lnTo>
                    <a:pt x="1663" y="48097"/>
                  </a:lnTo>
                  <a:lnTo>
                    <a:pt x="8517" y="58762"/>
                  </a:lnTo>
                  <a:lnTo>
                    <a:pt x="13309" y="63582"/>
                  </a:lnTo>
                  <a:lnTo>
                    <a:pt x="19325" y="66089"/>
                  </a:lnTo>
                  <a:lnTo>
                    <a:pt x="33536" y="66994"/>
                  </a:lnTo>
                  <a:lnTo>
                    <a:pt x="47377" y="61281"/>
                  </a:lnTo>
                  <a:lnTo>
                    <a:pt x="65188" y="46165"/>
                  </a:lnTo>
                  <a:lnTo>
                    <a:pt x="70139" y="40367"/>
                  </a:lnTo>
                  <a:lnTo>
                    <a:pt x="72734" y="34385"/>
                  </a:lnTo>
                  <a:lnTo>
                    <a:pt x="73736" y="22094"/>
                  </a:lnTo>
                  <a:lnTo>
                    <a:pt x="70899" y="17264"/>
                  </a:lnTo>
                  <a:lnTo>
                    <a:pt x="60221" y="10016"/>
                  </a:lnTo>
                  <a:lnTo>
                    <a:pt x="29241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27">
              <a:extLst>
                <a:ext uri="{FF2B5EF4-FFF2-40B4-BE49-F238E27FC236}">
                  <a16:creationId xmlns:a16="http://schemas.microsoft.com/office/drawing/2014/main" xmlns="" id="{29E86231-96A4-40E3-9247-9D96C7277E1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812194" y="831218"/>
              <a:ext cx="210657" cy="193428"/>
            </a:xfrm>
            <a:custGeom>
              <a:avLst/>
              <a:gdLst/>
              <a:ahLst/>
              <a:cxnLst/>
              <a:rect l="0" t="0" r="0" b="0"/>
              <a:pathLst>
                <a:path w="210657" h="193428">
                  <a:moveTo>
                    <a:pt x="121756" y="26032"/>
                  </a:moveTo>
                  <a:lnTo>
                    <a:pt x="121756" y="26032"/>
                  </a:lnTo>
                  <a:lnTo>
                    <a:pt x="102183" y="17304"/>
                  </a:lnTo>
                  <a:lnTo>
                    <a:pt x="89773" y="15097"/>
                  </a:lnTo>
                  <a:lnTo>
                    <a:pt x="75321" y="19761"/>
                  </a:lnTo>
                  <a:lnTo>
                    <a:pt x="49436" y="38050"/>
                  </a:lnTo>
                  <a:lnTo>
                    <a:pt x="12456" y="79206"/>
                  </a:lnTo>
                  <a:lnTo>
                    <a:pt x="2623" y="105168"/>
                  </a:lnTo>
                  <a:lnTo>
                    <a:pt x="0" y="119006"/>
                  </a:lnTo>
                  <a:lnTo>
                    <a:pt x="4613" y="145671"/>
                  </a:lnTo>
                  <a:lnTo>
                    <a:pt x="16070" y="168810"/>
                  </a:lnTo>
                  <a:lnTo>
                    <a:pt x="30570" y="183798"/>
                  </a:lnTo>
                  <a:lnTo>
                    <a:pt x="48303" y="191400"/>
                  </a:lnTo>
                  <a:lnTo>
                    <a:pt x="57970" y="193427"/>
                  </a:lnTo>
                  <a:lnTo>
                    <a:pt x="76238" y="190036"/>
                  </a:lnTo>
                  <a:lnTo>
                    <a:pt x="94470" y="179356"/>
                  </a:lnTo>
                  <a:lnTo>
                    <a:pt x="133038" y="136124"/>
                  </a:lnTo>
                  <a:lnTo>
                    <a:pt x="148643" y="108123"/>
                  </a:lnTo>
                  <a:lnTo>
                    <a:pt x="157929" y="76863"/>
                  </a:lnTo>
                  <a:lnTo>
                    <a:pt x="157012" y="30902"/>
                  </a:lnTo>
                  <a:lnTo>
                    <a:pt x="151610" y="19401"/>
                  </a:lnTo>
                  <a:lnTo>
                    <a:pt x="134318" y="2859"/>
                  </a:lnTo>
                  <a:lnTo>
                    <a:pt x="122370" y="0"/>
                  </a:lnTo>
                  <a:lnTo>
                    <a:pt x="94042" y="2468"/>
                  </a:lnTo>
                  <a:lnTo>
                    <a:pt x="62637" y="12502"/>
                  </a:lnTo>
                  <a:lnTo>
                    <a:pt x="34097" y="26368"/>
                  </a:lnTo>
                  <a:lnTo>
                    <a:pt x="16709" y="41939"/>
                  </a:lnTo>
                  <a:lnTo>
                    <a:pt x="12919" y="49337"/>
                  </a:lnTo>
                  <a:lnTo>
                    <a:pt x="11804" y="56385"/>
                  </a:lnTo>
                  <a:lnTo>
                    <a:pt x="12471" y="63201"/>
                  </a:lnTo>
                  <a:lnTo>
                    <a:pt x="18560" y="69156"/>
                  </a:lnTo>
                  <a:lnTo>
                    <a:pt x="40378" y="79535"/>
                  </a:lnTo>
                  <a:lnTo>
                    <a:pt x="84395" y="86570"/>
                  </a:lnTo>
                  <a:lnTo>
                    <a:pt x="118557" y="86334"/>
                  </a:lnTo>
                  <a:lnTo>
                    <a:pt x="152789" y="84583"/>
                  </a:lnTo>
                  <a:lnTo>
                    <a:pt x="210656" y="8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28">
              <a:extLst>
                <a:ext uri="{FF2B5EF4-FFF2-40B4-BE49-F238E27FC236}">
                  <a16:creationId xmlns:a16="http://schemas.microsoft.com/office/drawing/2014/main" xmlns="" id="{8A28677C-8E30-4FBF-9AF7-1A4C1B922B1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616450" y="977900"/>
              <a:ext cx="139701" cy="22422"/>
            </a:xfrm>
            <a:custGeom>
              <a:avLst/>
              <a:gdLst/>
              <a:ahLst/>
              <a:cxnLst/>
              <a:rect l="0" t="0" r="0" b="0"/>
              <a:pathLst>
                <a:path w="1397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1146"/>
                  </a:lnTo>
                  <a:lnTo>
                    <a:pt x="57022" y="12929"/>
                  </a:lnTo>
                  <a:lnTo>
                    <a:pt x="88137" y="739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29">
              <a:extLst>
                <a:ext uri="{FF2B5EF4-FFF2-40B4-BE49-F238E27FC236}">
                  <a16:creationId xmlns:a16="http://schemas.microsoft.com/office/drawing/2014/main" xmlns="" id="{5F145030-F43E-4000-89D5-4F314E42779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591050" y="9271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66507" y="7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30">
              <a:extLst>
                <a:ext uri="{FF2B5EF4-FFF2-40B4-BE49-F238E27FC236}">
                  <a16:creationId xmlns:a16="http://schemas.microsoft.com/office/drawing/2014/main" xmlns="" id="{4CC530C6-2233-4876-9C93-E8A3171E442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273514" y="833332"/>
              <a:ext cx="234987" cy="232514"/>
            </a:xfrm>
            <a:custGeom>
              <a:avLst/>
              <a:gdLst/>
              <a:ahLst/>
              <a:cxnLst/>
              <a:rect l="0" t="0" r="0" b="0"/>
              <a:pathLst>
                <a:path w="234987" h="232514">
                  <a:moveTo>
                    <a:pt x="76236" y="36618"/>
                  </a:moveTo>
                  <a:lnTo>
                    <a:pt x="76236" y="36618"/>
                  </a:lnTo>
                  <a:lnTo>
                    <a:pt x="81305" y="30843"/>
                  </a:lnTo>
                  <a:lnTo>
                    <a:pt x="85074" y="24409"/>
                  </a:lnTo>
                  <a:lnTo>
                    <a:pt x="85656" y="21423"/>
                  </a:lnTo>
                  <a:lnTo>
                    <a:pt x="85338" y="18727"/>
                  </a:lnTo>
                  <a:lnTo>
                    <a:pt x="83129" y="12701"/>
                  </a:lnTo>
                  <a:lnTo>
                    <a:pt x="76005" y="18399"/>
                  </a:lnTo>
                  <a:lnTo>
                    <a:pt x="40537" y="60061"/>
                  </a:lnTo>
                  <a:lnTo>
                    <a:pt x="19797" y="101812"/>
                  </a:lnTo>
                  <a:lnTo>
                    <a:pt x="3618" y="146559"/>
                  </a:lnTo>
                  <a:lnTo>
                    <a:pt x="0" y="187727"/>
                  </a:lnTo>
                  <a:lnTo>
                    <a:pt x="5664" y="208199"/>
                  </a:lnTo>
                  <a:lnTo>
                    <a:pt x="10138" y="216622"/>
                  </a:lnTo>
                  <a:lnTo>
                    <a:pt x="22635" y="227863"/>
                  </a:lnTo>
                  <a:lnTo>
                    <a:pt x="29919" y="231848"/>
                  </a:lnTo>
                  <a:lnTo>
                    <a:pt x="51182" y="232513"/>
                  </a:lnTo>
                  <a:lnTo>
                    <a:pt x="75684" y="226693"/>
                  </a:lnTo>
                  <a:lnTo>
                    <a:pt x="110017" y="205433"/>
                  </a:lnTo>
                  <a:lnTo>
                    <a:pt x="145277" y="169501"/>
                  </a:lnTo>
                  <a:lnTo>
                    <a:pt x="165012" y="144360"/>
                  </a:lnTo>
                  <a:lnTo>
                    <a:pt x="175664" y="115313"/>
                  </a:lnTo>
                  <a:lnTo>
                    <a:pt x="179779" y="69107"/>
                  </a:lnTo>
                  <a:lnTo>
                    <a:pt x="175877" y="41180"/>
                  </a:lnTo>
                  <a:lnTo>
                    <a:pt x="164736" y="19360"/>
                  </a:lnTo>
                  <a:lnTo>
                    <a:pt x="148496" y="5900"/>
                  </a:lnTo>
                  <a:lnTo>
                    <a:pt x="139226" y="1322"/>
                  </a:lnTo>
                  <a:lnTo>
                    <a:pt x="117637" y="0"/>
                  </a:lnTo>
                  <a:lnTo>
                    <a:pt x="105953" y="1622"/>
                  </a:lnTo>
                  <a:lnTo>
                    <a:pt x="83564" y="12833"/>
                  </a:lnTo>
                  <a:lnTo>
                    <a:pt x="43817" y="48775"/>
                  </a:lnTo>
                  <a:lnTo>
                    <a:pt x="35487" y="69067"/>
                  </a:lnTo>
                  <a:lnTo>
                    <a:pt x="34253" y="79417"/>
                  </a:lnTo>
                  <a:lnTo>
                    <a:pt x="36253" y="88434"/>
                  </a:lnTo>
                  <a:lnTo>
                    <a:pt x="46001" y="104097"/>
                  </a:lnTo>
                  <a:lnTo>
                    <a:pt x="63504" y="114351"/>
                  </a:lnTo>
                  <a:lnTo>
                    <a:pt x="87511" y="119850"/>
                  </a:lnTo>
                  <a:lnTo>
                    <a:pt x="119347" y="119941"/>
                  </a:lnTo>
                  <a:lnTo>
                    <a:pt x="166229" y="112655"/>
                  </a:lnTo>
                  <a:lnTo>
                    <a:pt x="208028" y="104930"/>
                  </a:lnTo>
                  <a:lnTo>
                    <a:pt x="234986" y="100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47">
            <a:extLst>
              <a:ext uri="{FF2B5EF4-FFF2-40B4-BE49-F238E27FC236}">
                <a16:creationId xmlns:a16="http://schemas.microsoft.com/office/drawing/2014/main" xmlns="" id="{E20DC7B9-033E-481A-ADE9-A1F470918831}"/>
              </a:ext>
            </a:extLst>
          </p:cNvPr>
          <p:cNvGrpSpPr/>
          <p:nvPr/>
        </p:nvGrpSpPr>
        <p:grpSpPr>
          <a:xfrm>
            <a:off x="5359400" y="908933"/>
            <a:ext cx="254001" cy="117856"/>
            <a:chOff x="5359400" y="908933"/>
            <a:chExt cx="254001" cy="117856"/>
          </a:xfrm>
        </p:grpSpPr>
        <p:sp>
          <p:nvSpPr>
            <p:cNvPr id="23" name="SMARTInkShape-3531">
              <a:extLst>
                <a:ext uri="{FF2B5EF4-FFF2-40B4-BE49-F238E27FC236}">
                  <a16:creationId xmlns:a16="http://schemas.microsoft.com/office/drawing/2014/main" xmlns="" id="{BE835F97-E2A2-4DC7-A0BF-01740996DFB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524500" y="909227"/>
              <a:ext cx="88901" cy="117562"/>
            </a:xfrm>
            <a:custGeom>
              <a:avLst/>
              <a:gdLst/>
              <a:ahLst/>
              <a:cxnLst/>
              <a:rect l="0" t="0" r="0" b="0"/>
              <a:pathLst>
                <a:path w="88901" h="117562">
                  <a:moveTo>
                    <a:pt x="88900" y="11523"/>
                  </a:moveTo>
                  <a:lnTo>
                    <a:pt x="88900" y="11523"/>
                  </a:lnTo>
                  <a:lnTo>
                    <a:pt x="74397" y="2795"/>
                  </a:lnTo>
                  <a:lnTo>
                    <a:pt x="60065" y="0"/>
                  </a:lnTo>
                  <a:lnTo>
                    <a:pt x="32535" y="937"/>
                  </a:lnTo>
                  <a:lnTo>
                    <a:pt x="20810" y="4701"/>
                  </a:lnTo>
                  <a:lnTo>
                    <a:pt x="13247" y="11078"/>
                  </a:lnTo>
                  <a:lnTo>
                    <a:pt x="11653" y="14754"/>
                  </a:lnTo>
                  <a:lnTo>
                    <a:pt x="11764" y="22602"/>
                  </a:lnTo>
                  <a:lnTo>
                    <a:pt x="21692" y="32675"/>
                  </a:lnTo>
                  <a:lnTo>
                    <a:pt x="63174" y="63831"/>
                  </a:lnTo>
                  <a:lnTo>
                    <a:pt x="82093" y="84650"/>
                  </a:lnTo>
                  <a:lnTo>
                    <a:pt x="82246" y="89908"/>
                  </a:lnTo>
                  <a:lnTo>
                    <a:pt x="76770" y="101394"/>
                  </a:lnTo>
                  <a:lnTo>
                    <a:pt x="61637" y="109792"/>
                  </a:lnTo>
                  <a:lnTo>
                    <a:pt x="24170" y="117561"/>
                  </a:lnTo>
                  <a:lnTo>
                    <a:pt x="12388" y="116741"/>
                  </a:lnTo>
                  <a:lnTo>
                    <a:pt x="0" y="11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32">
              <a:extLst>
                <a:ext uri="{FF2B5EF4-FFF2-40B4-BE49-F238E27FC236}">
                  <a16:creationId xmlns:a16="http://schemas.microsoft.com/office/drawing/2014/main" xmlns="" id="{01DF2801-BDD5-416A-8F83-022C6946E6FA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359400" y="908933"/>
              <a:ext cx="139701" cy="106736"/>
            </a:xfrm>
            <a:custGeom>
              <a:avLst/>
              <a:gdLst/>
              <a:ahLst/>
              <a:cxnLst/>
              <a:rect l="0" t="0" r="0" b="0"/>
              <a:pathLst>
                <a:path w="139701" h="10673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4"/>
                  </a:lnTo>
                  <a:lnTo>
                    <a:pt x="27838" y="37437"/>
                  </a:lnTo>
                  <a:lnTo>
                    <a:pt x="48277" y="74315"/>
                  </a:lnTo>
                  <a:lnTo>
                    <a:pt x="72330" y="102244"/>
                  </a:lnTo>
                  <a:lnTo>
                    <a:pt x="76443" y="105263"/>
                  </a:lnTo>
                  <a:lnTo>
                    <a:pt x="79889" y="106570"/>
                  </a:lnTo>
                  <a:lnTo>
                    <a:pt x="82893" y="106735"/>
                  </a:lnTo>
                  <a:lnTo>
                    <a:pt x="85601" y="105435"/>
                  </a:lnTo>
                  <a:lnTo>
                    <a:pt x="90491" y="100227"/>
                  </a:lnTo>
                  <a:lnTo>
                    <a:pt x="91254" y="87564"/>
                  </a:lnTo>
                  <a:lnTo>
                    <a:pt x="89915" y="41966"/>
                  </a:lnTo>
                  <a:lnTo>
                    <a:pt x="92409" y="26627"/>
                  </a:lnTo>
                  <a:lnTo>
                    <a:pt x="95472" y="21691"/>
                  </a:lnTo>
                  <a:lnTo>
                    <a:pt x="99632" y="18399"/>
                  </a:lnTo>
                  <a:lnTo>
                    <a:pt x="110603" y="14742"/>
                  </a:lnTo>
                  <a:lnTo>
                    <a:pt x="1397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48">
            <a:extLst>
              <a:ext uri="{FF2B5EF4-FFF2-40B4-BE49-F238E27FC236}">
                <a16:creationId xmlns:a16="http://schemas.microsoft.com/office/drawing/2014/main" xmlns="" id="{1AC8BCFA-274F-4090-81AF-6D27B27AD551}"/>
              </a:ext>
            </a:extLst>
          </p:cNvPr>
          <p:cNvGrpSpPr/>
          <p:nvPr/>
        </p:nvGrpSpPr>
        <p:grpSpPr>
          <a:xfrm>
            <a:off x="5999720" y="820948"/>
            <a:ext cx="808330" cy="287382"/>
            <a:chOff x="5999720" y="820948"/>
            <a:chExt cx="808330" cy="287382"/>
          </a:xfrm>
        </p:grpSpPr>
        <p:sp>
          <p:nvSpPr>
            <p:cNvPr id="26" name="SMARTInkShape-3533">
              <a:extLst>
                <a:ext uri="{FF2B5EF4-FFF2-40B4-BE49-F238E27FC236}">
                  <a16:creationId xmlns:a16="http://schemas.microsoft.com/office/drawing/2014/main" xmlns="" id="{BD9B9AFE-B184-434C-925B-DCA088A0FBA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728906" y="1025042"/>
              <a:ext cx="79144" cy="83288"/>
            </a:xfrm>
            <a:custGeom>
              <a:avLst/>
              <a:gdLst/>
              <a:ahLst/>
              <a:cxnLst/>
              <a:rect l="0" t="0" r="0" b="0"/>
              <a:pathLst>
                <a:path w="79144" h="83288">
                  <a:moveTo>
                    <a:pt x="33844" y="3658"/>
                  </a:moveTo>
                  <a:lnTo>
                    <a:pt x="33844" y="3658"/>
                  </a:lnTo>
                  <a:lnTo>
                    <a:pt x="30473" y="287"/>
                  </a:lnTo>
                  <a:lnTo>
                    <a:pt x="28069" y="0"/>
                  </a:lnTo>
                  <a:lnTo>
                    <a:pt x="21635" y="1562"/>
                  </a:lnTo>
                  <a:lnTo>
                    <a:pt x="10078" y="9779"/>
                  </a:lnTo>
                  <a:lnTo>
                    <a:pt x="1088" y="21151"/>
                  </a:lnTo>
                  <a:lnTo>
                    <a:pt x="0" y="33070"/>
                  </a:lnTo>
                  <a:lnTo>
                    <a:pt x="5050" y="60346"/>
                  </a:lnTo>
                  <a:lnTo>
                    <a:pt x="12580" y="71421"/>
                  </a:lnTo>
                  <a:lnTo>
                    <a:pt x="17551" y="76350"/>
                  </a:lnTo>
                  <a:lnTo>
                    <a:pt x="32482" y="81827"/>
                  </a:lnTo>
                  <a:lnTo>
                    <a:pt x="41402" y="83287"/>
                  </a:lnTo>
                  <a:lnTo>
                    <a:pt x="49466" y="82144"/>
                  </a:lnTo>
                  <a:lnTo>
                    <a:pt x="64070" y="75230"/>
                  </a:lnTo>
                  <a:lnTo>
                    <a:pt x="77451" y="62808"/>
                  </a:lnTo>
                  <a:lnTo>
                    <a:pt x="79143" y="58613"/>
                  </a:lnTo>
                  <a:lnTo>
                    <a:pt x="79141" y="50190"/>
                  </a:lnTo>
                  <a:lnTo>
                    <a:pt x="77448" y="46674"/>
                  </a:lnTo>
                  <a:lnTo>
                    <a:pt x="71803" y="40885"/>
                  </a:lnTo>
                  <a:lnTo>
                    <a:pt x="33844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34">
              <a:extLst>
                <a:ext uri="{FF2B5EF4-FFF2-40B4-BE49-F238E27FC236}">
                  <a16:creationId xmlns:a16="http://schemas.microsoft.com/office/drawing/2014/main" xmlns="" id="{F2235347-9552-40A7-9297-2918F4148E4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573027" y="829129"/>
              <a:ext cx="189724" cy="222853"/>
            </a:xfrm>
            <a:custGeom>
              <a:avLst/>
              <a:gdLst/>
              <a:ahLst/>
              <a:cxnLst/>
              <a:rect l="0" t="0" r="0" b="0"/>
              <a:pathLst>
                <a:path w="189724" h="222853">
                  <a:moveTo>
                    <a:pt x="100823" y="21771"/>
                  </a:moveTo>
                  <a:lnTo>
                    <a:pt x="100823" y="21771"/>
                  </a:lnTo>
                  <a:lnTo>
                    <a:pt x="109551" y="12337"/>
                  </a:lnTo>
                  <a:lnTo>
                    <a:pt x="111758" y="7465"/>
                  </a:lnTo>
                  <a:lnTo>
                    <a:pt x="113000" y="756"/>
                  </a:lnTo>
                  <a:lnTo>
                    <a:pt x="111057" y="0"/>
                  </a:lnTo>
                  <a:lnTo>
                    <a:pt x="103255" y="1041"/>
                  </a:lnTo>
                  <a:lnTo>
                    <a:pt x="83591" y="12336"/>
                  </a:lnTo>
                  <a:lnTo>
                    <a:pt x="50252" y="56805"/>
                  </a:lnTo>
                  <a:lnTo>
                    <a:pt x="28252" y="89553"/>
                  </a:lnTo>
                  <a:lnTo>
                    <a:pt x="11890" y="123393"/>
                  </a:lnTo>
                  <a:lnTo>
                    <a:pt x="2030" y="155836"/>
                  </a:lnTo>
                  <a:lnTo>
                    <a:pt x="0" y="184367"/>
                  </a:lnTo>
                  <a:lnTo>
                    <a:pt x="7095" y="205513"/>
                  </a:lnTo>
                  <a:lnTo>
                    <a:pt x="12937" y="214116"/>
                  </a:lnTo>
                  <a:lnTo>
                    <a:pt x="21066" y="219145"/>
                  </a:lnTo>
                  <a:lnTo>
                    <a:pt x="41386" y="222852"/>
                  </a:lnTo>
                  <a:lnTo>
                    <a:pt x="79998" y="210859"/>
                  </a:lnTo>
                  <a:lnTo>
                    <a:pt x="115976" y="182690"/>
                  </a:lnTo>
                  <a:lnTo>
                    <a:pt x="142237" y="140790"/>
                  </a:lnTo>
                  <a:lnTo>
                    <a:pt x="150979" y="105242"/>
                  </a:lnTo>
                  <a:lnTo>
                    <a:pt x="152748" y="68747"/>
                  </a:lnTo>
                  <a:lnTo>
                    <a:pt x="146478" y="38416"/>
                  </a:lnTo>
                  <a:lnTo>
                    <a:pt x="139726" y="27223"/>
                  </a:lnTo>
                  <a:lnTo>
                    <a:pt x="120935" y="11024"/>
                  </a:lnTo>
                  <a:lnTo>
                    <a:pt x="96591" y="2883"/>
                  </a:lnTo>
                  <a:lnTo>
                    <a:pt x="71426" y="676"/>
                  </a:lnTo>
                  <a:lnTo>
                    <a:pt x="50833" y="4399"/>
                  </a:lnTo>
                  <a:lnTo>
                    <a:pt x="44213" y="8073"/>
                  </a:lnTo>
                  <a:lnTo>
                    <a:pt x="39800" y="12639"/>
                  </a:lnTo>
                  <a:lnTo>
                    <a:pt x="36857" y="17800"/>
                  </a:lnTo>
                  <a:lnTo>
                    <a:pt x="37012" y="23357"/>
                  </a:lnTo>
                  <a:lnTo>
                    <a:pt x="42830" y="35176"/>
                  </a:lnTo>
                  <a:lnTo>
                    <a:pt x="59996" y="45603"/>
                  </a:lnTo>
                  <a:lnTo>
                    <a:pt x="99309" y="57525"/>
                  </a:lnTo>
                  <a:lnTo>
                    <a:pt x="144824" y="63644"/>
                  </a:lnTo>
                  <a:lnTo>
                    <a:pt x="189723" y="6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35">
              <a:extLst>
                <a:ext uri="{FF2B5EF4-FFF2-40B4-BE49-F238E27FC236}">
                  <a16:creationId xmlns:a16="http://schemas.microsoft.com/office/drawing/2014/main" xmlns="" id="{F416D7FF-A56F-4FF0-A618-5645FE5F1BB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299200" y="83185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27000" y="0"/>
                  </a:lnTo>
                  <a:lnTo>
                    <a:pt x="105952" y="36628"/>
                  </a:lnTo>
                  <a:lnTo>
                    <a:pt x="81566" y="74666"/>
                  </a:lnTo>
                  <a:lnTo>
                    <a:pt x="58740" y="117216"/>
                  </a:lnTo>
                  <a:lnTo>
                    <a:pt x="35201" y="157733"/>
                  </a:lnTo>
                  <a:lnTo>
                    <a:pt x="12807" y="20357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36">
              <a:extLst>
                <a:ext uri="{FF2B5EF4-FFF2-40B4-BE49-F238E27FC236}">
                  <a16:creationId xmlns:a16="http://schemas.microsoft.com/office/drawing/2014/main" xmlns="" id="{6A71EECC-0BDF-49CA-B031-76C70E4393E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267450" y="9652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43369" y="25008"/>
                  </a:lnTo>
                  <a:lnTo>
                    <a:pt x="88972" y="14073"/>
                  </a:lnTo>
                  <a:lnTo>
                    <a:pt x="123504" y="790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37">
              <a:extLst>
                <a:ext uri="{FF2B5EF4-FFF2-40B4-BE49-F238E27FC236}">
                  <a16:creationId xmlns:a16="http://schemas.microsoft.com/office/drawing/2014/main" xmlns="" id="{7F641C65-414D-41A4-BED2-5EC6D067B1F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261100" y="9207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2381" y="8219"/>
                  </a:lnTo>
                  <a:lnTo>
                    <a:pt x="60525" y="1832"/>
                  </a:lnTo>
                  <a:lnTo>
                    <a:pt x="105246" y="3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38">
              <a:extLst>
                <a:ext uri="{FF2B5EF4-FFF2-40B4-BE49-F238E27FC236}">
                  <a16:creationId xmlns:a16="http://schemas.microsoft.com/office/drawing/2014/main" xmlns="" id="{919F2B73-E089-4CC8-BDD7-DF8670091DF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999720" y="820948"/>
              <a:ext cx="204231" cy="205829"/>
            </a:xfrm>
            <a:custGeom>
              <a:avLst/>
              <a:gdLst/>
              <a:ahLst/>
              <a:cxnLst/>
              <a:rect l="0" t="0" r="0" b="0"/>
              <a:pathLst>
                <a:path w="204231" h="205829">
                  <a:moveTo>
                    <a:pt x="108980" y="23602"/>
                  </a:moveTo>
                  <a:lnTo>
                    <a:pt x="108980" y="23602"/>
                  </a:lnTo>
                  <a:lnTo>
                    <a:pt x="105609" y="16860"/>
                  </a:lnTo>
                  <a:lnTo>
                    <a:pt x="103205" y="14874"/>
                  </a:lnTo>
                  <a:lnTo>
                    <a:pt x="96771" y="12667"/>
                  </a:lnTo>
                  <a:lnTo>
                    <a:pt x="81844" y="14796"/>
                  </a:lnTo>
                  <a:lnTo>
                    <a:pt x="60644" y="33379"/>
                  </a:lnTo>
                  <a:lnTo>
                    <a:pt x="36489" y="67970"/>
                  </a:lnTo>
                  <a:lnTo>
                    <a:pt x="14830" y="112870"/>
                  </a:lnTo>
                  <a:lnTo>
                    <a:pt x="1748" y="158550"/>
                  </a:lnTo>
                  <a:lnTo>
                    <a:pt x="1585" y="180946"/>
                  </a:lnTo>
                  <a:lnTo>
                    <a:pt x="3516" y="189881"/>
                  </a:lnTo>
                  <a:lnTo>
                    <a:pt x="7626" y="196544"/>
                  </a:lnTo>
                  <a:lnTo>
                    <a:pt x="19719" y="205828"/>
                  </a:lnTo>
                  <a:lnTo>
                    <a:pt x="40145" y="204780"/>
                  </a:lnTo>
                  <a:lnTo>
                    <a:pt x="64981" y="195848"/>
                  </a:lnTo>
                  <a:lnTo>
                    <a:pt x="90130" y="180119"/>
                  </a:lnTo>
                  <a:lnTo>
                    <a:pt x="109775" y="155724"/>
                  </a:lnTo>
                  <a:lnTo>
                    <a:pt x="124150" y="125362"/>
                  </a:lnTo>
                  <a:lnTo>
                    <a:pt x="132890" y="90701"/>
                  </a:lnTo>
                  <a:lnTo>
                    <a:pt x="129719" y="56011"/>
                  </a:lnTo>
                  <a:lnTo>
                    <a:pt x="119609" y="26011"/>
                  </a:lnTo>
                  <a:lnTo>
                    <a:pt x="108060" y="7975"/>
                  </a:lnTo>
                  <a:lnTo>
                    <a:pt x="98488" y="3306"/>
                  </a:lnTo>
                  <a:lnTo>
                    <a:pt x="72802" y="0"/>
                  </a:lnTo>
                  <a:lnTo>
                    <a:pt x="46334" y="6527"/>
                  </a:lnTo>
                  <a:lnTo>
                    <a:pt x="22576" y="19541"/>
                  </a:lnTo>
                  <a:lnTo>
                    <a:pt x="4962" y="37084"/>
                  </a:lnTo>
                  <a:lnTo>
                    <a:pt x="829" y="45996"/>
                  </a:lnTo>
                  <a:lnTo>
                    <a:pt x="0" y="63423"/>
                  </a:lnTo>
                  <a:lnTo>
                    <a:pt x="4576" y="71316"/>
                  </a:lnTo>
                  <a:lnTo>
                    <a:pt x="20951" y="85730"/>
                  </a:lnTo>
                  <a:lnTo>
                    <a:pt x="49866" y="93548"/>
                  </a:lnTo>
                  <a:lnTo>
                    <a:pt x="84824" y="96317"/>
                  </a:lnTo>
                  <a:lnTo>
                    <a:pt x="119176" y="95196"/>
                  </a:lnTo>
                  <a:lnTo>
                    <a:pt x="153257" y="92345"/>
                  </a:lnTo>
                  <a:lnTo>
                    <a:pt x="204230" y="87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3539">
            <a:extLst>
              <a:ext uri="{FF2B5EF4-FFF2-40B4-BE49-F238E27FC236}">
                <a16:creationId xmlns:a16="http://schemas.microsoft.com/office/drawing/2014/main" xmlns="" id="{7DB427A1-168D-409D-A601-5534573826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73347" y="0"/>
            <a:ext cx="232818" cy="6692901"/>
          </a:xfrm>
          <a:custGeom>
            <a:avLst/>
            <a:gdLst/>
            <a:ahLst/>
            <a:cxnLst/>
            <a:rect l="0" t="0" r="0" b="0"/>
            <a:pathLst>
              <a:path w="232818" h="6692901">
                <a:moveTo>
                  <a:pt x="148203" y="0"/>
                </a:moveTo>
                <a:lnTo>
                  <a:pt x="148203" y="0"/>
                </a:lnTo>
                <a:lnTo>
                  <a:pt x="159753" y="36062"/>
                </a:lnTo>
                <a:lnTo>
                  <a:pt x="172622" y="79998"/>
                </a:lnTo>
                <a:lnTo>
                  <a:pt x="180710" y="108365"/>
                </a:lnTo>
                <a:lnTo>
                  <a:pt x="189629" y="139977"/>
                </a:lnTo>
                <a:lnTo>
                  <a:pt x="199104" y="173751"/>
                </a:lnTo>
                <a:lnTo>
                  <a:pt x="207537" y="212495"/>
                </a:lnTo>
                <a:lnTo>
                  <a:pt x="215276" y="254552"/>
                </a:lnTo>
                <a:lnTo>
                  <a:pt x="222551" y="298818"/>
                </a:lnTo>
                <a:lnTo>
                  <a:pt x="227401" y="348790"/>
                </a:lnTo>
                <a:lnTo>
                  <a:pt x="230635" y="402566"/>
                </a:lnTo>
                <a:lnTo>
                  <a:pt x="232791" y="458877"/>
                </a:lnTo>
                <a:lnTo>
                  <a:pt x="232817" y="520407"/>
                </a:lnTo>
                <a:lnTo>
                  <a:pt x="231424" y="585416"/>
                </a:lnTo>
                <a:lnTo>
                  <a:pt x="229083" y="652744"/>
                </a:lnTo>
                <a:lnTo>
                  <a:pt x="224701" y="724440"/>
                </a:lnTo>
                <a:lnTo>
                  <a:pt x="218957" y="799049"/>
                </a:lnTo>
                <a:lnTo>
                  <a:pt x="212305" y="875599"/>
                </a:lnTo>
                <a:lnTo>
                  <a:pt x="203638" y="959089"/>
                </a:lnTo>
                <a:lnTo>
                  <a:pt x="193626" y="1047203"/>
                </a:lnTo>
                <a:lnTo>
                  <a:pt x="182718" y="1138402"/>
                </a:lnTo>
                <a:lnTo>
                  <a:pt x="171919" y="1235185"/>
                </a:lnTo>
                <a:lnTo>
                  <a:pt x="161191" y="1335690"/>
                </a:lnTo>
                <a:lnTo>
                  <a:pt x="150511" y="1438677"/>
                </a:lnTo>
                <a:lnTo>
                  <a:pt x="141981" y="1544729"/>
                </a:lnTo>
                <a:lnTo>
                  <a:pt x="134884" y="1652825"/>
                </a:lnTo>
                <a:lnTo>
                  <a:pt x="128740" y="1762283"/>
                </a:lnTo>
                <a:lnTo>
                  <a:pt x="123938" y="1878294"/>
                </a:lnTo>
                <a:lnTo>
                  <a:pt x="120032" y="1998674"/>
                </a:lnTo>
                <a:lnTo>
                  <a:pt x="116722" y="2121966"/>
                </a:lnTo>
                <a:lnTo>
                  <a:pt x="114515" y="2247905"/>
                </a:lnTo>
                <a:lnTo>
                  <a:pt x="113045" y="2375609"/>
                </a:lnTo>
                <a:lnTo>
                  <a:pt x="112064" y="2504489"/>
                </a:lnTo>
                <a:lnTo>
                  <a:pt x="112116" y="2635565"/>
                </a:lnTo>
                <a:lnTo>
                  <a:pt x="112857" y="2768104"/>
                </a:lnTo>
                <a:lnTo>
                  <a:pt x="114055" y="2901620"/>
                </a:lnTo>
                <a:lnTo>
                  <a:pt x="114855" y="3040018"/>
                </a:lnTo>
                <a:lnTo>
                  <a:pt x="115387" y="3181673"/>
                </a:lnTo>
                <a:lnTo>
                  <a:pt x="115742" y="3325499"/>
                </a:lnTo>
                <a:lnTo>
                  <a:pt x="115273" y="3469360"/>
                </a:lnTo>
                <a:lnTo>
                  <a:pt x="114255" y="3613246"/>
                </a:lnTo>
                <a:lnTo>
                  <a:pt x="112871" y="3757147"/>
                </a:lnTo>
                <a:lnTo>
                  <a:pt x="109832" y="3898943"/>
                </a:lnTo>
                <a:lnTo>
                  <a:pt x="105689" y="4039334"/>
                </a:lnTo>
                <a:lnTo>
                  <a:pt x="100810" y="4178789"/>
                </a:lnTo>
                <a:lnTo>
                  <a:pt x="94735" y="4319737"/>
                </a:lnTo>
                <a:lnTo>
                  <a:pt x="87863" y="4461680"/>
                </a:lnTo>
                <a:lnTo>
                  <a:pt x="80460" y="4604287"/>
                </a:lnTo>
                <a:lnTo>
                  <a:pt x="73408" y="4743102"/>
                </a:lnTo>
                <a:lnTo>
                  <a:pt x="66589" y="4879391"/>
                </a:lnTo>
                <a:lnTo>
                  <a:pt x="59927" y="5013994"/>
                </a:lnTo>
                <a:lnTo>
                  <a:pt x="54075" y="5143945"/>
                </a:lnTo>
                <a:lnTo>
                  <a:pt x="48762" y="5270797"/>
                </a:lnTo>
                <a:lnTo>
                  <a:pt x="43809" y="5395582"/>
                </a:lnTo>
                <a:lnTo>
                  <a:pt x="39096" y="5515460"/>
                </a:lnTo>
                <a:lnTo>
                  <a:pt x="34542" y="5632068"/>
                </a:lnTo>
                <a:lnTo>
                  <a:pt x="30095" y="5746495"/>
                </a:lnTo>
                <a:lnTo>
                  <a:pt x="26425" y="5851708"/>
                </a:lnTo>
                <a:lnTo>
                  <a:pt x="23273" y="5950777"/>
                </a:lnTo>
                <a:lnTo>
                  <a:pt x="20467" y="6045751"/>
                </a:lnTo>
                <a:lnTo>
                  <a:pt x="17184" y="6132350"/>
                </a:lnTo>
                <a:lnTo>
                  <a:pt x="13585" y="6213368"/>
                </a:lnTo>
                <a:lnTo>
                  <a:pt x="9775" y="6290662"/>
                </a:lnTo>
                <a:lnTo>
                  <a:pt x="6529" y="6359125"/>
                </a:lnTo>
                <a:lnTo>
                  <a:pt x="3659" y="6421699"/>
                </a:lnTo>
                <a:lnTo>
                  <a:pt x="1040" y="6480350"/>
                </a:lnTo>
                <a:lnTo>
                  <a:pt x="0" y="6527916"/>
                </a:lnTo>
                <a:lnTo>
                  <a:pt x="12" y="6568094"/>
                </a:lnTo>
                <a:lnTo>
                  <a:pt x="725" y="6603347"/>
                </a:lnTo>
                <a:lnTo>
                  <a:pt x="9045" y="6648159"/>
                </a:lnTo>
                <a:lnTo>
                  <a:pt x="27553" y="669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650">
            <a:extLst>
              <a:ext uri="{FF2B5EF4-FFF2-40B4-BE49-F238E27FC236}">
                <a16:creationId xmlns:a16="http://schemas.microsoft.com/office/drawing/2014/main" xmlns="" id="{A9C2EC94-ED69-4146-AEF3-BD3202A0E394}"/>
              </a:ext>
            </a:extLst>
          </p:cNvPr>
          <p:cNvGrpSpPr/>
          <p:nvPr/>
        </p:nvGrpSpPr>
        <p:grpSpPr>
          <a:xfrm>
            <a:off x="8204615" y="50800"/>
            <a:ext cx="1256886" cy="431801"/>
            <a:chOff x="8204615" y="50800"/>
            <a:chExt cx="1256886" cy="431801"/>
          </a:xfrm>
        </p:grpSpPr>
        <p:sp>
          <p:nvSpPr>
            <p:cNvPr id="34" name="SMARTInkShape-3540">
              <a:extLst>
                <a:ext uri="{FF2B5EF4-FFF2-40B4-BE49-F238E27FC236}">
                  <a16:creationId xmlns:a16="http://schemas.microsoft.com/office/drawing/2014/main" xmlns="" id="{9D9CC114-31E2-42FD-9E9A-32888A3E480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358063" y="434289"/>
              <a:ext cx="830388" cy="48312"/>
            </a:xfrm>
            <a:custGeom>
              <a:avLst/>
              <a:gdLst/>
              <a:ahLst/>
              <a:cxnLst/>
              <a:rect l="0" t="0" r="0" b="0"/>
              <a:pathLst>
                <a:path w="830388" h="48312">
                  <a:moveTo>
                    <a:pt x="17587" y="48311"/>
                  </a:moveTo>
                  <a:lnTo>
                    <a:pt x="17587" y="48311"/>
                  </a:lnTo>
                  <a:lnTo>
                    <a:pt x="731" y="48311"/>
                  </a:lnTo>
                  <a:lnTo>
                    <a:pt x="0" y="46900"/>
                  </a:lnTo>
                  <a:lnTo>
                    <a:pt x="10476" y="41569"/>
                  </a:lnTo>
                  <a:lnTo>
                    <a:pt x="46176" y="34496"/>
                  </a:lnTo>
                  <a:lnTo>
                    <a:pt x="70513" y="30634"/>
                  </a:lnTo>
                  <a:lnTo>
                    <a:pt x="105788" y="26649"/>
                  </a:lnTo>
                  <a:lnTo>
                    <a:pt x="148354" y="22581"/>
                  </a:lnTo>
                  <a:lnTo>
                    <a:pt x="195782" y="18457"/>
                  </a:lnTo>
                  <a:lnTo>
                    <a:pt x="249977" y="14297"/>
                  </a:lnTo>
                  <a:lnTo>
                    <a:pt x="308686" y="10113"/>
                  </a:lnTo>
                  <a:lnTo>
                    <a:pt x="370403" y="5912"/>
                  </a:lnTo>
                  <a:lnTo>
                    <a:pt x="434831" y="3112"/>
                  </a:lnTo>
                  <a:lnTo>
                    <a:pt x="501066" y="1245"/>
                  </a:lnTo>
                  <a:lnTo>
                    <a:pt x="568506" y="0"/>
                  </a:lnTo>
                  <a:lnTo>
                    <a:pt x="627578" y="582"/>
                  </a:lnTo>
                  <a:lnTo>
                    <a:pt x="681070" y="2380"/>
                  </a:lnTo>
                  <a:lnTo>
                    <a:pt x="730842" y="4991"/>
                  </a:lnTo>
                  <a:lnTo>
                    <a:pt x="764024" y="6731"/>
                  </a:lnTo>
                  <a:lnTo>
                    <a:pt x="830387" y="1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41">
              <a:extLst>
                <a:ext uri="{FF2B5EF4-FFF2-40B4-BE49-F238E27FC236}">
                  <a16:creationId xmlns:a16="http://schemas.microsoft.com/office/drawing/2014/main" xmlns="" id="{DFDC0C7D-A650-44B7-8020-A8FE025C7EEF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216116" y="377122"/>
              <a:ext cx="953285" cy="41979"/>
            </a:xfrm>
            <a:custGeom>
              <a:avLst/>
              <a:gdLst/>
              <a:ahLst/>
              <a:cxnLst/>
              <a:rect l="0" t="0" r="0" b="0"/>
              <a:pathLst>
                <a:path w="953285" h="41979">
                  <a:moveTo>
                    <a:pt x="13484" y="41978"/>
                  </a:moveTo>
                  <a:lnTo>
                    <a:pt x="13484" y="41978"/>
                  </a:lnTo>
                  <a:lnTo>
                    <a:pt x="0" y="38607"/>
                  </a:lnTo>
                  <a:lnTo>
                    <a:pt x="262" y="36908"/>
                  </a:lnTo>
                  <a:lnTo>
                    <a:pt x="29322" y="29736"/>
                  </a:lnTo>
                  <a:lnTo>
                    <a:pt x="53676" y="25350"/>
                  </a:lnTo>
                  <a:lnTo>
                    <a:pt x="82612" y="20309"/>
                  </a:lnTo>
                  <a:lnTo>
                    <a:pt x="123069" y="15538"/>
                  </a:lnTo>
                  <a:lnTo>
                    <a:pt x="171207" y="10946"/>
                  </a:lnTo>
                  <a:lnTo>
                    <a:pt x="224466" y="6473"/>
                  </a:lnTo>
                  <a:lnTo>
                    <a:pt x="284667" y="3491"/>
                  </a:lnTo>
                  <a:lnTo>
                    <a:pt x="349494" y="1504"/>
                  </a:lnTo>
                  <a:lnTo>
                    <a:pt x="417407" y="178"/>
                  </a:lnTo>
                  <a:lnTo>
                    <a:pt x="486671" y="0"/>
                  </a:lnTo>
                  <a:lnTo>
                    <a:pt x="556837" y="587"/>
                  </a:lnTo>
                  <a:lnTo>
                    <a:pt x="627602" y="1684"/>
                  </a:lnTo>
                  <a:lnTo>
                    <a:pt x="690302" y="3121"/>
                  </a:lnTo>
                  <a:lnTo>
                    <a:pt x="747624" y="4784"/>
                  </a:lnTo>
                  <a:lnTo>
                    <a:pt x="801361" y="6599"/>
                  </a:lnTo>
                  <a:lnTo>
                    <a:pt x="842124" y="7809"/>
                  </a:lnTo>
                  <a:lnTo>
                    <a:pt x="874238" y="8615"/>
                  </a:lnTo>
                  <a:lnTo>
                    <a:pt x="918153" y="9511"/>
                  </a:lnTo>
                  <a:lnTo>
                    <a:pt x="953284" y="1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42">
              <a:extLst>
                <a:ext uri="{FF2B5EF4-FFF2-40B4-BE49-F238E27FC236}">
                  <a16:creationId xmlns:a16="http://schemas.microsoft.com/office/drawing/2014/main" xmlns="" id="{9B88667B-FAB3-46A9-9C1D-3901CE8611E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359900" y="135115"/>
              <a:ext cx="101601" cy="176036"/>
            </a:xfrm>
            <a:custGeom>
              <a:avLst/>
              <a:gdLst/>
              <a:ahLst/>
              <a:cxnLst/>
              <a:rect l="0" t="0" r="0" b="0"/>
              <a:pathLst>
                <a:path w="101601" h="176036">
                  <a:moveTo>
                    <a:pt x="101600" y="10935"/>
                  </a:moveTo>
                  <a:lnTo>
                    <a:pt x="101600" y="10935"/>
                  </a:lnTo>
                  <a:lnTo>
                    <a:pt x="98229" y="4193"/>
                  </a:lnTo>
                  <a:lnTo>
                    <a:pt x="95825" y="2207"/>
                  </a:lnTo>
                  <a:lnTo>
                    <a:pt x="89391" y="0"/>
                  </a:lnTo>
                  <a:lnTo>
                    <a:pt x="71093" y="5500"/>
                  </a:lnTo>
                  <a:lnTo>
                    <a:pt x="51168" y="22809"/>
                  </a:lnTo>
                  <a:lnTo>
                    <a:pt x="38601" y="45811"/>
                  </a:lnTo>
                  <a:lnTo>
                    <a:pt x="38557" y="62184"/>
                  </a:lnTo>
                  <a:lnTo>
                    <a:pt x="43948" y="78868"/>
                  </a:lnTo>
                  <a:lnTo>
                    <a:pt x="63878" y="117657"/>
                  </a:lnTo>
                  <a:lnTo>
                    <a:pt x="64457" y="124416"/>
                  </a:lnTo>
                  <a:lnTo>
                    <a:pt x="61338" y="137571"/>
                  </a:lnTo>
                  <a:lnTo>
                    <a:pt x="51486" y="148592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43">
              <a:extLst>
                <a:ext uri="{FF2B5EF4-FFF2-40B4-BE49-F238E27FC236}">
                  <a16:creationId xmlns:a16="http://schemas.microsoft.com/office/drawing/2014/main" xmlns="" id="{DAD00B40-8E1F-4490-9343-F3197367B64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253371" y="139700"/>
              <a:ext cx="87480" cy="110840"/>
            </a:xfrm>
            <a:custGeom>
              <a:avLst/>
              <a:gdLst/>
              <a:ahLst/>
              <a:cxnLst/>
              <a:rect l="0" t="0" r="0" b="0"/>
              <a:pathLst>
                <a:path w="87480" h="110840">
                  <a:moveTo>
                    <a:pt x="11279" y="0"/>
                  </a:moveTo>
                  <a:lnTo>
                    <a:pt x="11279" y="0"/>
                  </a:lnTo>
                  <a:lnTo>
                    <a:pt x="16746" y="0"/>
                  </a:lnTo>
                  <a:lnTo>
                    <a:pt x="20738" y="6742"/>
                  </a:lnTo>
                  <a:lnTo>
                    <a:pt x="18227" y="52998"/>
                  </a:lnTo>
                  <a:lnTo>
                    <a:pt x="3376" y="100353"/>
                  </a:lnTo>
                  <a:lnTo>
                    <a:pt x="0" y="110167"/>
                  </a:lnTo>
                  <a:lnTo>
                    <a:pt x="232" y="110839"/>
                  </a:lnTo>
                  <a:lnTo>
                    <a:pt x="1092" y="110582"/>
                  </a:lnTo>
                  <a:lnTo>
                    <a:pt x="2371" y="109705"/>
                  </a:lnTo>
                  <a:lnTo>
                    <a:pt x="37272" y="66139"/>
                  </a:lnTo>
                  <a:lnTo>
                    <a:pt x="49643" y="55030"/>
                  </a:lnTo>
                  <a:lnTo>
                    <a:pt x="62197" y="49152"/>
                  </a:lnTo>
                  <a:lnTo>
                    <a:pt x="73420" y="47246"/>
                  </a:lnTo>
                  <a:lnTo>
                    <a:pt x="80760" y="48750"/>
                  </a:lnTo>
                  <a:lnTo>
                    <a:pt x="82999" y="51550"/>
                  </a:lnTo>
                  <a:lnTo>
                    <a:pt x="85488" y="60305"/>
                  </a:lnTo>
                  <a:lnTo>
                    <a:pt x="8747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44">
              <a:extLst>
                <a:ext uri="{FF2B5EF4-FFF2-40B4-BE49-F238E27FC236}">
                  <a16:creationId xmlns:a16="http://schemas.microsoft.com/office/drawing/2014/main" xmlns="" id="{2C7D7688-9F27-478A-8837-935302B2A8F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155114" y="165100"/>
              <a:ext cx="69078" cy="88936"/>
            </a:xfrm>
            <a:custGeom>
              <a:avLst/>
              <a:gdLst/>
              <a:ahLst/>
              <a:cxnLst/>
              <a:rect l="0" t="0" r="0" b="0"/>
              <a:pathLst>
                <a:path w="69078" h="88936">
                  <a:moveTo>
                    <a:pt x="46036" y="6350"/>
                  </a:moveTo>
                  <a:lnTo>
                    <a:pt x="46036" y="6350"/>
                  </a:lnTo>
                  <a:lnTo>
                    <a:pt x="46036" y="2979"/>
                  </a:lnTo>
                  <a:lnTo>
                    <a:pt x="45330" y="2692"/>
                  </a:lnTo>
                  <a:lnTo>
                    <a:pt x="30456" y="12471"/>
                  </a:lnTo>
                  <a:lnTo>
                    <a:pt x="13432" y="27214"/>
                  </a:lnTo>
                  <a:lnTo>
                    <a:pt x="1725" y="48358"/>
                  </a:lnTo>
                  <a:lnTo>
                    <a:pt x="0" y="62415"/>
                  </a:lnTo>
                  <a:lnTo>
                    <a:pt x="2998" y="80347"/>
                  </a:lnTo>
                  <a:lnTo>
                    <a:pt x="4643" y="85315"/>
                  </a:lnTo>
                  <a:lnTo>
                    <a:pt x="8563" y="87921"/>
                  </a:lnTo>
                  <a:lnTo>
                    <a:pt x="20445" y="88935"/>
                  </a:lnTo>
                  <a:lnTo>
                    <a:pt x="33251" y="83271"/>
                  </a:lnTo>
                  <a:lnTo>
                    <a:pt x="44587" y="73698"/>
                  </a:lnTo>
                  <a:lnTo>
                    <a:pt x="63475" y="40750"/>
                  </a:lnTo>
                  <a:lnTo>
                    <a:pt x="69077" y="19835"/>
                  </a:lnTo>
                  <a:lnTo>
                    <a:pt x="68506" y="10462"/>
                  </a:lnTo>
                  <a:lnTo>
                    <a:pt x="65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45">
              <a:extLst>
                <a:ext uri="{FF2B5EF4-FFF2-40B4-BE49-F238E27FC236}">
                  <a16:creationId xmlns:a16="http://schemas.microsoft.com/office/drawing/2014/main" xmlns="" id="{B6A8EED3-68BE-4183-B436-2E96240F0DC6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131300" y="1206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46">
              <a:extLst>
                <a:ext uri="{FF2B5EF4-FFF2-40B4-BE49-F238E27FC236}">
                  <a16:creationId xmlns:a16="http://schemas.microsoft.com/office/drawing/2014/main" xmlns="" id="{EED18CEC-5F66-47C0-BD11-918743DCD1B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023350" y="171450"/>
              <a:ext cx="81663" cy="95251"/>
            </a:xfrm>
            <a:custGeom>
              <a:avLst/>
              <a:gdLst/>
              <a:ahLst/>
              <a:cxnLst/>
              <a:rect l="0" t="0" r="0" b="0"/>
              <a:pathLst>
                <a:path w="81663" h="95251">
                  <a:moveTo>
                    <a:pt x="0" y="0"/>
                  </a:moveTo>
                  <a:lnTo>
                    <a:pt x="0" y="0"/>
                  </a:lnTo>
                  <a:lnTo>
                    <a:pt x="42583" y="0"/>
                  </a:lnTo>
                  <a:lnTo>
                    <a:pt x="55849" y="0"/>
                  </a:lnTo>
                  <a:lnTo>
                    <a:pt x="67390" y="3763"/>
                  </a:lnTo>
                  <a:lnTo>
                    <a:pt x="72444" y="6742"/>
                  </a:lnTo>
                  <a:lnTo>
                    <a:pt x="75812" y="10139"/>
                  </a:lnTo>
                  <a:lnTo>
                    <a:pt x="79555" y="17677"/>
                  </a:lnTo>
                  <a:lnTo>
                    <a:pt x="81662" y="36596"/>
                  </a:lnTo>
                  <a:lnTo>
                    <a:pt x="70974" y="82448"/>
                  </a:lnTo>
                  <a:lnTo>
                    <a:pt x="698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47">
              <a:extLst>
                <a:ext uri="{FF2B5EF4-FFF2-40B4-BE49-F238E27FC236}">
                  <a16:creationId xmlns:a16="http://schemas.microsoft.com/office/drawing/2014/main" xmlns="" id="{57C19446-EC32-4B03-8729-E1356A37A32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020463" y="50800"/>
              <a:ext cx="72738" cy="227423"/>
            </a:xfrm>
            <a:custGeom>
              <a:avLst/>
              <a:gdLst/>
              <a:ahLst/>
              <a:cxnLst/>
              <a:rect l="0" t="0" r="0" b="0"/>
              <a:pathLst>
                <a:path w="72738" h="227423">
                  <a:moveTo>
                    <a:pt x="72737" y="0"/>
                  </a:moveTo>
                  <a:lnTo>
                    <a:pt x="72737" y="0"/>
                  </a:lnTo>
                  <a:lnTo>
                    <a:pt x="62598" y="18031"/>
                  </a:lnTo>
                  <a:lnTo>
                    <a:pt x="50369" y="52771"/>
                  </a:lnTo>
                  <a:lnTo>
                    <a:pt x="34359" y="95050"/>
                  </a:lnTo>
                  <a:lnTo>
                    <a:pt x="19660" y="142306"/>
                  </a:lnTo>
                  <a:lnTo>
                    <a:pt x="4329" y="185785"/>
                  </a:lnTo>
                  <a:lnTo>
                    <a:pt x="0" y="207689"/>
                  </a:lnTo>
                  <a:lnTo>
                    <a:pt x="256" y="215365"/>
                  </a:lnTo>
                  <a:lnTo>
                    <a:pt x="1839" y="221188"/>
                  </a:lnTo>
                  <a:lnTo>
                    <a:pt x="4305" y="225775"/>
                  </a:lnTo>
                  <a:lnTo>
                    <a:pt x="8065" y="227422"/>
                  </a:lnTo>
                  <a:lnTo>
                    <a:pt x="12689" y="227109"/>
                  </a:lnTo>
                  <a:lnTo>
                    <a:pt x="17888" y="225490"/>
                  </a:lnTo>
                  <a:lnTo>
                    <a:pt x="22059" y="222293"/>
                  </a:lnTo>
                  <a:lnTo>
                    <a:pt x="3463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48">
              <a:extLst>
                <a:ext uri="{FF2B5EF4-FFF2-40B4-BE49-F238E27FC236}">
                  <a16:creationId xmlns:a16="http://schemas.microsoft.com/office/drawing/2014/main" xmlns="" id="{543FC849-9E7A-4770-85F7-9A04ED91BE8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897326" y="137370"/>
              <a:ext cx="93067" cy="304638"/>
            </a:xfrm>
            <a:custGeom>
              <a:avLst/>
              <a:gdLst/>
              <a:ahLst/>
              <a:cxnLst/>
              <a:rect l="0" t="0" r="0" b="0"/>
              <a:pathLst>
                <a:path w="93067" h="304638">
                  <a:moveTo>
                    <a:pt x="56174" y="59480"/>
                  </a:moveTo>
                  <a:lnTo>
                    <a:pt x="56174" y="59480"/>
                  </a:lnTo>
                  <a:lnTo>
                    <a:pt x="54293" y="72032"/>
                  </a:lnTo>
                  <a:lnTo>
                    <a:pt x="49000" y="114755"/>
                  </a:lnTo>
                  <a:lnTo>
                    <a:pt x="40564" y="151117"/>
                  </a:lnTo>
                  <a:lnTo>
                    <a:pt x="32577" y="197718"/>
                  </a:lnTo>
                  <a:lnTo>
                    <a:pt x="25460" y="233102"/>
                  </a:lnTo>
                  <a:lnTo>
                    <a:pt x="10149" y="278611"/>
                  </a:lnTo>
                  <a:lnTo>
                    <a:pt x="1222" y="304449"/>
                  </a:lnTo>
                  <a:lnTo>
                    <a:pt x="488" y="304637"/>
                  </a:lnTo>
                  <a:lnTo>
                    <a:pt x="0" y="303352"/>
                  </a:lnTo>
                  <a:lnTo>
                    <a:pt x="4178" y="257174"/>
                  </a:lnTo>
                  <a:lnTo>
                    <a:pt x="6254" y="219311"/>
                  </a:lnTo>
                  <a:lnTo>
                    <a:pt x="11879" y="171908"/>
                  </a:lnTo>
                  <a:lnTo>
                    <a:pt x="16061" y="147132"/>
                  </a:lnTo>
                  <a:lnTo>
                    <a:pt x="20965" y="122148"/>
                  </a:lnTo>
                  <a:lnTo>
                    <a:pt x="32765" y="75338"/>
                  </a:lnTo>
                  <a:lnTo>
                    <a:pt x="47416" y="38071"/>
                  </a:lnTo>
                  <a:lnTo>
                    <a:pt x="61418" y="9549"/>
                  </a:lnTo>
                  <a:lnTo>
                    <a:pt x="69324" y="2011"/>
                  </a:lnTo>
                  <a:lnTo>
                    <a:pt x="73407" y="0"/>
                  </a:lnTo>
                  <a:lnTo>
                    <a:pt x="76836" y="1482"/>
                  </a:lnTo>
                  <a:lnTo>
                    <a:pt x="82525" y="10655"/>
                  </a:lnTo>
                  <a:lnTo>
                    <a:pt x="93066" y="38428"/>
                  </a:lnTo>
                  <a:lnTo>
                    <a:pt x="91621" y="61413"/>
                  </a:lnTo>
                  <a:lnTo>
                    <a:pt x="83217" y="84328"/>
                  </a:lnTo>
                  <a:lnTo>
                    <a:pt x="61913" y="112390"/>
                  </a:lnTo>
                  <a:lnTo>
                    <a:pt x="35689" y="132307"/>
                  </a:lnTo>
                  <a:lnTo>
                    <a:pt x="23316" y="137709"/>
                  </a:lnTo>
                  <a:lnTo>
                    <a:pt x="18746" y="137032"/>
                  </a:lnTo>
                  <a:lnTo>
                    <a:pt x="14994" y="134465"/>
                  </a:lnTo>
                  <a:lnTo>
                    <a:pt x="5374" y="122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49">
              <a:extLst>
                <a:ext uri="{FF2B5EF4-FFF2-40B4-BE49-F238E27FC236}">
                  <a16:creationId xmlns:a16="http://schemas.microsoft.com/office/drawing/2014/main" xmlns="" id="{8814185C-79FD-4E10-93C7-31C4E921525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788400" y="142392"/>
              <a:ext cx="114301" cy="106547"/>
            </a:xfrm>
            <a:custGeom>
              <a:avLst/>
              <a:gdLst/>
              <a:ahLst/>
              <a:cxnLst/>
              <a:rect l="0" t="0" r="0" b="0"/>
              <a:pathLst>
                <a:path w="114301" h="106547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7" y="1562"/>
                  </a:lnTo>
                  <a:lnTo>
                    <a:pt x="14927" y="16521"/>
                  </a:lnTo>
                  <a:lnTo>
                    <a:pt x="14457" y="42198"/>
                  </a:lnTo>
                  <a:lnTo>
                    <a:pt x="7905" y="84106"/>
                  </a:lnTo>
                  <a:lnTo>
                    <a:pt x="6335" y="96563"/>
                  </a:lnTo>
                  <a:lnTo>
                    <a:pt x="2896" y="106131"/>
                  </a:lnTo>
                  <a:lnTo>
                    <a:pt x="3341" y="106546"/>
                  </a:lnTo>
                  <a:lnTo>
                    <a:pt x="4344" y="106116"/>
                  </a:lnTo>
                  <a:lnTo>
                    <a:pt x="29189" y="59788"/>
                  </a:lnTo>
                  <a:lnTo>
                    <a:pt x="35550" y="45538"/>
                  </a:lnTo>
                  <a:lnTo>
                    <a:pt x="43082" y="36853"/>
                  </a:lnTo>
                  <a:lnTo>
                    <a:pt x="45654" y="34960"/>
                  </a:lnTo>
                  <a:lnTo>
                    <a:pt x="47370" y="34404"/>
                  </a:lnTo>
                  <a:lnTo>
                    <a:pt x="48513" y="34739"/>
                  </a:lnTo>
                  <a:lnTo>
                    <a:pt x="49275" y="36373"/>
                  </a:lnTo>
                  <a:lnTo>
                    <a:pt x="50122" y="41952"/>
                  </a:lnTo>
                  <a:lnTo>
                    <a:pt x="47007" y="57031"/>
                  </a:lnTo>
                  <a:lnTo>
                    <a:pt x="50161" y="74430"/>
                  </a:lnTo>
                  <a:lnTo>
                    <a:pt x="51079" y="76240"/>
                  </a:lnTo>
                  <a:lnTo>
                    <a:pt x="52397" y="77446"/>
                  </a:lnTo>
                  <a:lnTo>
                    <a:pt x="53981" y="78250"/>
                  </a:lnTo>
                  <a:lnTo>
                    <a:pt x="55742" y="78080"/>
                  </a:lnTo>
                  <a:lnTo>
                    <a:pt x="59581" y="76011"/>
                  </a:lnTo>
                  <a:lnTo>
                    <a:pt x="77461" y="50584"/>
                  </a:lnTo>
                  <a:lnTo>
                    <a:pt x="84413" y="37631"/>
                  </a:lnTo>
                  <a:lnTo>
                    <a:pt x="87319" y="34773"/>
                  </a:lnTo>
                  <a:lnTo>
                    <a:pt x="94312" y="31598"/>
                  </a:lnTo>
                  <a:lnTo>
                    <a:pt x="102812" y="29811"/>
                  </a:lnTo>
                  <a:lnTo>
                    <a:pt x="104525" y="30971"/>
                  </a:lnTo>
                  <a:lnTo>
                    <a:pt x="106428" y="36023"/>
                  </a:lnTo>
                  <a:lnTo>
                    <a:pt x="111281" y="83018"/>
                  </a:lnTo>
                  <a:lnTo>
                    <a:pt x="11430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50">
              <a:extLst>
                <a:ext uri="{FF2B5EF4-FFF2-40B4-BE49-F238E27FC236}">
                  <a16:creationId xmlns:a16="http://schemas.microsoft.com/office/drawing/2014/main" xmlns="" id="{D1698C2D-C458-43D2-BC77-7ECA12D692D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662816" y="171450"/>
              <a:ext cx="100185" cy="82963"/>
            </a:xfrm>
            <a:custGeom>
              <a:avLst/>
              <a:gdLst/>
              <a:ahLst/>
              <a:cxnLst/>
              <a:rect l="0" t="0" r="0" b="0"/>
              <a:pathLst>
                <a:path w="100185" h="82963">
                  <a:moveTo>
                    <a:pt x="4934" y="0"/>
                  </a:moveTo>
                  <a:lnTo>
                    <a:pt x="4934" y="0"/>
                  </a:lnTo>
                  <a:lnTo>
                    <a:pt x="8304" y="0"/>
                  </a:lnTo>
                  <a:lnTo>
                    <a:pt x="8592" y="2117"/>
                  </a:lnTo>
                  <a:lnTo>
                    <a:pt x="183" y="43622"/>
                  </a:lnTo>
                  <a:lnTo>
                    <a:pt x="0" y="56782"/>
                  </a:lnTo>
                  <a:lnTo>
                    <a:pt x="2271" y="69686"/>
                  </a:lnTo>
                  <a:lnTo>
                    <a:pt x="5276" y="74680"/>
                  </a:lnTo>
                  <a:lnTo>
                    <a:pt x="14257" y="82110"/>
                  </a:lnTo>
                  <a:lnTo>
                    <a:pt x="18911" y="82962"/>
                  </a:lnTo>
                  <a:lnTo>
                    <a:pt x="23424" y="82119"/>
                  </a:lnTo>
                  <a:lnTo>
                    <a:pt x="27843" y="80146"/>
                  </a:lnTo>
                  <a:lnTo>
                    <a:pt x="40806" y="67256"/>
                  </a:lnTo>
                  <a:lnTo>
                    <a:pt x="45572" y="52234"/>
                  </a:lnTo>
                  <a:lnTo>
                    <a:pt x="49101" y="35915"/>
                  </a:lnTo>
                  <a:lnTo>
                    <a:pt x="60096" y="16036"/>
                  </a:lnTo>
                  <a:lnTo>
                    <a:pt x="60052" y="16335"/>
                  </a:lnTo>
                  <a:lnTo>
                    <a:pt x="58124" y="20430"/>
                  </a:lnTo>
                  <a:lnTo>
                    <a:pt x="56442" y="37411"/>
                  </a:lnTo>
                  <a:lnTo>
                    <a:pt x="59314" y="53575"/>
                  </a:lnTo>
                  <a:lnTo>
                    <a:pt x="66497" y="62852"/>
                  </a:lnTo>
                  <a:lnTo>
                    <a:pt x="76040" y="70267"/>
                  </a:lnTo>
                  <a:lnTo>
                    <a:pt x="84985" y="73563"/>
                  </a:lnTo>
                  <a:lnTo>
                    <a:pt x="88640" y="73031"/>
                  </a:lnTo>
                  <a:lnTo>
                    <a:pt x="91782" y="71265"/>
                  </a:lnTo>
                  <a:lnTo>
                    <a:pt x="10018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51">
              <a:extLst>
                <a:ext uri="{FF2B5EF4-FFF2-40B4-BE49-F238E27FC236}">
                  <a16:creationId xmlns:a16="http://schemas.microsoft.com/office/drawing/2014/main" xmlns="" id="{425AF7F8-031B-416F-8C7C-38EAF3964A6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547604" y="167688"/>
              <a:ext cx="75697" cy="138853"/>
            </a:xfrm>
            <a:custGeom>
              <a:avLst/>
              <a:gdLst/>
              <a:ahLst/>
              <a:cxnLst/>
              <a:rect l="0" t="0" r="0" b="0"/>
              <a:pathLst>
                <a:path w="75697" h="138853">
                  <a:moveTo>
                    <a:pt x="75696" y="10112"/>
                  </a:moveTo>
                  <a:lnTo>
                    <a:pt x="75696" y="10112"/>
                  </a:lnTo>
                  <a:lnTo>
                    <a:pt x="72325" y="3370"/>
                  </a:lnTo>
                  <a:lnTo>
                    <a:pt x="61263" y="60"/>
                  </a:lnTo>
                  <a:lnTo>
                    <a:pt x="44587" y="0"/>
                  </a:lnTo>
                  <a:lnTo>
                    <a:pt x="17482" y="7900"/>
                  </a:lnTo>
                  <a:lnTo>
                    <a:pt x="4902" y="15244"/>
                  </a:lnTo>
                  <a:lnTo>
                    <a:pt x="1690" y="19177"/>
                  </a:lnTo>
                  <a:lnTo>
                    <a:pt x="253" y="23211"/>
                  </a:lnTo>
                  <a:lnTo>
                    <a:pt x="0" y="27311"/>
                  </a:lnTo>
                  <a:lnTo>
                    <a:pt x="2654" y="31456"/>
                  </a:lnTo>
                  <a:lnTo>
                    <a:pt x="46508" y="61764"/>
                  </a:lnTo>
                  <a:lnTo>
                    <a:pt x="61312" y="73991"/>
                  </a:lnTo>
                  <a:lnTo>
                    <a:pt x="65401" y="80214"/>
                  </a:lnTo>
                  <a:lnTo>
                    <a:pt x="68063" y="92774"/>
                  </a:lnTo>
                  <a:lnTo>
                    <a:pt x="68965" y="111745"/>
                  </a:lnTo>
                  <a:lnTo>
                    <a:pt x="66976" y="117379"/>
                  </a:lnTo>
                  <a:lnTo>
                    <a:pt x="59119" y="127401"/>
                  </a:lnTo>
                  <a:lnTo>
                    <a:pt x="46168" y="137606"/>
                  </a:lnTo>
                  <a:lnTo>
                    <a:pt x="41900" y="138852"/>
                  </a:lnTo>
                  <a:lnTo>
                    <a:pt x="33394" y="138356"/>
                  </a:lnTo>
                  <a:lnTo>
                    <a:pt x="31267" y="135119"/>
                  </a:lnTo>
                  <a:lnTo>
                    <a:pt x="31246" y="11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52">
              <a:extLst>
                <a:ext uri="{FF2B5EF4-FFF2-40B4-BE49-F238E27FC236}">
                  <a16:creationId xmlns:a16="http://schemas.microsoft.com/office/drawing/2014/main" xmlns="" id="{54E9EA1D-D787-4810-B330-49CDA7AEF4F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451861" y="196850"/>
              <a:ext cx="94055" cy="130623"/>
            </a:xfrm>
            <a:custGeom>
              <a:avLst/>
              <a:gdLst/>
              <a:ahLst/>
              <a:cxnLst/>
              <a:rect l="0" t="0" r="0" b="0"/>
              <a:pathLst>
                <a:path w="94055" h="130623">
                  <a:moveTo>
                    <a:pt x="69839" y="0"/>
                  </a:moveTo>
                  <a:lnTo>
                    <a:pt x="69839" y="0"/>
                  </a:lnTo>
                  <a:lnTo>
                    <a:pt x="31114" y="3371"/>
                  </a:lnTo>
                  <a:lnTo>
                    <a:pt x="17115" y="8789"/>
                  </a:lnTo>
                  <a:lnTo>
                    <a:pt x="0" y="20394"/>
                  </a:lnTo>
                  <a:lnTo>
                    <a:pt x="702" y="23474"/>
                  </a:lnTo>
                  <a:lnTo>
                    <a:pt x="33677" y="51133"/>
                  </a:lnTo>
                  <a:lnTo>
                    <a:pt x="77864" y="73848"/>
                  </a:lnTo>
                  <a:lnTo>
                    <a:pt x="93462" y="86714"/>
                  </a:lnTo>
                  <a:lnTo>
                    <a:pt x="94054" y="92381"/>
                  </a:lnTo>
                  <a:lnTo>
                    <a:pt x="89068" y="106205"/>
                  </a:lnTo>
                  <a:lnTo>
                    <a:pt x="76033" y="117993"/>
                  </a:lnTo>
                  <a:lnTo>
                    <a:pt x="59187" y="126525"/>
                  </a:lnTo>
                  <a:lnTo>
                    <a:pt x="36657" y="130622"/>
                  </a:lnTo>
                  <a:lnTo>
                    <a:pt x="32901" y="130120"/>
                  </a:lnTo>
                  <a:lnTo>
                    <a:pt x="2538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53">
              <a:extLst>
                <a:ext uri="{FF2B5EF4-FFF2-40B4-BE49-F238E27FC236}">
                  <a16:creationId xmlns:a16="http://schemas.microsoft.com/office/drawing/2014/main" xmlns="" id="{388D2FB3-AA77-496B-93DA-3C66BF62669B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204615" y="67039"/>
              <a:ext cx="228186" cy="319168"/>
            </a:xfrm>
            <a:custGeom>
              <a:avLst/>
              <a:gdLst/>
              <a:ahLst/>
              <a:cxnLst/>
              <a:rect l="0" t="0" r="0" b="0"/>
              <a:pathLst>
                <a:path w="228186" h="319168">
                  <a:moveTo>
                    <a:pt x="18635" y="307611"/>
                  </a:moveTo>
                  <a:lnTo>
                    <a:pt x="18635" y="307611"/>
                  </a:lnTo>
                  <a:lnTo>
                    <a:pt x="990" y="319167"/>
                  </a:lnTo>
                  <a:lnTo>
                    <a:pt x="521" y="318137"/>
                  </a:lnTo>
                  <a:lnTo>
                    <a:pt x="0" y="313230"/>
                  </a:lnTo>
                  <a:lnTo>
                    <a:pt x="6854" y="274776"/>
                  </a:lnTo>
                  <a:lnTo>
                    <a:pt x="18573" y="238219"/>
                  </a:lnTo>
                  <a:lnTo>
                    <a:pt x="36952" y="194220"/>
                  </a:lnTo>
                  <a:lnTo>
                    <a:pt x="47779" y="170634"/>
                  </a:lnTo>
                  <a:lnTo>
                    <a:pt x="58525" y="145737"/>
                  </a:lnTo>
                  <a:lnTo>
                    <a:pt x="69217" y="119967"/>
                  </a:lnTo>
                  <a:lnTo>
                    <a:pt x="79873" y="93615"/>
                  </a:lnTo>
                  <a:lnTo>
                    <a:pt x="99239" y="51165"/>
                  </a:lnTo>
                  <a:lnTo>
                    <a:pt x="122246" y="10788"/>
                  </a:lnTo>
                  <a:lnTo>
                    <a:pt x="131712" y="712"/>
                  </a:lnTo>
                  <a:lnTo>
                    <a:pt x="134236" y="0"/>
                  </a:lnTo>
                  <a:lnTo>
                    <a:pt x="135920" y="937"/>
                  </a:lnTo>
                  <a:lnTo>
                    <a:pt x="143689" y="45114"/>
                  </a:lnTo>
                  <a:lnTo>
                    <a:pt x="147828" y="83466"/>
                  </a:lnTo>
                  <a:lnTo>
                    <a:pt x="152019" y="128263"/>
                  </a:lnTo>
                  <a:lnTo>
                    <a:pt x="156938" y="173573"/>
                  </a:lnTo>
                  <a:lnTo>
                    <a:pt x="163829" y="212526"/>
                  </a:lnTo>
                  <a:lnTo>
                    <a:pt x="175641" y="256076"/>
                  </a:lnTo>
                  <a:lnTo>
                    <a:pt x="182136" y="280001"/>
                  </a:lnTo>
                  <a:lnTo>
                    <a:pt x="182669" y="280032"/>
                  </a:lnTo>
                  <a:lnTo>
                    <a:pt x="183024" y="278642"/>
                  </a:lnTo>
                  <a:lnTo>
                    <a:pt x="176783" y="259830"/>
                  </a:lnTo>
                  <a:lnTo>
                    <a:pt x="160419" y="243571"/>
                  </a:lnTo>
                  <a:lnTo>
                    <a:pt x="119784" y="213509"/>
                  </a:lnTo>
                  <a:lnTo>
                    <a:pt x="74206" y="181104"/>
                  </a:lnTo>
                  <a:lnTo>
                    <a:pt x="66380" y="176288"/>
                  </a:lnTo>
                  <a:lnTo>
                    <a:pt x="67398" y="176318"/>
                  </a:lnTo>
                  <a:lnTo>
                    <a:pt x="74173" y="178233"/>
                  </a:lnTo>
                  <a:lnTo>
                    <a:pt x="116755" y="175777"/>
                  </a:lnTo>
                  <a:lnTo>
                    <a:pt x="162556" y="174005"/>
                  </a:lnTo>
                  <a:lnTo>
                    <a:pt x="206231" y="170030"/>
                  </a:lnTo>
                  <a:lnTo>
                    <a:pt x="228185" y="167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51">
            <a:extLst>
              <a:ext uri="{FF2B5EF4-FFF2-40B4-BE49-F238E27FC236}">
                <a16:creationId xmlns:a16="http://schemas.microsoft.com/office/drawing/2014/main" xmlns="" id="{CEAB7561-009C-4D22-AD86-AF50D31004DC}"/>
              </a:ext>
            </a:extLst>
          </p:cNvPr>
          <p:cNvGrpSpPr/>
          <p:nvPr/>
        </p:nvGrpSpPr>
        <p:grpSpPr>
          <a:xfrm>
            <a:off x="4961800" y="171450"/>
            <a:ext cx="721451" cy="250136"/>
            <a:chOff x="4961800" y="171450"/>
            <a:chExt cx="721451" cy="250136"/>
          </a:xfrm>
        </p:grpSpPr>
        <p:sp>
          <p:nvSpPr>
            <p:cNvPr id="49" name="SMARTInkShape-3554">
              <a:extLst>
                <a:ext uri="{FF2B5EF4-FFF2-40B4-BE49-F238E27FC236}">
                  <a16:creationId xmlns:a16="http://schemas.microsoft.com/office/drawing/2014/main" xmlns="" id="{19A405C5-625F-471F-A2A3-2F70129287B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601210" y="254000"/>
              <a:ext cx="82041" cy="114301"/>
            </a:xfrm>
            <a:custGeom>
              <a:avLst/>
              <a:gdLst/>
              <a:ahLst/>
              <a:cxnLst/>
              <a:rect l="0" t="0" r="0" b="0"/>
              <a:pathLst>
                <a:path w="82041" h="114301">
                  <a:moveTo>
                    <a:pt x="75690" y="0"/>
                  </a:moveTo>
                  <a:lnTo>
                    <a:pt x="75690" y="0"/>
                  </a:lnTo>
                  <a:lnTo>
                    <a:pt x="72319" y="0"/>
                  </a:lnTo>
                  <a:lnTo>
                    <a:pt x="63481" y="3371"/>
                  </a:lnTo>
                  <a:lnTo>
                    <a:pt x="42783" y="21676"/>
                  </a:lnTo>
                  <a:lnTo>
                    <a:pt x="11514" y="63080"/>
                  </a:lnTo>
                  <a:lnTo>
                    <a:pt x="3366" y="81720"/>
                  </a:lnTo>
                  <a:lnTo>
                    <a:pt x="0" y="102074"/>
                  </a:lnTo>
                  <a:lnTo>
                    <a:pt x="1241" y="104738"/>
                  </a:lnTo>
                  <a:lnTo>
                    <a:pt x="6383" y="109580"/>
                  </a:lnTo>
                  <a:lnTo>
                    <a:pt x="13372" y="112202"/>
                  </a:lnTo>
                  <a:lnTo>
                    <a:pt x="53390" y="114116"/>
                  </a:lnTo>
                  <a:lnTo>
                    <a:pt x="8204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55">
              <a:extLst>
                <a:ext uri="{FF2B5EF4-FFF2-40B4-BE49-F238E27FC236}">
                  <a16:creationId xmlns:a16="http://schemas.microsoft.com/office/drawing/2014/main" xmlns="" id="{F9F4D386-DF41-43D8-9806-80373222E36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575300" y="171450"/>
              <a:ext cx="44451" cy="241301"/>
            </a:xfrm>
            <a:custGeom>
              <a:avLst/>
              <a:gdLst/>
              <a:ahLst/>
              <a:cxnLst/>
              <a:rect l="0" t="0" r="0" b="0"/>
              <a:pathLst>
                <a:path w="44451" h="241301">
                  <a:moveTo>
                    <a:pt x="44450" y="0"/>
                  </a:moveTo>
                  <a:lnTo>
                    <a:pt x="44450" y="0"/>
                  </a:lnTo>
                  <a:lnTo>
                    <a:pt x="38675" y="33226"/>
                  </a:lnTo>
                  <a:lnTo>
                    <a:pt x="29255" y="76245"/>
                  </a:lnTo>
                  <a:lnTo>
                    <a:pt x="24056" y="110792"/>
                  </a:lnTo>
                  <a:lnTo>
                    <a:pt x="17511" y="145432"/>
                  </a:lnTo>
                  <a:lnTo>
                    <a:pt x="7775" y="19102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56">
              <a:extLst>
                <a:ext uri="{FF2B5EF4-FFF2-40B4-BE49-F238E27FC236}">
                  <a16:creationId xmlns:a16="http://schemas.microsoft.com/office/drawing/2014/main" xmlns="" id="{00265154-E80E-4CBA-8C46-66BE3859B6E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459459" y="281582"/>
              <a:ext cx="77742" cy="96625"/>
            </a:xfrm>
            <a:custGeom>
              <a:avLst/>
              <a:gdLst/>
              <a:ahLst/>
              <a:cxnLst/>
              <a:rect l="0" t="0" r="0" b="0"/>
              <a:pathLst>
                <a:path w="77742" h="96625">
                  <a:moveTo>
                    <a:pt x="52341" y="29568"/>
                  </a:moveTo>
                  <a:lnTo>
                    <a:pt x="52341" y="29568"/>
                  </a:lnTo>
                  <a:lnTo>
                    <a:pt x="57367" y="17635"/>
                  </a:lnTo>
                  <a:lnTo>
                    <a:pt x="57808" y="15262"/>
                  </a:lnTo>
                  <a:lnTo>
                    <a:pt x="55059" y="5182"/>
                  </a:lnTo>
                  <a:lnTo>
                    <a:pt x="52742" y="2727"/>
                  </a:lnTo>
                  <a:lnTo>
                    <a:pt x="46404" y="0"/>
                  </a:lnTo>
                  <a:lnTo>
                    <a:pt x="31532" y="1835"/>
                  </a:lnTo>
                  <a:lnTo>
                    <a:pt x="19809" y="10657"/>
                  </a:lnTo>
                  <a:lnTo>
                    <a:pt x="5073" y="29609"/>
                  </a:lnTo>
                  <a:lnTo>
                    <a:pt x="1779" y="35946"/>
                  </a:lnTo>
                  <a:lnTo>
                    <a:pt x="0" y="50512"/>
                  </a:lnTo>
                  <a:lnTo>
                    <a:pt x="2267" y="65687"/>
                  </a:lnTo>
                  <a:lnTo>
                    <a:pt x="7979" y="79488"/>
                  </a:lnTo>
                  <a:lnTo>
                    <a:pt x="15221" y="88914"/>
                  </a:lnTo>
                  <a:lnTo>
                    <a:pt x="19128" y="92415"/>
                  </a:lnTo>
                  <a:lnTo>
                    <a:pt x="32876" y="96306"/>
                  </a:lnTo>
                  <a:lnTo>
                    <a:pt x="49334" y="96624"/>
                  </a:lnTo>
                  <a:lnTo>
                    <a:pt x="77741" y="86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57">
              <a:extLst>
                <a:ext uri="{FF2B5EF4-FFF2-40B4-BE49-F238E27FC236}">
                  <a16:creationId xmlns:a16="http://schemas.microsoft.com/office/drawing/2014/main" xmlns="" id="{BA3304D8-7DBA-4893-B705-35823F297FA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232400" y="2984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1882" y="40477"/>
                  </a:lnTo>
                  <a:lnTo>
                    <a:pt x="10984" y="87227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58">
              <a:extLst>
                <a:ext uri="{FF2B5EF4-FFF2-40B4-BE49-F238E27FC236}">
                  <a16:creationId xmlns:a16="http://schemas.microsoft.com/office/drawing/2014/main" xmlns="" id="{DCC532BF-EA0A-402D-8604-60EAAA2E809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327650" y="292556"/>
              <a:ext cx="58538" cy="96508"/>
            </a:xfrm>
            <a:custGeom>
              <a:avLst/>
              <a:gdLst/>
              <a:ahLst/>
              <a:cxnLst/>
              <a:rect l="0" t="0" r="0" b="0"/>
              <a:pathLst>
                <a:path w="58538" h="96508">
                  <a:moveTo>
                    <a:pt x="0" y="43994"/>
                  </a:moveTo>
                  <a:lnTo>
                    <a:pt x="0" y="43994"/>
                  </a:lnTo>
                  <a:lnTo>
                    <a:pt x="3371" y="43994"/>
                  </a:lnTo>
                  <a:lnTo>
                    <a:pt x="4364" y="43288"/>
                  </a:lnTo>
                  <a:lnTo>
                    <a:pt x="5026" y="42113"/>
                  </a:lnTo>
                  <a:lnTo>
                    <a:pt x="5467" y="40623"/>
                  </a:lnTo>
                  <a:lnTo>
                    <a:pt x="50454" y="22795"/>
                  </a:lnTo>
                  <a:lnTo>
                    <a:pt x="58537" y="13097"/>
                  </a:lnTo>
                  <a:lnTo>
                    <a:pt x="58075" y="9285"/>
                  </a:lnTo>
                  <a:lnTo>
                    <a:pt x="51916" y="1286"/>
                  </a:lnTo>
                  <a:lnTo>
                    <a:pt x="47311" y="0"/>
                  </a:lnTo>
                  <a:lnTo>
                    <a:pt x="36549" y="2334"/>
                  </a:lnTo>
                  <a:lnTo>
                    <a:pt x="18590" y="18323"/>
                  </a:lnTo>
                  <a:lnTo>
                    <a:pt x="3235" y="40935"/>
                  </a:lnTo>
                  <a:lnTo>
                    <a:pt x="1451" y="49010"/>
                  </a:lnTo>
                  <a:lnTo>
                    <a:pt x="4977" y="72448"/>
                  </a:lnTo>
                  <a:lnTo>
                    <a:pt x="8798" y="83922"/>
                  </a:lnTo>
                  <a:lnTo>
                    <a:pt x="16610" y="91843"/>
                  </a:lnTo>
                  <a:lnTo>
                    <a:pt x="21656" y="94944"/>
                  </a:lnTo>
                  <a:lnTo>
                    <a:pt x="34790" y="96507"/>
                  </a:lnTo>
                  <a:lnTo>
                    <a:pt x="57150" y="9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59">
              <a:extLst>
                <a:ext uri="{FF2B5EF4-FFF2-40B4-BE49-F238E27FC236}">
                  <a16:creationId xmlns:a16="http://schemas.microsoft.com/office/drawing/2014/main" xmlns="" id="{32F11458-754B-475B-8827-CA5D5301767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163749" y="193479"/>
              <a:ext cx="94052" cy="206887"/>
            </a:xfrm>
            <a:custGeom>
              <a:avLst/>
              <a:gdLst/>
              <a:ahLst/>
              <a:cxnLst/>
              <a:rect l="0" t="0" r="0" b="0"/>
              <a:pathLst>
                <a:path w="94052" h="206887">
                  <a:moveTo>
                    <a:pt x="17851" y="3371"/>
                  </a:moveTo>
                  <a:lnTo>
                    <a:pt x="17851" y="3371"/>
                  </a:lnTo>
                  <a:lnTo>
                    <a:pt x="14480" y="0"/>
                  </a:lnTo>
                  <a:lnTo>
                    <a:pt x="13487" y="418"/>
                  </a:lnTo>
                  <a:lnTo>
                    <a:pt x="12384" y="4646"/>
                  </a:lnTo>
                  <a:lnTo>
                    <a:pt x="13499" y="46090"/>
                  </a:lnTo>
                  <a:lnTo>
                    <a:pt x="15211" y="78096"/>
                  </a:lnTo>
                  <a:lnTo>
                    <a:pt x="13620" y="113488"/>
                  </a:lnTo>
                  <a:lnTo>
                    <a:pt x="8758" y="159000"/>
                  </a:lnTo>
                  <a:lnTo>
                    <a:pt x="600" y="203869"/>
                  </a:lnTo>
                  <a:lnTo>
                    <a:pt x="0" y="206886"/>
                  </a:lnTo>
                  <a:lnTo>
                    <a:pt x="306" y="206781"/>
                  </a:lnTo>
                  <a:lnTo>
                    <a:pt x="18621" y="165301"/>
                  </a:lnTo>
                  <a:lnTo>
                    <a:pt x="28071" y="147307"/>
                  </a:lnTo>
                  <a:lnTo>
                    <a:pt x="41678" y="132253"/>
                  </a:lnTo>
                  <a:lnTo>
                    <a:pt x="55252" y="124152"/>
                  </a:lnTo>
                  <a:lnTo>
                    <a:pt x="61835" y="121992"/>
                  </a:lnTo>
                  <a:lnTo>
                    <a:pt x="74794" y="123354"/>
                  </a:lnTo>
                  <a:lnTo>
                    <a:pt x="81213" y="125693"/>
                  </a:lnTo>
                  <a:lnTo>
                    <a:pt x="85492" y="129369"/>
                  </a:lnTo>
                  <a:lnTo>
                    <a:pt x="94051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60">
              <a:extLst>
                <a:ext uri="{FF2B5EF4-FFF2-40B4-BE49-F238E27FC236}">
                  <a16:creationId xmlns:a16="http://schemas.microsoft.com/office/drawing/2014/main" xmlns="" id="{25263E2A-E0E3-4166-B91F-29793FA0202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961800" y="185679"/>
              <a:ext cx="162651" cy="235907"/>
            </a:xfrm>
            <a:custGeom>
              <a:avLst/>
              <a:gdLst/>
              <a:ahLst/>
              <a:cxnLst/>
              <a:rect l="0" t="0" r="0" b="0"/>
              <a:pathLst>
                <a:path w="162651" h="235907">
                  <a:moveTo>
                    <a:pt x="137250" y="36571"/>
                  </a:moveTo>
                  <a:lnTo>
                    <a:pt x="137250" y="36571"/>
                  </a:lnTo>
                  <a:lnTo>
                    <a:pt x="136545" y="9025"/>
                  </a:lnTo>
                  <a:lnTo>
                    <a:pt x="133879" y="3632"/>
                  </a:lnTo>
                  <a:lnTo>
                    <a:pt x="130769" y="1912"/>
                  </a:lnTo>
                  <a:lnTo>
                    <a:pt x="121670" y="0"/>
                  </a:lnTo>
                  <a:lnTo>
                    <a:pt x="108688" y="4795"/>
                  </a:lnTo>
                  <a:lnTo>
                    <a:pt x="67246" y="31862"/>
                  </a:lnTo>
                  <a:lnTo>
                    <a:pt x="32625" y="71081"/>
                  </a:lnTo>
                  <a:lnTo>
                    <a:pt x="6766" y="118449"/>
                  </a:lnTo>
                  <a:lnTo>
                    <a:pt x="0" y="151513"/>
                  </a:lnTo>
                  <a:lnTo>
                    <a:pt x="1461" y="182201"/>
                  </a:lnTo>
                  <a:lnTo>
                    <a:pt x="11518" y="205247"/>
                  </a:lnTo>
                  <a:lnTo>
                    <a:pt x="31039" y="221135"/>
                  </a:lnTo>
                  <a:lnTo>
                    <a:pt x="56884" y="231488"/>
                  </a:lnTo>
                  <a:lnTo>
                    <a:pt x="102463" y="235906"/>
                  </a:lnTo>
                  <a:lnTo>
                    <a:pt x="162650" y="22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652">
            <a:extLst>
              <a:ext uri="{FF2B5EF4-FFF2-40B4-BE49-F238E27FC236}">
                <a16:creationId xmlns:a16="http://schemas.microsoft.com/office/drawing/2014/main" xmlns="" id="{8495BAE6-A023-4986-819E-50827E32CC98}"/>
              </a:ext>
            </a:extLst>
          </p:cNvPr>
          <p:cNvGrpSpPr/>
          <p:nvPr/>
        </p:nvGrpSpPr>
        <p:grpSpPr>
          <a:xfrm>
            <a:off x="5130800" y="139842"/>
            <a:ext cx="1410589" cy="457059"/>
            <a:chOff x="5130800" y="139842"/>
            <a:chExt cx="1410589" cy="457059"/>
          </a:xfrm>
        </p:grpSpPr>
        <p:sp>
          <p:nvSpPr>
            <p:cNvPr id="57" name="SMARTInkShape-3561">
              <a:extLst>
                <a:ext uri="{FF2B5EF4-FFF2-40B4-BE49-F238E27FC236}">
                  <a16:creationId xmlns:a16="http://schemas.microsoft.com/office/drawing/2014/main" xmlns="" id="{5FF90ABF-473D-4B99-A1A0-2B4E2F3E9F7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372100" y="546100"/>
              <a:ext cx="692151" cy="50801"/>
            </a:xfrm>
            <a:custGeom>
              <a:avLst/>
              <a:gdLst/>
              <a:ahLst/>
              <a:cxnLst/>
              <a:rect l="0" t="0" r="0" b="0"/>
              <a:pathLst>
                <a:path w="692151" h="50801">
                  <a:moveTo>
                    <a:pt x="0" y="50800"/>
                  </a:moveTo>
                  <a:lnTo>
                    <a:pt x="0" y="50800"/>
                  </a:lnTo>
                  <a:lnTo>
                    <a:pt x="37473" y="50094"/>
                  </a:lnTo>
                  <a:lnTo>
                    <a:pt x="60259" y="48918"/>
                  </a:lnTo>
                  <a:lnTo>
                    <a:pt x="86739" y="47429"/>
                  </a:lnTo>
                  <a:lnTo>
                    <a:pt x="123443" y="43614"/>
                  </a:lnTo>
                  <a:lnTo>
                    <a:pt x="166962" y="38248"/>
                  </a:lnTo>
                  <a:lnTo>
                    <a:pt x="215024" y="31849"/>
                  </a:lnTo>
                  <a:lnTo>
                    <a:pt x="267528" y="26877"/>
                  </a:lnTo>
                  <a:lnTo>
                    <a:pt x="322991" y="22857"/>
                  </a:lnTo>
                  <a:lnTo>
                    <a:pt x="380427" y="19471"/>
                  </a:lnTo>
                  <a:lnTo>
                    <a:pt x="440590" y="15803"/>
                  </a:lnTo>
                  <a:lnTo>
                    <a:pt x="502572" y="11946"/>
                  </a:lnTo>
                  <a:lnTo>
                    <a:pt x="565765" y="7964"/>
                  </a:lnTo>
                  <a:lnTo>
                    <a:pt x="607893" y="5310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62">
              <a:extLst>
                <a:ext uri="{FF2B5EF4-FFF2-40B4-BE49-F238E27FC236}">
                  <a16:creationId xmlns:a16="http://schemas.microsoft.com/office/drawing/2014/main" xmlns="" id="{1795DCB2-F8FC-4F34-8314-099CBFF24CA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30800" y="505952"/>
              <a:ext cx="1098551" cy="46499"/>
            </a:xfrm>
            <a:custGeom>
              <a:avLst/>
              <a:gdLst/>
              <a:ahLst/>
              <a:cxnLst/>
              <a:rect l="0" t="0" r="0" b="0"/>
              <a:pathLst>
                <a:path w="1098551" h="46499">
                  <a:moveTo>
                    <a:pt x="0" y="46498"/>
                  </a:moveTo>
                  <a:lnTo>
                    <a:pt x="0" y="46498"/>
                  </a:lnTo>
                  <a:lnTo>
                    <a:pt x="30339" y="43127"/>
                  </a:lnTo>
                  <a:lnTo>
                    <a:pt x="51976" y="40723"/>
                  </a:lnTo>
                  <a:lnTo>
                    <a:pt x="79101" y="37709"/>
                  </a:lnTo>
                  <a:lnTo>
                    <a:pt x="109884" y="34289"/>
                  </a:lnTo>
                  <a:lnTo>
                    <a:pt x="148750" y="30597"/>
                  </a:lnTo>
                  <a:lnTo>
                    <a:pt x="193006" y="26725"/>
                  </a:lnTo>
                  <a:lnTo>
                    <a:pt x="240854" y="22733"/>
                  </a:lnTo>
                  <a:lnTo>
                    <a:pt x="296741" y="18660"/>
                  </a:lnTo>
                  <a:lnTo>
                    <a:pt x="357988" y="14534"/>
                  </a:lnTo>
                  <a:lnTo>
                    <a:pt x="422809" y="10372"/>
                  </a:lnTo>
                  <a:lnTo>
                    <a:pt x="490717" y="6892"/>
                  </a:lnTo>
                  <a:lnTo>
                    <a:pt x="560684" y="3866"/>
                  </a:lnTo>
                  <a:lnTo>
                    <a:pt x="632023" y="1143"/>
                  </a:lnTo>
                  <a:lnTo>
                    <a:pt x="702159" y="34"/>
                  </a:lnTo>
                  <a:lnTo>
                    <a:pt x="771496" y="0"/>
                  </a:lnTo>
                  <a:lnTo>
                    <a:pt x="840298" y="682"/>
                  </a:lnTo>
                  <a:lnTo>
                    <a:pt x="899570" y="1138"/>
                  </a:lnTo>
                  <a:lnTo>
                    <a:pt x="952492" y="1441"/>
                  </a:lnTo>
                  <a:lnTo>
                    <a:pt x="1001178" y="1643"/>
                  </a:lnTo>
                  <a:lnTo>
                    <a:pt x="1033635" y="1778"/>
                  </a:lnTo>
                  <a:lnTo>
                    <a:pt x="1098550" y="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63">
              <a:extLst>
                <a:ext uri="{FF2B5EF4-FFF2-40B4-BE49-F238E27FC236}">
                  <a16:creationId xmlns:a16="http://schemas.microsoft.com/office/drawing/2014/main" xmlns="" id="{7A1D58A4-2771-452A-8B9E-3FE2612B7A8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184900" y="301142"/>
              <a:ext cx="16359" cy="67159"/>
            </a:xfrm>
            <a:custGeom>
              <a:avLst/>
              <a:gdLst/>
              <a:ahLst/>
              <a:cxnLst/>
              <a:rect l="0" t="0" r="0" b="0"/>
              <a:pathLst>
                <a:path w="16359" h="67159">
                  <a:moveTo>
                    <a:pt x="12700" y="3658"/>
                  </a:moveTo>
                  <a:lnTo>
                    <a:pt x="12700" y="3658"/>
                  </a:lnTo>
                  <a:lnTo>
                    <a:pt x="16358" y="0"/>
                  </a:lnTo>
                  <a:lnTo>
                    <a:pt x="14796" y="1562"/>
                  </a:lnTo>
                  <a:lnTo>
                    <a:pt x="13632" y="4608"/>
                  </a:lnTo>
                  <a:lnTo>
                    <a:pt x="12409" y="9019"/>
                  </a:lnTo>
                  <a:lnTo>
                    <a:pt x="2611" y="37235"/>
                  </a:lnTo>
                  <a:lnTo>
                    <a:pt x="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64">
              <a:extLst>
                <a:ext uri="{FF2B5EF4-FFF2-40B4-BE49-F238E27FC236}">
                  <a16:creationId xmlns:a16="http://schemas.microsoft.com/office/drawing/2014/main" xmlns="" id="{98369E07-7987-4653-AB7B-095C6B328B8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464300" y="393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65">
              <a:extLst>
                <a:ext uri="{FF2B5EF4-FFF2-40B4-BE49-F238E27FC236}">
                  <a16:creationId xmlns:a16="http://schemas.microsoft.com/office/drawing/2014/main" xmlns="" id="{7EBB9D7F-4507-476A-99C5-5C66D6D350A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457950" y="150794"/>
              <a:ext cx="83439" cy="185757"/>
            </a:xfrm>
            <a:custGeom>
              <a:avLst/>
              <a:gdLst/>
              <a:ahLst/>
              <a:cxnLst/>
              <a:rect l="0" t="0" r="0" b="0"/>
              <a:pathLst>
                <a:path w="83439" h="185757">
                  <a:moveTo>
                    <a:pt x="6350" y="14306"/>
                  </a:moveTo>
                  <a:lnTo>
                    <a:pt x="6350" y="14306"/>
                  </a:lnTo>
                  <a:lnTo>
                    <a:pt x="15189" y="0"/>
                  </a:lnTo>
                  <a:lnTo>
                    <a:pt x="30504" y="1128"/>
                  </a:lnTo>
                  <a:lnTo>
                    <a:pt x="51657" y="7038"/>
                  </a:lnTo>
                  <a:lnTo>
                    <a:pt x="70465" y="16720"/>
                  </a:lnTo>
                  <a:lnTo>
                    <a:pt x="76610" y="22971"/>
                  </a:lnTo>
                  <a:lnTo>
                    <a:pt x="83438" y="37442"/>
                  </a:lnTo>
                  <a:lnTo>
                    <a:pt x="82709" y="53281"/>
                  </a:lnTo>
                  <a:lnTo>
                    <a:pt x="76976" y="69728"/>
                  </a:lnTo>
                  <a:lnTo>
                    <a:pt x="54166" y="103283"/>
                  </a:lnTo>
                  <a:lnTo>
                    <a:pt x="14877" y="147105"/>
                  </a:lnTo>
                  <a:lnTo>
                    <a:pt x="6612" y="160111"/>
                  </a:lnTo>
                  <a:lnTo>
                    <a:pt x="0" y="18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66">
              <a:extLst>
                <a:ext uri="{FF2B5EF4-FFF2-40B4-BE49-F238E27FC236}">
                  <a16:creationId xmlns:a16="http://schemas.microsoft.com/office/drawing/2014/main" xmlns="" id="{5133147C-3EBD-4FD0-B67E-1C3D99D7BF5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203949" y="305944"/>
              <a:ext cx="61294" cy="83247"/>
            </a:xfrm>
            <a:custGeom>
              <a:avLst/>
              <a:gdLst/>
              <a:ahLst/>
              <a:cxnLst/>
              <a:rect l="0" t="0" r="0" b="0"/>
              <a:pathLst>
                <a:path w="61294" h="83247">
                  <a:moveTo>
                    <a:pt x="1" y="11556"/>
                  </a:moveTo>
                  <a:lnTo>
                    <a:pt x="1" y="11556"/>
                  </a:lnTo>
                  <a:lnTo>
                    <a:pt x="0" y="2718"/>
                  </a:lnTo>
                  <a:lnTo>
                    <a:pt x="1412" y="1430"/>
                  </a:lnTo>
                  <a:lnTo>
                    <a:pt x="6743" y="0"/>
                  </a:lnTo>
                  <a:lnTo>
                    <a:pt x="21049" y="2566"/>
                  </a:lnTo>
                  <a:lnTo>
                    <a:pt x="42064" y="14537"/>
                  </a:lnTo>
                  <a:lnTo>
                    <a:pt x="52327" y="27462"/>
                  </a:lnTo>
                  <a:lnTo>
                    <a:pt x="58535" y="41909"/>
                  </a:lnTo>
                  <a:lnTo>
                    <a:pt x="61293" y="55385"/>
                  </a:lnTo>
                  <a:lnTo>
                    <a:pt x="60638" y="66549"/>
                  </a:lnTo>
                  <a:lnTo>
                    <a:pt x="59476" y="71501"/>
                  </a:lnTo>
                  <a:lnTo>
                    <a:pt x="54421" y="78885"/>
                  </a:lnTo>
                  <a:lnTo>
                    <a:pt x="48882" y="83108"/>
                  </a:lnTo>
                  <a:lnTo>
                    <a:pt x="47405" y="83246"/>
                  </a:lnTo>
                  <a:lnTo>
                    <a:pt x="46420" y="82633"/>
                  </a:lnTo>
                  <a:lnTo>
                    <a:pt x="41663" y="71656"/>
                  </a:lnTo>
                  <a:lnTo>
                    <a:pt x="43447" y="58964"/>
                  </a:lnTo>
                  <a:lnTo>
                    <a:pt x="50801" y="3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67">
              <a:extLst>
                <a:ext uri="{FF2B5EF4-FFF2-40B4-BE49-F238E27FC236}">
                  <a16:creationId xmlns:a16="http://schemas.microsoft.com/office/drawing/2014/main" xmlns="" id="{45EAFF32-743B-4481-B044-A9E2C7B7B2D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023661" y="314761"/>
              <a:ext cx="170695" cy="97990"/>
            </a:xfrm>
            <a:custGeom>
              <a:avLst/>
              <a:gdLst/>
              <a:ahLst/>
              <a:cxnLst/>
              <a:rect l="0" t="0" r="0" b="0"/>
              <a:pathLst>
                <a:path w="170695" h="97990">
                  <a:moveTo>
                    <a:pt x="8839" y="97989"/>
                  </a:moveTo>
                  <a:lnTo>
                    <a:pt x="8839" y="97989"/>
                  </a:lnTo>
                  <a:lnTo>
                    <a:pt x="0" y="63910"/>
                  </a:lnTo>
                  <a:lnTo>
                    <a:pt x="830" y="59042"/>
                  </a:lnTo>
                  <a:lnTo>
                    <a:pt x="7396" y="49870"/>
                  </a:lnTo>
                  <a:lnTo>
                    <a:pt x="26363" y="36773"/>
                  </a:lnTo>
                  <a:lnTo>
                    <a:pt x="73266" y="21116"/>
                  </a:lnTo>
                  <a:lnTo>
                    <a:pt x="114163" y="16416"/>
                  </a:lnTo>
                  <a:lnTo>
                    <a:pt x="161085" y="10193"/>
                  </a:lnTo>
                  <a:lnTo>
                    <a:pt x="170130" y="9416"/>
                  </a:lnTo>
                  <a:lnTo>
                    <a:pt x="170694" y="8602"/>
                  </a:lnTo>
                  <a:lnTo>
                    <a:pt x="170364" y="7353"/>
                  </a:lnTo>
                  <a:lnTo>
                    <a:pt x="169439" y="5815"/>
                  </a:lnTo>
                  <a:lnTo>
                    <a:pt x="161396" y="279"/>
                  </a:lnTo>
                  <a:lnTo>
                    <a:pt x="152136" y="0"/>
                  </a:lnTo>
                  <a:lnTo>
                    <a:pt x="128945" y="5569"/>
                  </a:lnTo>
                  <a:lnTo>
                    <a:pt x="124892" y="8859"/>
                  </a:lnTo>
                  <a:lnTo>
                    <a:pt x="120391" y="18159"/>
                  </a:lnTo>
                  <a:lnTo>
                    <a:pt x="120271" y="29348"/>
                  </a:lnTo>
                  <a:lnTo>
                    <a:pt x="125943" y="50407"/>
                  </a:lnTo>
                  <a:lnTo>
                    <a:pt x="133558" y="57556"/>
                  </a:lnTo>
                  <a:lnTo>
                    <a:pt x="145981" y="63666"/>
                  </a:lnTo>
                  <a:lnTo>
                    <a:pt x="148951" y="64524"/>
                  </a:lnTo>
                  <a:lnTo>
                    <a:pt x="156013" y="63595"/>
                  </a:lnTo>
                  <a:lnTo>
                    <a:pt x="167589" y="5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68">
              <a:extLst>
                <a:ext uri="{FF2B5EF4-FFF2-40B4-BE49-F238E27FC236}">
                  <a16:creationId xmlns:a16="http://schemas.microsoft.com/office/drawing/2014/main" xmlns="" id="{4E1D23E3-87E4-4580-8CF6-6A70EF65882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070600" y="139842"/>
              <a:ext cx="68707" cy="304659"/>
            </a:xfrm>
            <a:custGeom>
              <a:avLst/>
              <a:gdLst/>
              <a:ahLst/>
              <a:cxnLst/>
              <a:rect l="0" t="0" r="0" b="0"/>
              <a:pathLst>
                <a:path w="68707" h="304659">
                  <a:moveTo>
                    <a:pt x="57150" y="57008"/>
                  </a:moveTo>
                  <a:lnTo>
                    <a:pt x="57150" y="57008"/>
                  </a:lnTo>
                  <a:lnTo>
                    <a:pt x="67276" y="15095"/>
                  </a:lnTo>
                  <a:lnTo>
                    <a:pt x="68706" y="4043"/>
                  </a:lnTo>
                  <a:lnTo>
                    <a:pt x="67677" y="1237"/>
                  </a:lnTo>
                  <a:lnTo>
                    <a:pt x="65579" y="72"/>
                  </a:lnTo>
                  <a:lnTo>
                    <a:pt x="62770" y="0"/>
                  </a:lnTo>
                  <a:lnTo>
                    <a:pt x="54003" y="7447"/>
                  </a:lnTo>
                  <a:lnTo>
                    <a:pt x="48702" y="13384"/>
                  </a:lnTo>
                  <a:lnTo>
                    <a:pt x="34499" y="48708"/>
                  </a:lnTo>
                  <a:lnTo>
                    <a:pt x="25681" y="82717"/>
                  </a:lnTo>
                  <a:lnTo>
                    <a:pt x="18469" y="119940"/>
                  </a:lnTo>
                  <a:lnTo>
                    <a:pt x="15265" y="155298"/>
                  </a:lnTo>
                  <a:lnTo>
                    <a:pt x="13840" y="191709"/>
                  </a:lnTo>
                  <a:lnTo>
                    <a:pt x="13207" y="226942"/>
                  </a:lnTo>
                  <a:lnTo>
                    <a:pt x="11439" y="268461"/>
                  </a:lnTo>
                  <a:lnTo>
                    <a:pt x="0" y="3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53">
            <a:extLst>
              <a:ext uri="{FF2B5EF4-FFF2-40B4-BE49-F238E27FC236}">
                <a16:creationId xmlns:a16="http://schemas.microsoft.com/office/drawing/2014/main" xmlns="" id="{FC1AD917-A089-43B9-A3E9-8877E3EAA0F9}"/>
              </a:ext>
            </a:extLst>
          </p:cNvPr>
          <p:cNvGrpSpPr/>
          <p:nvPr/>
        </p:nvGrpSpPr>
        <p:grpSpPr>
          <a:xfrm>
            <a:off x="1479158" y="184150"/>
            <a:ext cx="641743" cy="387351"/>
            <a:chOff x="1479158" y="184150"/>
            <a:chExt cx="641743" cy="387351"/>
          </a:xfrm>
        </p:grpSpPr>
        <p:sp>
          <p:nvSpPr>
            <p:cNvPr id="66" name="SMARTInkShape-3569">
              <a:extLst>
                <a:ext uri="{FF2B5EF4-FFF2-40B4-BE49-F238E27FC236}">
                  <a16:creationId xmlns:a16="http://schemas.microsoft.com/office/drawing/2014/main" xmlns="" id="{03EE0B74-754A-47DD-A14D-59F07355E13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765300" y="482600"/>
              <a:ext cx="247651" cy="88901"/>
            </a:xfrm>
            <a:custGeom>
              <a:avLst/>
              <a:gdLst/>
              <a:ahLst/>
              <a:cxnLst/>
              <a:rect l="0" t="0" r="0" b="0"/>
              <a:pathLst>
                <a:path w="247651" h="88901">
                  <a:moveTo>
                    <a:pt x="0" y="88900"/>
                  </a:moveTo>
                  <a:lnTo>
                    <a:pt x="0" y="88900"/>
                  </a:lnTo>
                  <a:lnTo>
                    <a:pt x="43945" y="71322"/>
                  </a:lnTo>
                  <a:lnTo>
                    <a:pt x="81620" y="57099"/>
                  </a:lnTo>
                  <a:lnTo>
                    <a:pt x="128938" y="41370"/>
                  </a:lnTo>
                  <a:lnTo>
                    <a:pt x="152987" y="33224"/>
                  </a:lnTo>
                  <a:lnTo>
                    <a:pt x="200403" y="1664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70">
              <a:extLst>
                <a:ext uri="{FF2B5EF4-FFF2-40B4-BE49-F238E27FC236}">
                  <a16:creationId xmlns:a16="http://schemas.microsoft.com/office/drawing/2014/main" xmlns="" id="{0F0E1431-4876-4369-8D40-C8A0BC59AAA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657350" y="469900"/>
              <a:ext cx="323851" cy="57151"/>
            </a:xfrm>
            <a:custGeom>
              <a:avLst/>
              <a:gdLst/>
              <a:ahLst/>
              <a:cxnLst/>
              <a:rect l="0" t="0" r="0" b="0"/>
              <a:pathLst>
                <a:path w="323851" h="57151">
                  <a:moveTo>
                    <a:pt x="0" y="57150"/>
                  </a:moveTo>
                  <a:lnTo>
                    <a:pt x="0" y="57150"/>
                  </a:lnTo>
                  <a:lnTo>
                    <a:pt x="43370" y="44941"/>
                  </a:lnTo>
                  <a:lnTo>
                    <a:pt x="82540" y="37377"/>
                  </a:lnTo>
                  <a:lnTo>
                    <a:pt x="105827" y="33385"/>
                  </a:lnTo>
                  <a:lnTo>
                    <a:pt x="131229" y="28607"/>
                  </a:lnTo>
                  <a:lnTo>
                    <a:pt x="158042" y="23304"/>
                  </a:lnTo>
                  <a:lnTo>
                    <a:pt x="185794" y="17653"/>
                  </a:lnTo>
                  <a:lnTo>
                    <a:pt x="210646" y="13180"/>
                  </a:lnTo>
                  <a:lnTo>
                    <a:pt x="255193" y="6328"/>
                  </a:lnTo>
                  <a:lnTo>
                    <a:pt x="299117" y="1875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71">
              <a:extLst>
                <a:ext uri="{FF2B5EF4-FFF2-40B4-BE49-F238E27FC236}">
                  <a16:creationId xmlns:a16="http://schemas.microsoft.com/office/drawing/2014/main" xmlns="" id="{C8856E84-D21F-41D6-99F2-9F2F6848F8E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965129" y="327715"/>
              <a:ext cx="155772" cy="27886"/>
            </a:xfrm>
            <a:custGeom>
              <a:avLst/>
              <a:gdLst/>
              <a:ahLst/>
              <a:cxnLst/>
              <a:rect l="0" t="0" r="0" b="0"/>
              <a:pathLst>
                <a:path w="155772" h="27886">
                  <a:moveTo>
                    <a:pt x="3371" y="27885"/>
                  </a:moveTo>
                  <a:lnTo>
                    <a:pt x="3371" y="27885"/>
                  </a:lnTo>
                  <a:lnTo>
                    <a:pt x="0" y="27885"/>
                  </a:lnTo>
                  <a:lnTo>
                    <a:pt x="8017" y="24514"/>
                  </a:lnTo>
                  <a:lnTo>
                    <a:pt x="44897" y="12690"/>
                  </a:lnTo>
                  <a:lnTo>
                    <a:pt x="80586" y="5117"/>
                  </a:lnTo>
                  <a:lnTo>
                    <a:pt x="126808" y="0"/>
                  </a:lnTo>
                  <a:lnTo>
                    <a:pt x="155771" y="2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72">
              <a:extLst>
                <a:ext uri="{FF2B5EF4-FFF2-40B4-BE49-F238E27FC236}">
                  <a16:creationId xmlns:a16="http://schemas.microsoft.com/office/drawing/2014/main" xmlns="" id="{C963C7F8-FD34-45A8-B70B-16E6538ADD0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957384" y="184150"/>
              <a:ext cx="74617" cy="249469"/>
            </a:xfrm>
            <a:custGeom>
              <a:avLst/>
              <a:gdLst/>
              <a:ahLst/>
              <a:cxnLst/>
              <a:rect l="0" t="0" r="0" b="0"/>
              <a:pathLst>
                <a:path w="74617" h="249469">
                  <a:moveTo>
                    <a:pt x="36516" y="0"/>
                  </a:moveTo>
                  <a:lnTo>
                    <a:pt x="36516" y="0"/>
                  </a:lnTo>
                  <a:lnTo>
                    <a:pt x="30741" y="36884"/>
                  </a:lnTo>
                  <a:lnTo>
                    <a:pt x="20615" y="76937"/>
                  </a:lnTo>
                  <a:lnTo>
                    <a:pt x="9384" y="124239"/>
                  </a:lnTo>
                  <a:lnTo>
                    <a:pt x="3761" y="157288"/>
                  </a:lnTo>
                  <a:lnTo>
                    <a:pt x="0" y="200885"/>
                  </a:lnTo>
                  <a:lnTo>
                    <a:pt x="2256" y="233872"/>
                  </a:lnTo>
                  <a:lnTo>
                    <a:pt x="5209" y="240581"/>
                  </a:lnTo>
                  <a:lnTo>
                    <a:pt x="9295" y="245054"/>
                  </a:lnTo>
                  <a:lnTo>
                    <a:pt x="14135" y="248036"/>
                  </a:lnTo>
                  <a:lnTo>
                    <a:pt x="27039" y="249468"/>
                  </a:lnTo>
                  <a:lnTo>
                    <a:pt x="42182" y="247047"/>
                  </a:lnTo>
                  <a:lnTo>
                    <a:pt x="7461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73">
              <a:extLst>
                <a:ext uri="{FF2B5EF4-FFF2-40B4-BE49-F238E27FC236}">
                  <a16:creationId xmlns:a16="http://schemas.microsoft.com/office/drawing/2014/main" xmlns="" id="{05EDF35D-4178-4C1F-8330-5E05AE667F1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882460" y="311150"/>
              <a:ext cx="54291" cy="112652"/>
            </a:xfrm>
            <a:custGeom>
              <a:avLst/>
              <a:gdLst/>
              <a:ahLst/>
              <a:cxnLst/>
              <a:rect l="0" t="0" r="0" b="0"/>
              <a:pathLst>
                <a:path w="54291" h="112652">
                  <a:moveTo>
                    <a:pt x="54290" y="0"/>
                  </a:moveTo>
                  <a:lnTo>
                    <a:pt x="54290" y="0"/>
                  </a:lnTo>
                  <a:lnTo>
                    <a:pt x="40806" y="0"/>
                  </a:lnTo>
                  <a:lnTo>
                    <a:pt x="22308" y="6742"/>
                  </a:lnTo>
                  <a:lnTo>
                    <a:pt x="6792" y="17677"/>
                  </a:lnTo>
                  <a:lnTo>
                    <a:pt x="1430" y="25730"/>
                  </a:lnTo>
                  <a:lnTo>
                    <a:pt x="0" y="29854"/>
                  </a:lnTo>
                  <a:lnTo>
                    <a:pt x="293" y="38198"/>
                  </a:lnTo>
                  <a:lnTo>
                    <a:pt x="1358" y="42399"/>
                  </a:lnTo>
                  <a:lnTo>
                    <a:pt x="8187" y="50829"/>
                  </a:lnTo>
                  <a:lnTo>
                    <a:pt x="33742" y="76334"/>
                  </a:lnTo>
                  <a:lnTo>
                    <a:pt x="38102" y="85902"/>
                  </a:lnTo>
                  <a:lnTo>
                    <a:pt x="40556" y="99222"/>
                  </a:lnTo>
                  <a:lnTo>
                    <a:pt x="39490" y="102837"/>
                  </a:lnTo>
                  <a:lnTo>
                    <a:pt x="34542" y="108735"/>
                  </a:lnTo>
                  <a:lnTo>
                    <a:pt x="25757" y="111827"/>
                  </a:lnTo>
                  <a:lnTo>
                    <a:pt x="20452" y="112651"/>
                  </a:lnTo>
                  <a:lnTo>
                    <a:pt x="16209" y="111084"/>
                  </a:lnTo>
                  <a:lnTo>
                    <a:pt x="349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74">
              <a:extLst>
                <a:ext uri="{FF2B5EF4-FFF2-40B4-BE49-F238E27FC236}">
                  <a16:creationId xmlns:a16="http://schemas.microsoft.com/office/drawing/2014/main" xmlns="" id="{20AE26C3-B3D4-40D6-A00A-731EB8205F1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763626" y="316929"/>
              <a:ext cx="54368" cy="102172"/>
            </a:xfrm>
            <a:custGeom>
              <a:avLst/>
              <a:gdLst/>
              <a:ahLst/>
              <a:cxnLst/>
              <a:rect l="0" t="0" r="0" b="0"/>
              <a:pathLst>
                <a:path w="54368" h="102172">
                  <a:moveTo>
                    <a:pt x="33424" y="45021"/>
                  </a:moveTo>
                  <a:lnTo>
                    <a:pt x="33424" y="45021"/>
                  </a:lnTo>
                  <a:lnTo>
                    <a:pt x="53197" y="16410"/>
                  </a:lnTo>
                  <a:lnTo>
                    <a:pt x="54367" y="11836"/>
                  </a:lnTo>
                  <a:lnTo>
                    <a:pt x="53786" y="2990"/>
                  </a:lnTo>
                  <a:lnTo>
                    <a:pt x="51937" y="773"/>
                  </a:lnTo>
                  <a:lnTo>
                    <a:pt x="49294" y="0"/>
                  </a:lnTo>
                  <a:lnTo>
                    <a:pt x="46121" y="190"/>
                  </a:lnTo>
                  <a:lnTo>
                    <a:pt x="28170" y="7200"/>
                  </a:lnTo>
                  <a:lnTo>
                    <a:pt x="16743" y="18099"/>
                  </a:lnTo>
                  <a:lnTo>
                    <a:pt x="4257" y="40101"/>
                  </a:lnTo>
                  <a:lnTo>
                    <a:pt x="0" y="56240"/>
                  </a:lnTo>
                  <a:lnTo>
                    <a:pt x="460" y="72820"/>
                  </a:lnTo>
                  <a:lnTo>
                    <a:pt x="3686" y="79782"/>
                  </a:lnTo>
                  <a:lnTo>
                    <a:pt x="14798" y="91279"/>
                  </a:lnTo>
                  <a:lnTo>
                    <a:pt x="29144" y="97330"/>
                  </a:lnTo>
                  <a:lnTo>
                    <a:pt x="52474" y="10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75">
              <a:extLst>
                <a:ext uri="{FF2B5EF4-FFF2-40B4-BE49-F238E27FC236}">
                  <a16:creationId xmlns:a16="http://schemas.microsoft.com/office/drawing/2014/main" xmlns="" id="{C4F2D054-8EB0-41F2-B844-29814503E1B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479158" y="215900"/>
              <a:ext cx="305193" cy="101601"/>
            </a:xfrm>
            <a:custGeom>
              <a:avLst/>
              <a:gdLst/>
              <a:ahLst/>
              <a:cxnLst/>
              <a:rect l="0" t="0" r="0" b="0"/>
              <a:pathLst>
                <a:path w="305193" h="101601">
                  <a:moveTo>
                    <a:pt x="6742" y="101600"/>
                  </a:moveTo>
                  <a:lnTo>
                    <a:pt x="6742" y="101600"/>
                  </a:lnTo>
                  <a:lnTo>
                    <a:pt x="0" y="94858"/>
                  </a:lnTo>
                  <a:lnTo>
                    <a:pt x="130" y="91461"/>
                  </a:lnTo>
                  <a:lnTo>
                    <a:pt x="5920" y="83923"/>
                  </a:lnTo>
                  <a:lnTo>
                    <a:pt x="41306" y="65004"/>
                  </a:lnTo>
                  <a:lnTo>
                    <a:pt x="79959" y="51469"/>
                  </a:lnTo>
                  <a:lnTo>
                    <a:pt x="126772" y="37692"/>
                  </a:lnTo>
                  <a:lnTo>
                    <a:pt x="153084" y="30067"/>
                  </a:lnTo>
                  <a:lnTo>
                    <a:pt x="180503" y="22161"/>
                  </a:lnTo>
                  <a:lnTo>
                    <a:pt x="206544" y="16185"/>
                  </a:lnTo>
                  <a:lnTo>
                    <a:pt x="231665" y="11496"/>
                  </a:lnTo>
                  <a:lnTo>
                    <a:pt x="272514" y="5109"/>
                  </a:lnTo>
                  <a:lnTo>
                    <a:pt x="305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76">
              <a:extLst>
                <a:ext uri="{FF2B5EF4-FFF2-40B4-BE49-F238E27FC236}">
                  <a16:creationId xmlns:a16="http://schemas.microsoft.com/office/drawing/2014/main" xmlns="" id="{215B2748-EB32-4FDF-9F0E-A25517F4482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645944" y="222250"/>
              <a:ext cx="30457" cy="228601"/>
            </a:xfrm>
            <a:custGeom>
              <a:avLst/>
              <a:gdLst/>
              <a:ahLst/>
              <a:cxnLst/>
              <a:rect l="0" t="0" r="0" b="0"/>
              <a:pathLst>
                <a:path w="30457" h="22860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2646"/>
                  </a:lnTo>
                  <a:lnTo>
                    <a:pt x="3950" y="83819"/>
                  </a:lnTo>
                  <a:lnTo>
                    <a:pt x="7622" y="117686"/>
                  </a:lnTo>
                  <a:lnTo>
                    <a:pt x="11605" y="150142"/>
                  </a:lnTo>
                  <a:lnTo>
                    <a:pt x="19697" y="192418"/>
                  </a:lnTo>
                  <a:lnTo>
                    <a:pt x="3045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54">
            <a:extLst>
              <a:ext uri="{FF2B5EF4-FFF2-40B4-BE49-F238E27FC236}">
                <a16:creationId xmlns:a16="http://schemas.microsoft.com/office/drawing/2014/main" xmlns="" id="{FEE07B44-5861-4830-A897-B1FF8C727975}"/>
              </a:ext>
            </a:extLst>
          </p:cNvPr>
          <p:cNvGrpSpPr/>
          <p:nvPr/>
        </p:nvGrpSpPr>
        <p:grpSpPr>
          <a:xfrm>
            <a:off x="8235330" y="793072"/>
            <a:ext cx="241921" cy="444789"/>
            <a:chOff x="8235330" y="793072"/>
            <a:chExt cx="241921" cy="444789"/>
          </a:xfrm>
        </p:grpSpPr>
        <p:sp>
          <p:nvSpPr>
            <p:cNvPr id="75" name="SMARTInkShape-3577">
              <a:extLst>
                <a:ext uri="{FF2B5EF4-FFF2-40B4-BE49-F238E27FC236}">
                  <a16:creationId xmlns:a16="http://schemas.microsoft.com/office/drawing/2014/main" xmlns="" id="{7486EA96-0FA4-4A4A-A767-F1446242B71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287343" y="793072"/>
              <a:ext cx="151808" cy="131869"/>
            </a:xfrm>
            <a:custGeom>
              <a:avLst/>
              <a:gdLst/>
              <a:ahLst/>
              <a:cxnLst/>
              <a:rect l="0" t="0" r="0" b="0"/>
              <a:pathLst>
                <a:path w="151808" h="131869">
                  <a:moveTo>
                    <a:pt x="31157" y="45128"/>
                  </a:moveTo>
                  <a:lnTo>
                    <a:pt x="31157" y="45128"/>
                  </a:lnTo>
                  <a:lnTo>
                    <a:pt x="31156" y="41757"/>
                  </a:lnTo>
                  <a:lnTo>
                    <a:pt x="31862" y="40764"/>
                  </a:lnTo>
                  <a:lnTo>
                    <a:pt x="33038" y="40102"/>
                  </a:lnTo>
                  <a:lnTo>
                    <a:pt x="34527" y="39661"/>
                  </a:lnTo>
                  <a:lnTo>
                    <a:pt x="34815" y="39366"/>
                  </a:lnTo>
                  <a:lnTo>
                    <a:pt x="34301" y="39170"/>
                  </a:lnTo>
                  <a:lnTo>
                    <a:pt x="33253" y="39039"/>
                  </a:lnTo>
                  <a:lnTo>
                    <a:pt x="32554" y="40363"/>
                  </a:lnTo>
                  <a:lnTo>
                    <a:pt x="31778" y="45597"/>
                  </a:lnTo>
                  <a:lnTo>
                    <a:pt x="18187" y="71300"/>
                  </a:lnTo>
                  <a:lnTo>
                    <a:pt x="3912" y="118684"/>
                  </a:lnTo>
                  <a:lnTo>
                    <a:pt x="0" y="131868"/>
                  </a:lnTo>
                  <a:lnTo>
                    <a:pt x="3432" y="129305"/>
                  </a:lnTo>
                  <a:lnTo>
                    <a:pt x="6324" y="126646"/>
                  </a:lnTo>
                  <a:lnTo>
                    <a:pt x="27180" y="79700"/>
                  </a:lnTo>
                  <a:lnTo>
                    <a:pt x="51381" y="33848"/>
                  </a:lnTo>
                  <a:lnTo>
                    <a:pt x="78844" y="5976"/>
                  </a:lnTo>
                  <a:lnTo>
                    <a:pt x="84115" y="2093"/>
                  </a:lnTo>
                  <a:lnTo>
                    <a:pt x="89040" y="210"/>
                  </a:lnTo>
                  <a:lnTo>
                    <a:pt x="98275" y="0"/>
                  </a:lnTo>
                  <a:lnTo>
                    <a:pt x="102008" y="3048"/>
                  </a:lnTo>
                  <a:lnTo>
                    <a:pt x="122020" y="43963"/>
                  </a:lnTo>
                  <a:lnTo>
                    <a:pt x="137945" y="85470"/>
                  </a:lnTo>
                  <a:lnTo>
                    <a:pt x="151807" y="12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78">
              <a:extLst>
                <a:ext uri="{FF2B5EF4-FFF2-40B4-BE49-F238E27FC236}">
                  <a16:creationId xmlns:a16="http://schemas.microsoft.com/office/drawing/2014/main" xmlns="" id="{B3486428-FF34-460C-9C74-BF575D45D84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235330" y="985101"/>
              <a:ext cx="241921" cy="252760"/>
            </a:xfrm>
            <a:custGeom>
              <a:avLst/>
              <a:gdLst/>
              <a:ahLst/>
              <a:cxnLst/>
              <a:rect l="0" t="0" r="0" b="0"/>
              <a:pathLst>
                <a:path w="241921" h="252760">
                  <a:moveTo>
                    <a:pt x="127620" y="43599"/>
                  </a:moveTo>
                  <a:lnTo>
                    <a:pt x="127620" y="43599"/>
                  </a:lnTo>
                  <a:lnTo>
                    <a:pt x="127620" y="40228"/>
                  </a:lnTo>
                  <a:lnTo>
                    <a:pt x="129501" y="36691"/>
                  </a:lnTo>
                  <a:lnTo>
                    <a:pt x="130990" y="34761"/>
                  </a:lnTo>
                  <a:lnTo>
                    <a:pt x="131278" y="32062"/>
                  </a:lnTo>
                  <a:lnTo>
                    <a:pt x="128241" y="16932"/>
                  </a:lnTo>
                  <a:lnTo>
                    <a:pt x="126622" y="14532"/>
                  </a:lnTo>
                  <a:lnTo>
                    <a:pt x="121061" y="9984"/>
                  </a:lnTo>
                  <a:lnTo>
                    <a:pt x="106627" y="6828"/>
                  </a:lnTo>
                  <a:lnTo>
                    <a:pt x="95006" y="9853"/>
                  </a:lnTo>
                  <a:lnTo>
                    <a:pt x="82080" y="17312"/>
                  </a:lnTo>
                  <a:lnTo>
                    <a:pt x="50787" y="48859"/>
                  </a:lnTo>
                  <a:lnTo>
                    <a:pt x="25832" y="85139"/>
                  </a:lnTo>
                  <a:lnTo>
                    <a:pt x="6209" y="127168"/>
                  </a:lnTo>
                  <a:lnTo>
                    <a:pt x="281" y="155530"/>
                  </a:lnTo>
                  <a:lnTo>
                    <a:pt x="0" y="182246"/>
                  </a:lnTo>
                  <a:lnTo>
                    <a:pt x="10548" y="217716"/>
                  </a:lnTo>
                  <a:lnTo>
                    <a:pt x="23142" y="234108"/>
                  </a:lnTo>
                  <a:lnTo>
                    <a:pt x="38146" y="245392"/>
                  </a:lnTo>
                  <a:lnTo>
                    <a:pt x="54222" y="252759"/>
                  </a:lnTo>
                  <a:lnTo>
                    <a:pt x="70775" y="252740"/>
                  </a:lnTo>
                  <a:lnTo>
                    <a:pt x="79139" y="250760"/>
                  </a:lnTo>
                  <a:lnTo>
                    <a:pt x="111138" y="231118"/>
                  </a:lnTo>
                  <a:lnTo>
                    <a:pt x="149738" y="192875"/>
                  </a:lnTo>
                  <a:lnTo>
                    <a:pt x="180777" y="149469"/>
                  </a:lnTo>
                  <a:lnTo>
                    <a:pt x="190050" y="125224"/>
                  </a:lnTo>
                  <a:lnTo>
                    <a:pt x="194566" y="87069"/>
                  </a:lnTo>
                  <a:lnTo>
                    <a:pt x="193122" y="59156"/>
                  </a:lnTo>
                  <a:lnTo>
                    <a:pt x="184484" y="35932"/>
                  </a:lnTo>
                  <a:lnTo>
                    <a:pt x="165635" y="10753"/>
                  </a:lnTo>
                  <a:lnTo>
                    <a:pt x="159313" y="4768"/>
                  </a:lnTo>
                  <a:lnTo>
                    <a:pt x="139119" y="0"/>
                  </a:lnTo>
                  <a:lnTo>
                    <a:pt x="92653" y="2688"/>
                  </a:lnTo>
                  <a:lnTo>
                    <a:pt x="83848" y="6447"/>
                  </a:lnTo>
                  <a:lnTo>
                    <a:pt x="70300" y="18150"/>
                  </a:lnTo>
                  <a:lnTo>
                    <a:pt x="63339" y="32759"/>
                  </a:lnTo>
                  <a:lnTo>
                    <a:pt x="61482" y="40606"/>
                  </a:lnTo>
                  <a:lnTo>
                    <a:pt x="63183" y="54969"/>
                  </a:lnTo>
                  <a:lnTo>
                    <a:pt x="65612" y="61762"/>
                  </a:lnTo>
                  <a:lnTo>
                    <a:pt x="79600" y="73073"/>
                  </a:lnTo>
                  <a:lnTo>
                    <a:pt x="100633" y="81393"/>
                  </a:lnTo>
                  <a:lnTo>
                    <a:pt x="140947" y="85371"/>
                  </a:lnTo>
                  <a:lnTo>
                    <a:pt x="185505" y="83101"/>
                  </a:lnTo>
                  <a:lnTo>
                    <a:pt x="229648" y="78513"/>
                  </a:lnTo>
                  <a:lnTo>
                    <a:pt x="241920" y="75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655">
            <a:extLst>
              <a:ext uri="{FF2B5EF4-FFF2-40B4-BE49-F238E27FC236}">
                <a16:creationId xmlns:a16="http://schemas.microsoft.com/office/drawing/2014/main" xmlns="" id="{D6904A55-9A3F-43A5-8E08-25B187B73705}"/>
              </a:ext>
            </a:extLst>
          </p:cNvPr>
          <p:cNvGrpSpPr/>
          <p:nvPr/>
        </p:nvGrpSpPr>
        <p:grpSpPr>
          <a:xfrm>
            <a:off x="8876577" y="939800"/>
            <a:ext cx="216646" cy="286071"/>
            <a:chOff x="8876577" y="939800"/>
            <a:chExt cx="216646" cy="286071"/>
          </a:xfrm>
        </p:grpSpPr>
        <p:sp>
          <p:nvSpPr>
            <p:cNvPr id="78" name="SMARTInkShape-3579">
              <a:extLst>
                <a:ext uri="{FF2B5EF4-FFF2-40B4-BE49-F238E27FC236}">
                  <a16:creationId xmlns:a16="http://schemas.microsoft.com/office/drawing/2014/main" xmlns="" id="{C0E5335D-5736-461E-B344-7164DFC66BF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915773" y="939800"/>
              <a:ext cx="75828" cy="286071"/>
            </a:xfrm>
            <a:custGeom>
              <a:avLst/>
              <a:gdLst/>
              <a:ahLst/>
              <a:cxnLst/>
              <a:rect l="0" t="0" r="0" b="0"/>
              <a:pathLst>
                <a:path w="75828" h="286071">
                  <a:moveTo>
                    <a:pt x="25027" y="0"/>
                  </a:moveTo>
                  <a:lnTo>
                    <a:pt x="25027" y="0"/>
                  </a:lnTo>
                  <a:lnTo>
                    <a:pt x="25732" y="6481"/>
                  </a:lnTo>
                  <a:lnTo>
                    <a:pt x="28397" y="15580"/>
                  </a:lnTo>
                  <a:lnTo>
                    <a:pt x="21354" y="55289"/>
                  </a:lnTo>
                  <a:lnTo>
                    <a:pt x="14610" y="100656"/>
                  </a:lnTo>
                  <a:lnTo>
                    <a:pt x="10284" y="135753"/>
                  </a:lnTo>
                  <a:lnTo>
                    <a:pt x="6010" y="170636"/>
                  </a:lnTo>
                  <a:lnTo>
                    <a:pt x="1518" y="218246"/>
                  </a:lnTo>
                  <a:lnTo>
                    <a:pt x="0" y="265517"/>
                  </a:lnTo>
                  <a:lnTo>
                    <a:pt x="1674" y="278639"/>
                  </a:lnTo>
                  <a:lnTo>
                    <a:pt x="3108" y="283126"/>
                  </a:lnTo>
                  <a:lnTo>
                    <a:pt x="6886" y="285412"/>
                  </a:lnTo>
                  <a:lnTo>
                    <a:pt x="18610" y="286070"/>
                  </a:lnTo>
                  <a:lnTo>
                    <a:pt x="41078" y="275732"/>
                  </a:lnTo>
                  <a:lnTo>
                    <a:pt x="7582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80">
              <a:extLst>
                <a:ext uri="{FF2B5EF4-FFF2-40B4-BE49-F238E27FC236}">
                  <a16:creationId xmlns:a16="http://schemas.microsoft.com/office/drawing/2014/main" xmlns="" id="{289335B5-D4E4-41F2-B1B7-E4AE44AD7F2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876577" y="1098550"/>
              <a:ext cx="121374" cy="25401"/>
            </a:xfrm>
            <a:custGeom>
              <a:avLst/>
              <a:gdLst/>
              <a:ahLst/>
              <a:cxnLst/>
              <a:rect l="0" t="0" r="0" b="0"/>
              <a:pathLst>
                <a:path w="121374" h="25401">
                  <a:moveTo>
                    <a:pt x="19773" y="25400"/>
                  </a:moveTo>
                  <a:lnTo>
                    <a:pt x="19773" y="25400"/>
                  </a:lnTo>
                  <a:lnTo>
                    <a:pt x="0" y="25400"/>
                  </a:lnTo>
                  <a:lnTo>
                    <a:pt x="947" y="23989"/>
                  </a:lnTo>
                  <a:lnTo>
                    <a:pt x="9525" y="18658"/>
                  </a:lnTo>
                  <a:lnTo>
                    <a:pt x="43704" y="11094"/>
                  </a:lnTo>
                  <a:lnTo>
                    <a:pt x="89580" y="4385"/>
                  </a:lnTo>
                  <a:lnTo>
                    <a:pt x="12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81">
              <a:extLst>
                <a:ext uri="{FF2B5EF4-FFF2-40B4-BE49-F238E27FC236}">
                  <a16:creationId xmlns:a16="http://schemas.microsoft.com/office/drawing/2014/main" xmlns="" id="{71773696-DA71-4902-9801-22CCE040BD3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013205" y="1098550"/>
              <a:ext cx="80018" cy="73602"/>
            </a:xfrm>
            <a:custGeom>
              <a:avLst/>
              <a:gdLst/>
              <a:ahLst/>
              <a:cxnLst/>
              <a:rect l="0" t="0" r="0" b="0"/>
              <a:pathLst>
                <a:path w="80018" h="73602">
                  <a:moveTo>
                    <a:pt x="60945" y="0"/>
                  </a:moveTo>
                  <a:lnTo>
                    <a:pt x="60945" y="0"/>
                  </a:lnTo>
                  <a:lnTo>
                    <a:pt x="46442" y="706"/>
                  </a:lnTo>
                  <a:lnTo>
                    <a:pt x="21632" y="8838"/>
                  </a:lnTo>
                  <a:lnTo>
                    <a:pt x="11488" y="16628"/>
                  </a:lnTo>
                  <a:lnTo>
                    <a:pt x="6806" y="21669"/>
                  </a:lnTo>
                  <a:lnTo>
                    <a:pt x="1605" y="32914"/>
                  </a:lnTo>
                  <a:lnTo>
                    <a:pt x="0" y="44262"/>
                  </a:lnTo>
                  <a:lnTo>
                    <a:pt x="1638" y="54009"/>
                  </a:lnTo>
                  <a:lnTo>
                    <a:pt x="10362" y="63045"/>
                  </a:lnTo>
                  <a:lnTo>
                    <a:pt x="23647" y="70353"/>
                  </a:lnTo>
                  <a:lnTo>
                    <a:pt x="38959" y="73601"/>
                  </a:lnTo>
                  <a:lnTo>
                    <a:pt x="53290" y="71282"/>
                  </a:lnTo>
                  <a:lnTo>
                    <a:pt x="66010" y="64842"/>
                  </a:lnTo>
                  <a:lnTo>
                    <a:pt x="76366" y="54924"/>
                  </a:lnTo>
                  <a:lnTo>
                    <a:pt x="78987" y="50022"/>
                  </a:lnTo>
                  <a:lnTo>
                    <a:pt x="80017" y="40811"/>
                  </a:lnTo>
                  <a:lnTo>
                    <a:pt x="76630" y="24322"/>
                  </a:lnTo>
                  <a:lnTo>
                    <a:pt x="71209" y="15984"/>
                  </a:lnTo>
                  <a:lnTo>
                    <a:pt x="67787" y="12773"/>
                  </a:lnTo>
                  <a:lnTo>
                    <a:pt x="58341" y="9204"/>
                  </a:lnTo>
                  <a:lnTo>
                    <a:pt x="418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656">
            <a:extLst>
              <a:ext uri="{FF2B5EF4-FFF2-40B4-BE49-F238E27FC236}">
                <a16:creationId xmlns:a16="http://schemas.microsoft.com/office/drawing/2014/main" xmlns="" id="{F5BE0BC5-F284-4092-AEAF-895C2BCD7524}"/>
              </a:ext>
            </a:extLst>
          </p:cNvPr>
          <p:cNvGrpSpPr/>
          <p:nvPr/>
        </p:nvGrpSpPr>
        <p:grpSpPr>
          <a:xfrm>
            <a:off x="9486900" y="927100"/>
            <a:ext cx="266701" cy="256719"/>
            <a:chOff x="9486900" y="927100"/>
            <a:chExt cx="266701" cy="256719"/>
          </a:xfrm>
        </p:grpSpPr>
        <p:sp>
          <p:nvSpPr>
            <p:cNvPr id="82" name="SMARTInkShape-3582">
              <a:extLst>
                <a:ext uri="{FF2B5EF4-FFF2-40B4-BE49-F238E27FC236}">
                  <a16:creationId xmlns:a16="http://schemas.microsoft.com/office/drawing/2014/main" xmlns="" id="{B4993D8F-B5E8-4616-B1BB-45783318DD6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486900" y="927100"/>
              <a:ext cx="96794" cy="256719"/>
            </a:xfrm>
            <a:custGeom>
              <a:avLst/>
              <a:gdLst/>
              <a:ahLst/>
              <a:cxnLst/>
              <a:rect l="0" t="0" r="0" b="0"/>
              <a:pathLst>
                <a:path w="96794" h="256719">
                  <a:moveTo>
                    <a:pt x="12700" y="0"/>
                  </a:moveTo>
                  <a:lnTo>
                    <a:pt x="12700" y="0"/>
                  </a:lnTo>
                  <a:lnTo>
                    <a:pt x="12699" y="37351"/>
                  </a:lnTo>
                  <a:lnTo>
                    <a:pt x="16463" y="73391"/>
                  </a:lnTo>
                  <a:lnTo>
                    <a:pt x="22752" y="119112"/>
                  </a:lnTo>
                  <a:lnTo>
                    <a:pt x="24223" y="153128"/>
                  </a:lnTo>
                  <a:lnTo>
                    <a:pt x="24345" y="199339"/>
                  </a:lnTo>
                  <a:lnTo>
                    <a:pt x="18424" y="245711"/>
                  </a:lnTo>
                  <a:lnTo>
                    <a:pt x="15243" y="255961"/>
                  </a:lnTo>
                  <a:lnTo>
                    <a:pt x="14396" y="256718"/>
                  </a:lnTo>
                  <a:lnTo>
                    <a:pt x="13830" y="255812"/>
                  </a:lnTo>
                  <a:lnTo>
                    <a:pt x="30476" y="212064"/>
                  </a:lnTo>
                  <a:lnTo>
                    <a:pt x="52696" y="180034"/>
                  </a:lnTo>
                  <a:lnTo>
                    <a:pt x="74880" y="161686"/>
                  </a:lnTo>
                  <a:lnTo>
                    <a:pt x="84550" y="158408"/>
                  </a:lnTo>
                  <a:lnTo>
                    <a:pt x="88116" y="158522"/>
                  </a:lnTo>
                  <a:lnTo>
                    <a:pt x="91200" y="160009"/>
                  </a:lnTo>
                  <a:lnTo>
                    <a:pt x="96507" y="165424"/>
                  </a:lnTo>
                  <a:lnTo>
                    <a:pt x="96793" y="170255"/>
                  </a:lnTo>
                  <a:lnTo>
                    <a:pt x="86846" y="202903"/>
                  </a:lnTo>
                  <a:lnTo>
                    <a:pt x="63597" y="225533"/>
                  </a:lnTo>
                  <a:lnTo>
                    <a:pt x="33268" y="239999"/>
                  </a:lnTo>
                  <a:lnTo>
                    <a:pt x="18078" y="242368"/>
                  </a:lnTo>
                  <a:lnTo>
                    <a:pt x="12052" y="242012"/>
                  </a:lnTo>
                  <a:lnTo>
                    <a:pt x="8034" y="240364"/>
                  </a:lnTo>
                  <a:lnTo>
                    <a:pt x="5356" y="23785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83">
              <a:extLst>
                <a:ext uri="{FF2B5EF4-FFF2-40B4-BE49-F238E27FC236}">
                  <a16:creationId xmlns:a16="http://schemas.microsoft.com/office/drawing/2014/main" xmlns="" id="{69614F68-8BFC-4B74-BBF6-1473F591BA7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643484" y="1058364"/>
              <a:ext cx="110117" cy="94187"/>
            </a:xfrm>
            <a:custGeom>
              <a:avLst/>
              <a:gdLst/>
              <a:ahLst/>
              <a:cxnLst/>
              <a:rect l="0" t="0" r="0" b="0"/>
              <a:pathLst>
                <a:path w="110117" h="94187">
                  <a:moveTo>
                    <a:pt x="21216" y="27486"/>
                  </a:moveTo>
                  <a:lnTo>
                    <a:pt x="21216" y="27486"/>
                  </a:lnTo>
                  <a:lnTo>
                    <a:pt x="27958" y="30857"/>
                  </a:lnTo>
                  <a:lnTo>
                    <a:pt x="42264" y="32953"/>
                  </a:lnTo>
                  <a:lnTo>
                    <a:pt x="59907" y="30203"/>
                  </a:lnTo>
                  <a:lnTo>
                    <a:pt x="75170" y="21549"/>
                  </a:lnTo>
                  <a:lnTo>
                    <a:pt x="85259" y="10048"/>
                  </a:lnTo>
                  <a:lnTo>
                    <a:pt x="85783" y="6688"/>
                  </a:lnTo>
                  <a:lnTo>
                    <a:pt x="84722" y="3743"/>
                  </a:lnTo>
                  <a:lnTo>
                    <a:pt x="82604" y="1074"/>
                  </a:lnTo>
                  <a:lnTo>
                    <a:pt x="78368" y="0"/>
                  </a:lnTo>
                  <a:lnTo>
                    <a:pt x="66137" y="689"/>
                  </a:lnTo>
                  <a:lnTo>
                    <a:pt x="40013" y="8414"/>
                  </a:lnTo>
                  <a:lnTo>
                    <a:pt x="13302" y="26382"/>
                  </a:lnTo>
                  <a:lnTo>
                    <a:pt x="3587" y="39695"/>
                  </a:lnTo>
                  <a:lnTo>
                    <a:pt x="996" y="46209"/>
                  </a:lnTo>
                  <a:lnTo>
                    <a:pt x="0" y="60972"/>
                  </a:lnTo>
                  <a:lnTo>
                    <a:pt x="723" y="68860"/>
                  </a:lnTo>
                  <a:lnTo>
                    <a:pt x="4731" y="75530"/>
                  </a:lnTo>
                  <a:lnTo>
                    <a:pt x="18593" y="86704"/>
                  </a:lnTo>
                  <a:lnTo>
                    <a:pt x="49601" y="94186"/>
                  </a:lnTo>
                  <a:lnTo>
                    <a:pt x="93772" y="92350"/>
                  </a:lnTo>
                  <a:lnTo>
                    <a:pt x="110116" y="90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57">
            <a:extLst>
              <a:ext uri="{FF2B5EF4-FFF2-40B4-BE49-F238E27FC236}">
                <a16:creationId xmlns:a16="http://schemas.microsoft.com/office/drawing/2014/main" xmlns="" id="{1C109115-2A9F-4101-9CED-272908D01A26}"/>
              </a:ext>
            </a:extLst>
          </p:cNvPr>
          <p:cNvGrpSpPr/>
          <p:nvPr/>
        </p:nvGrpSpPr>
        <p:grpSpPr>
          <a:xfrm>
            <a:off x="10141211" y="952500"/>
            <a:ext cx="564890" cy="219211"/>
            <a:chOff x="10141211" y="952500"/>
            <a:chExt cx="564890" cy="219211"/>
          </a:xfrm>
        </p:grpSpPr>
        <p:sp>
          <p:nvSpPr>
            <p:cNvPr id="85" name="SMARTInkShape-3584">
              <a:extLst>
                <a:ext uri="{FF2B5EF4-FFF2-40B4-BE49-F238E27FC236}">
                  <a16:creationId xmlns:a16="http://schemas.microsoft.com/office/drawing/2014/main" xmlns="" id="{0CC55DD2-A7F0-49AE-9691-4B9E69936C8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141211" y="959467"/>
              <a:ext cx="150455" cy="212244"/>
            </a:xfrm>
            <a:custGeom>
              <a:avLst/>
              <a:gdLst/>
              <a:ahLst/>
              <a:cxnLst/>
              <a:rect l="0" t="0" r="0" b="0"/>
              <a:pathLst>
                <a:path w="150455" h="212244">
                  <a:moveTo>
                    <a:pt x="6089" y="196233"/>
                  </a:moveTo>
                  <a:lnTo>
                    <a:pt x="6089" y="196233"/>
                  </a:lnTo>
                  <a:lnTo>
                    <a:pt x="621" y="207168"/>
                  </a:lnTo>
                  <a:lnTo>
                    <a:pt x="0" y="211781"/>
                  </a:lnTo>
                  <a:lnTo>
                    <a:pt x="619" y="212243"/>
                  </a:lnTo>
                  <a:lnTo>
                    <a:pt x="1737" y="211845"/>
                  </a:lnTo>
                  <a:lnTo>
                    <a:pt x="3187" y="210874"/>
                  </a:lnTo>
                  <a:lnTo>
                    <a:pt x="42084" y="165709"/>
                  </a:lnTo>
                  <a:lnTo>
                    <a:pt x="68182" y="129098"/>
                  </a:lnTo>
                  <a:lnTo>
                    <a:pt x="87779" y="96545"/>
                  </a:lnTo>
                  <a:lnTo>
                    <a:pt x="118644" y="49260"/>
                  </a:lnTo>
                  <a:lnTo>
                    <a:pt x="143608" y="5533"/>
                  </a:lnTo>
                  <a:lnTo>
                    <a:pt x="146452" y="1366"/>
                  </a:lnTo>
                  <a:lnTo>
                    <a:pt x="148347" y="0"/>
                  </a:lnTo>
                  <a:lnTo>
                    <a:pt x="149610" y="500"/>
                  </a:lnTo>
                  <a:lnTo>
                    <a:pt x="150454" y="2244"/>
                  </a:lnTo>
                  <a:lnTo>
                    <a:pt x="150035" y="45455"/>
                  </a:lnTo>
                  <a:lnTo>
                    <a:pt x="147047" y="88764"/>
                  </a:lnTo>
                  <a:lnTo>
                    <a:pt x="146161" y="132875"/>
                  </a:lnTo>
                  <a:lnTo>
                    <a:pt x="149233" y="178544"/>
                  </a:lnTo>
                  <a:lnTo>
                    <a:pt x="148966" y="190253"/>
                  </a:lnTo>
                  <a:lnTo>
                    <a:pt x="145789" y="20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85">
              <a:extLst>
                <a:ext uri="{FF2B5EF4-FFF2-40B4-BE49-F238E27FC236}">
                  <a16:creationId xmlns:a16="http://schemas.microsoft.com/office/drawing/2014/main" xmlns="" id="{27C3B3D2-4A94-4F16-AD9C-47BFE1A31C1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242550" y="1079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47660" y="45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86">
              <a:extLst>
                <a:ext uri="{FF2B5EF4-FFF2-40B4-BE49-F238E27FC236}">
                  <a16:creationId xmlns:a16="http://schemas.microsoft.com/office/drawing/2014/main" xmlns="" id="{2BCFEB1A-9404-430C-980B-D99B2117705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378988" y="952500"/>
              <a:ext cx="219385" cy="191652"/>
            </a:xfrm>
            <a:custGeom>
              <a:avLst/>
              <a:gdLst/>
              <a:ahLst/>
              <a:cxnLst/>
              <a:rect l="0" t="0" r="0" b="0"/>
              <a:pathLst>
                <a:path w="219385" h="191652">
                  <a:moveTo>
                    <a:pt x="28662" y="50800"/>
                  </a:moveTo>
                  <a:lnTo>
                    <a:pt x="28662" y="50800"/>
                  </a:lnTo>
                  <a:lnTo>
                    <a:pt x="19824" y="89524"/>
                  </a:lnTo>
                  <a:lnTo>
                    <a:pt x="11655" y="129658"/>
                  </a:lnTo>
                  <a:lnTo>
                    <a:pt x="4506" y="175363"/>
                  </a:lnTo>
                  <a:lnTo>
                    <a:pt x="3632" y="189386"/>
                  </a:lnTo>
                  <a:lnTo>
                    <a:pt x="2802" y="191168"/>
                  </a:lnTo>
                  <a:lnTo>
                    <a:pt x="1544" y="191651"/>
                  </a:lnTo>
                  <a:lnTo>
                    <a:pt x="0" y="191267"/>
                  </a:lnTo>
                  <a:lnTo>
                    <a:pt x="1198" y="173872"/>
                  </a:lnTo>
                  <a:lnTo>
                    <a:pt x="13699" y="129203"/>
                  </a:lnTo>
                  <a:lnTo>
                    <a:pt x="24128" y="96935"/>
                  </a:lnTo>
                  <a:lnTo>
                    <a:pt x="41900" y="49810"/>
                  </a:lnTo>
                  <a:lnTo>
                    <a:pt x="61093" y="12034"/>
                  </a:lnTo>
                  <a:lnTo>
                    <a:pt x="67300" y="5348"/>
                  </a:lnTo>
                  <a:lnTo>
                    <a:pt x="69942" y="5682"/>
                  </a:lnTo>
                  <a:lnTo>
                    <a:pt x="72410" y="8022"/>
                  </a:lnTo>
                  <a:lnTo>
                    <a:pt x="74761" y="11698"/>
                  </a:lnTo>
                  <a:lnTo>
                    <a:pt x="83604" y="48015"/>
                  </a:lnTo>
                  <a:lnTo>
                    <a:pt x="89313" y="83606"/>
                  </a:lnTo>
                  <a:lnTo>
                    <a:pt x="92022" y="120257"/>
                  </a:lnTo>
                  <a:lnTo>
                    <a:pt x="100785" y="160841"/>
                  </a:lnTo>
                  <a:lnTo>
                    <a:pt x="104260" y="168611"/>
                  </a:lnTo>
                  <a:lnTo>
                    <a:pt x="108695" y="173791"/>
                  </a:lnTo>
                  <a:lnTo>
                    <a:pt x="119265" y="179546"/>
                  </a:lnTo>
                  <a:lnTo>
                    <a:pt x="132901" y="178341"/>
                  </a:lnTo>
                  <a:lnTo>
                    <a:pt x="148367" y="171690"/>
                  </a:lnTo>
                  <a:lnTo>
                    <a:pt x="164650" y="159327"/>
                  </a:lnTo>
                  <a:lnTo>
                    <a:pt x="182940" y="129758"/>
                  </a:lnTo>
                  <a:lnTo>
                    <a:pt x="200669" y="87444"/>
                  </a:lnTo>
                  <a:lnTo>
                    <a:pt x="215956" y="42529"/>
                  </a:lnTo>
                  <a:lnTo>
                    <a:pt x="219384" y="22194"/>
                  </a:lnTo>
                  <a:lnTo>
                    <a:pt x="219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87">
              <a:extLst>
                <a:ext uri="{FF2B5EF4-FFF2-40B4-BE49-F238E27FC236}">
                  <a16:creationId xmlns:a16="http://schemas.microsoft.com/office/drawing/2014/main" xmlns="" id="{8035A763-37BA-4B90-9F21-8688378F78B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699750" y="1111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5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58">
            <a:extLst>
              <a:ext uri="{FF2B5EF4-FFF2-40B4-BE49-F238E27FC236}">
                <a16:creationId xmlns:a16="http://schemas.microsoft.com/office/drawing/2014/main" xmlns="" id="{AD30C36B-8DF5-44CA-8E06-8586CA2697D1}"/>
              </a:ext>
            </a:extLst>
          </p:cNvPr>
          <p:cNvGrpSpPr/>
          <p:nvPr/>
        </p:nvGrpSpPr>
        <p:grpSpPr>
          <a:xfrm>
            <a:off x="4171950" y="1530350"/>
            <a:ext cx="469901" cy="223074"/>
            <a:chOff x="4171950" y="1530350"/>
            <a:chExt cx="469901" cy="223074"/>
          </a:xfrm>
        </p:grpSpPr>
        <p:sp>
          <p:nvSpPr>
            <p:cNvPr id="90" name="SMARTInkShape-3588">
              <a:extLst>
                <a:ext uri="{FF2B5EF4-FFF2-40B4-BE49-F238E27FC236}">
                  <a16:creationId xmlns:a16="http://schemas.microsoft.com/office/drawing/2014/main" xmlns="" id="{72058A99-DACD-4E87-B063-C6D760EA7E0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171950" y="1530350"/>
              <a:ext cx="189168" cy="223074"/>
            </a:xfrm>
            <a:custGeom>
              <a:avLst/>
              <a:gdLst/>
              <a:ahLst/>
              <a:cxnLst/>
              <a:rect l="0" t="0" r="0" b="0"/>
              <a:pathLst>
                <a:path w="189168" h="223074">
                  <a:moveTo>
                    <a:pt x="0" y="38100"/>
                  </a:moveTo>
                  <a:lnTo>
                    <a:pt x="0" y="38100"/>
                  </a:lnTo>
                  <a:lnTo>
                    <a:pt x="0" y="15633"/>
                  </a:lnTo>
                  <a:lnTo>
                    <a:pt x="0" y="17061"/>
                  </a:lnTo>
                  <a:lnTo>
                    <a:pt x="10831" y="62977"/>
                  </a:lnTo>
                  <a:lnTo>
                    <a:pt x="17712" y="101837"/>
                  </a:lnTo>
                  <a:lnTo>
                    <a:pt x="28375" y="144631"/>
                  </a:lnTo>
                  <a:lnTo>
                    <a:pt x="41177" y="185768"/>
                  </a:lnTo>
                  <a:lnTo>
                    <a:pt x="57356" y="211205"/>
                  </a:lnTo>
                  <a:lnTo>
                    <a:pt x="66884" y="220399"/>
                  </a:lnTo>
                  <a:lnTo>
                    <a:pt x="70695" y="222427"/>
                  </a:lnTo>
                  <a:lnTo>
                    <a:pt x="73941" y="223073"/>
                  </a:lnTo>
                  <a:lnTo>
                    <a:pt x="76810" y="222799"/>
                  </a:lnTo>
                  <a:lnTo>
                    <a:pt x="79429" y="220499"/>
                  </a:lnTo>
                  <a:lnTo>
                    <a:pt x="84220" y="212300"/>
                  </a:lnTo>
                  <a:lnTo>
                    <a:pt x="95191" y="167979"/>
                  </a:lnTo>
                  <a:lnTo>
                    <a:pt x="105825" y="124113"/>
                  </a:lnTo>
                  <a:lnTo>
                    <a:pt x="110063" y="115604"/>
                  </a:lnTo>
                  <a:lnTo>
                    <a:pt x="111475" y="114464"/>
                  </a:lnTo>
                  <a:lnTo>
                    <a:pt x="112417" y="115114"/>
                  </a:lnTo>
                  <a:lnTo>
                    <a:pt x="126399" y="152308"/>
                  </a:lnTo>
                  <a:lnTo>
                    <a:pt x="141403" y="171423"/>
                  </a:lnTo>
                  <a:lnTo>
                    <a:pt x="151276" y="178493"/>
                  </a:lnTo>
                  <a:lnTo>
                    <a:pt x="155884" y="180379"/>
                  </a:lnTo>
                  <a:lnTo>
                    <a:pt x="159661" y="180930"/>
                  </a:lnTo>
                  <a:lnTo>
                    <a:pt x="165740" y="179662"/>
                  </a:lnTo>
                  <a:lnTo>
                    <a:pt x="176500" y="164868"/>
                  </a:lnTo>
                  <a:lnTo>
                    <a:pt x="182639" y="119376"/>
                  </a:lnTo>
                  <a:lnTo>
                    <a:pt x="184407" y="77312"/>
                  </a:lnTo>
                  <a:lnTo>
                    <a:pt x="188382" y="37097"/>
                  </a:lnTo>
                  <a:lnTo>
                    <a:pt x="189167" y="1538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89">
              <a:extLst>
                <a:ext uri="{FF2B5EF4-FFF2-40B4-BE49-F238E27FC236}">
                  <a16:creationId xmlns:a16="http://schemas.microsoft.com/office/drawing/2014/main" xmlns="" id="{139E90B0-D1F6-4F7B-B1E0-FEE31C5B76E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483983" y="159385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1801" y="706"/>
                  </a:lnTo>
                  <a:lnTo>
                    <a:pt x="81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90">
              <a:extLst>
                <a:ext uri="{FF2B5EF4-FFF2-40B4-BE49-F238E27FC236}">
                  <a16:creationId xmlns:a16="http://schemas.microsoft.com/office/drawing/2014/main" xmlns="" id="{392FF5AB-5B40-4DBF-8633-9B005F17640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497565" y="1644650"/>
              <a:ext cx="144286" cy="25139"/>
            </a:xfrm>
            <a:custGeom>
              <a:avLst/>
              <a:gdLst/>
              <a:ahLst/>
              <a:cxnLst/>
              <a:rect l="0" t="0" r="0" b="0"/>
              <a:pathLst>
                <a:path w="144286" h="2513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2242" y="25138"/>
                  </a:lnTo>
                  <a:lnTo>
                    <a:pt x="47227" y="18580"/>
                  </a:lnTo>
                  <a:lnTo>
                    <a:pt x="89970" y="11071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659">
            <a:extLst>
              <a:ext uri="{FF2B5EF4-FFF2-40B4-BE49-F238E27FC236}">
                <a16:creationId xmlns:a16="http://schemas.microsoft.com/office/drawing/2014/main" xmlns="" id="{8617A398-77D0-4DCB-A9A0-1BC329D574B3}"/>
              </a:ext>
            </a:extLst>
          </p:cNvPr>
          <p:cNvGrpSpPr/>
          <p:nvPr/>
        </p:nvGrpSpPr>
        <p:grpSpPr>
          <a:xfrm>
            <a:off x="4851400" y="1316162"/>
            <a:ext cx="717287" cy="694096"/>
            <a:chOff x="4851400" y="1316162"/>
            <a:chExt cx="717287" cy="694096"/>
          </a:xfrm>
        </p:grpSpPr>
        <p:sp>
          <p:nvSpPr>
            <p:cNvPr id="94" name="SMARTInkShape-3591">
              <a:extLst>
                <a:ext uri="{FF2B5EF4-FFF2-40B4-BE49-F238E27FC236}">
                  <a16:creationId xmlns:a16="http://schemas.microsoft.com/office/drawing/2014/main" xmlns="" id="{A7B72CE8-EA54-45F9-B227-7EA7924CBBD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904351" y="1474761"/>
              <a:ext cx="188350" cy="209343"/>
            </a:xfrm>
            <a:custGeom>
              <a:avLst/>
              <a:gdLst/>
              <a:ahLst/>
              <a:cxnLst/>
              <a:rect l="0" t="0" r="0" b="0"/>
              <a:pathLst>
                <a:path w="188350" h="209343">
                  <a:moveTo>
                    <a:pt x="118499" y="30189"/>
                  </a:moveTo>
                  <a:lnTo>
                    <a:pt x="118499" y="30189"/>
                  </a:lnTo>
                  <a:lnTo>
                    <a:pt x="117794" y="20050"/>
                  </a:lnTo>
                  <a:lnTo>
                    <a:pt x="115128" y="12512"/>
                  </a:lnTo>
                  <a:lnTo>
                    <a:pt x="107829" y="6340"/>
                  </a:lnTo>
                  <a:lnTo>
                    <a:pt x="97529" y="1951"/>
                  </a:lnTo>
                  <a:lnTo>
                    <a:pt x="85896" y="0"/>
                  </a:lnTo>
                  <a:lnTo>
                    <a:pt x="73670" y="4777"/>
                  </a:lnTo>
                  <a:lnTo>
                    <a:pt x="59769" y="16778"/>
                  </a:lnTo>
                  <a:lnTo>
                    <a:pt x="33521" y="52007"/>
                  </a:lnTo>
                  <a:lnTo>
                    <a:pt x="13122" y="97175"/>
                  </a:lnTo>
                  <a:lnTo>
                    <a:pt x="2688" y="141445"/>
                  </a:lnTo>
                  <a:lnTo>
                    <a:pt x="0" y="168536"/>
                  </a:lnTo>
                  <a:lnTo>
                    <a:pt x="2105" y="179571"/>
                  </a:lnTo>
                  <a:lnTo>
                    <a:pt x="11970" y="197475"/>
                  </a:lnTo>
                  <a:lnTo>
                    <a:pt x="19257" y="203096"/>
                  </a:lnTo>
                  <a:lnTo>
                    <a:pt x="36762" y="209342"/>
                  </a:lnTo>
                  <a:lnTo>
                    <a:pt x="58183" y="206474"/>
                  </a:lnTo>
                  <a:lnTo>
                    <a:pt x="92160" y="191077"/>
                  </a:lnTo>
                  <a:lnTo>
                    <a:pt x="112437" y="175778"/>
                  </a:lnTo>
                  <a:lnTo>
                    <a:pt x="135047" y="146626"/>
                  </a:lnTo>
                  <a:lnTo>
                    <a:pt x="146079" y="123567"/>
                  </a:lnTo>
                  <a:lnTo>
                    <a:pt x="150111" y="83413"/>
                  </a:lnTo>
                  <a:lnTo>
                    <a:pt x="140095" y="43607"/>
                  </a:lnTo>
                  <a:lnTo>
                    <a:pt x="123864" y="25334"/>
                  </a:lnTo>
                  <a:lnTo>
                    <a:pt x="113609" y="18486"/>
                  </a:lnTo>
                  <a:lnTo>
                    <a:pt x="90925" y="12758"/>
                  </a:lnTo>
                  <a:lnTo>
                    <a:pt x="67439" y="13975"/>
                  </a:lnTo>
                  <a:lnTo>
                    <a:pt x="45240" y="21572"/>
                  </a:lnTo>
                  <a:lnTo>
                    <a:pt x="29261" y="32004"/>
                  </a:lnTo>
                  <a:lnTo>
                    <a:pt x="23023" y="37749"/>
                  </a:lnTo>
                  <a:lnTo>
                    <a:pt x="19571" y="43696"/>
                  </a:lnTo>
                  <a:lnTo>
                    <a:pt x="17616" y="55948"/>
                  </a:lnTo>
                  <a:lnTo>
                    <a:pt x="20199" y="61472"/>
                  </a:lnTo>
                  <a:lnTo>
                    <a:pt x="30595" y="71374"/>
                  </a:lnTo>
                  <a:lnTo>
                    <a:pt x="65799" y="78140"/>
                  </a:lnTo>
                  <a:lnTo>
                    <a:pt x="97899" y="75960"/>
                  </a:lnTo>
                  <a:lnTo>
                    <a:pt x="131215" y="70287"/>
                  </a:lnTo>
                  <a:lnTo>
                    <a:pt x="188349" y="55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92">
              <a:extLst>
                <a:ext uri="{FF2B5EF4-FFF2-40B4-BE49-F238E27FC236}">
                  <a16:creationId xmlns:a16="http://schemas.microsoft.com/office/drawing/2014/main" xmlns="" id="{CD1C8D87-BA3C-4B30-ABF0-3885EDC7A99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959796" y="1316162"/>
              <a:ext cx="120205" cy="112589"/>
            </a:xfrm>
            <a:custGeom>
              <a:avLst/>
              <a:gdLst/>
              <a:ahLst/>
              <a:cxnLst/>
              <a:rect l="0" t="0" r="0" b="0"/>
              <a:pathLst>
                <a:path w="120205" h="112589">
                  <a:moveTo>
                    <a:pt x="31304" y="36388"/>
                  </a:moveTo>
                  <a:lnTo>
                    <a:pt x="31304" y="36388"/>
                  </a:lnTo>
                  <a:lnTo>
                    <a:pt x="31304" y="33017"/>
                  </a:lnTo>
                  <a:lnTo>
                    <a:pt x="30598" y="32024"/>
                  </a:lnTo>
                  <a:lnTo>
                    <a:pt x="29423" y="31362"/>
                  </a:lnTo>
                  <a:lnTo>
                    <a:pt x="27933" y="30921"/>
                  </a:lnTo>
                  <a:lnTo>
                    <a:pt x="26235" y="32037"/>
                  </a:lnTo>
                  <a:lnTo>
                    <a:pt x="9933" y="56821"/>
                  </a:lnTo>
                  <a:lnTo>
                    <a:pt x="1060" y="77257"/>
                  </a:lnTo>
                  <a:lnTo>
                    <a:pt x="558" y="77745"/>
                  </a:lnTo>
                  <a:lnTo>
                    <a:pt x="223" y="77365"/>
                  </a:lnTo>
                  <a:lnTo>
                    <a:pt x="0" y="76406"/>
                  </a:lnTo>
                  <a:lnTo>
                    <a:pt x="32074" y="31981"/>
                  </a:lnTo>
                  <a:lnTo>
                    <a:pt x="56413" y="1915"/>
                  </a:lnTo>
                  <a:lnTo>
                    <a:pt x="59333" y="0"/>
                  </a:lnTo>
                  <a:lnTo>
                    <a:pt x="61984" y="135"/>
                  </a:lnTo>
                  <a:lnTo>
                    <a:pt x="64457" y="1636"/>
                  </a:lnTo>
                  <a:lnTo>
                    <a:pt x="71309" y="17232"/>
                  </a:lnTo>
                  <a:lnTo>
                    <a:pt x="87573" y="64267"/>
                  </a:lnTo>
                  <a:lnTo>
                    <a:pt x="120204" y="112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93">
              <a:extLst>
                <a:ext uri="{FF2B5EF4-FFF2-40B4-BE49-F238E27FC236}">
                  <a16:creationId xmlns:a16="http://schemas.microsoft.com/office/drawing/2014/main" xmlns="" id="{30E80574-7A5E-41E1-9C2C-86CEE788ACC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43500" y="15875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10818"/>
                  </a:lnTo>
                  <a:lnTo>
                    <a:pt x="84462" y="38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94">
              <a:extLst>
                <a:ext uri="{FF2B5EF4-FFF2-40B4-BE49-F238E27FC236}">
                  <a16:creationId xmlns:a16="http://schemas.microsoft.com/office/drawing/2014/main" xmlns="" id="{838D2F08-EFC7-4D42-85B2-B83406BC047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355034" y="1448764"/>
              <a:ext cx="150417" cy="195232"/>
            </a:xfrm>
            <a:custGeom>
              <a:avLst/>
              <a:gdLst/>
              <a:ahLst/>
              <a:cxnLst/>
              <a:rect l="0" t="0" r="0" b="0"/>
              <a:pathLst>
                <a:path w="150417" h="195232">
                  <a:moveTo>
                    <a:pt x="80566" y="43486"/>
                  </a:moveTo>
                  <a:lnTo>
                    <a:pt x="80566" y="43486"/>
                  </a:lnTo>
                  <a:lnTo>
                    <a:pt x="74791" y="38416"/>
                  </a:lnTo>
                  <a:lnTo>
                    <a:pt x="68357" y="34648"/>
                  </a:lnTo>
                  <a:lnTo>
                    <a:pt x="58912" y="34384"/>
                  </a:lnTo>
                  <a:lnTo>
                    <a:pt x="53430" y="35301"/>
                  </a:lnTo>
                  <a:lnTo>
                    <a:pt x="41695" y="43846"/>
                  </a:lnTo>
                  <a:lnTo>
                    <a:pt x="16914" y="72328"/>
                  </a:lnTo>
                  <a:lnTo>
                    <a:pt x="4712" y="103537"/>
                  </a:lnTo>
                  <a:lnTo>
                    <a:pt x="0" y="136225"/>
                  </a:lnTo>
                  <a:lnTo>
                    <a:pt x="5346" y="168252"/>
                  </a:lnTo>
                  <a:lnTo>
                    <a:pt x="13974" y="183839"/>
                  </a:lnTo>
                  <a:lnTo>
                    <a:pt x="19238" y="189971"/>
                  </a:lnTo>
                  <a:lnTo>
                    <a:pt x="24864" y="193354"/>
                  </a:lnTo>
                  <a:lnTo>
                    <a:pt x="36759" y="195231"/>
                  </a:lnTo>
                  <a:lnTo>
                    <a:pt x="50983" y="188069"/>
                  </a:lnTo>
                  <a:lnTo>
                    <a:pt x="83111" y="160475"/>
                  </a:lnTo>
                  <a:lnTo>
                    <a:pt x="104839" y="129420"/>
                  </a:lnTo>
                  <a:lnTo>
                    <a:pt x="114569" y="86665"/>
                  </a:lnTo>
                  <a:lnTo>
                    <a:pt x="114081" y="44991"/>
                  </a:lnTo>
                  <a:lnTo>
                    <a:pt x="107456" y="24399"/>
                  </a:lnTo>
                  <a:lnTo>
                    <a:pt x="102726" y="15945"/>
                  </a:lnTo>
                  <a:lnTo>
                    <a:pt x="86182" y="4670"/>
                  </a:lnTo>
                  <a:lnTo>
                    <a:pt x="75843" y="675"/>
                  </a:lnTo>
                  <a:lnTo>
                    <a:pt x="56830" y="0"/>
                  </a:lnTo>
                  <a:lnTo>
                    <a:pt x="47809" y="1795"/>
                  </a:lnTo>
                  <a:lnTo>
                    <a:pt x="41089" y="5814"/>
                  </a:lnTo>
                  <a:lnTo>
                    <a:pt x="31741" y="17806"/>
                  </a:lnTo>
                  <a:lnTo>
                    <a:pt x="30377" y="24249"/>
                  </a:lnTo>
                  <a:lnTo>
                    <a:pt x="32624" y="37053"/>
                  </a:lnTo>
                  <a:lnTo>
                    <a:pt x="45194" y="56161"/>
                  </a:lnTo>
                  <a:lnTo>
                    <a:pt x="58260" y="65112"/>
                  </a:lnTo>
                  <a:lnTo>
                    <a:pt x="96386" y="76607"/>
                  </a:lnTo>
                  <a:lnTo>
                    <a:pt x="150416" y="81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95">
              <a:extLst>
                <a:ext uri="{FF2B5EF4-FFF2-40B4-BE49-F238E27FC236}">
                  <a16:creationId xmlns:a16="http://schemas.microsoft.com/office/drawing/2014/main" xmlns="" id="{3D22B0E1-F345-403A-86C5-97877E62BE2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495621" y="1656846"/>
              <a:ext cx="73066" cy="59174"/>
            </a:xfrm>
            <a:custGeom>
              <a:avLst/>
              <a:gdLst/>
              <a:ahLst/>
              <a:cxnLst/>
              <a:rect l="0" t="0" r="0" b="0"/>
              <a:pathLst>
                <a:path w="73066" h="59174">
                  <a:moveTo>
                    <a:pt x="35229" y="6854"/>
                  </a:moveTo>
                  <a:lnTo>
                    <a:pt x="35229" y="6854"/>
                  </a:lnTo>
                  <a:lnTo>
                    <a:pt x="31858" y="3483"/>
                  </a:lnTo>
                  <a:lnTo>
                    <a:pt x="26440" y="1828"/>
                  </a:lnTo>
                  <a:lnTo>
                    <a:pt x="23020" y="1387"/>
                  </a:lnTo>
                  <a:lnTo>
                    <a:pt x="13575" y="6541"/>
                  </a:lnTo>
                  <a:lnTo>
                    <a:pt x="8093" y="10878"/>
                  </a:lnTo>
                  <a:lnTo>
                    <a:pt x="2002" y="21343"/>
                  </a:lnTo>
                  <a:lnTo>
                    <a:pt x="0" y="33049"/>
                  </a:lnTo>
                  <a:lnTo>
                    <a:pt x="1462" y="45307"/>
                  </a:lnTo>
                  <a:lnTo>
                    <a:pt x="4251" y="50128"/>
                  </a:lnTo>
                  <a:lnTo>
                    <a:pt x="12994" y="57367"/>
                  </a:lnTo>
                  <a:lnTo>
                    <a:pt x="25817" y="59173"/>
                  </a:lnTo>
                  <a:lnTo>
                    <a:pt x="33188" y="58667"/>
                  </a:lnTo>
                  <a:lnTo>
                    <a:pt x="57045" y="47841"/>
                  </a:lnTo>
                  <a:lnTo>
                    <a:pt x="67974" y="37065"/>
                  </a:lnTo>
                  <a:lnTo>
                    <a:pt x="71876" y="31228"/>
                  </a:lnTo>
                  <a:lnTo>
                    <a:pt x="73065" y="25220"/>
                  </a:lnTo>
                  <a:lnTo>
                    <a:pt x="70625" y="12900"/>
                  </a:lnTo>
                  <a:lnTo>
                    <a:pt x="66588" y="8062"/>
                  </a:lnTo>
                  <a:lnTo>
                    <a:pt x="54575" y="806"/>
                  </a:lnTo>
                  <a:lnTo>
                    <a:pt x="48127" y="0"/>
                  </a:lnTo>
                  <a:lnTo>
                    <a:pt x="22529" y="6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96">
              <a:extLst>
                <a:ext uri="{FF2B5EF4-FFF2-40B4-BE49-F238E27FC236}">
                  <a16:creationId xmlns:a16="http://schemas.microsoft.com/office/drawing/2014/main" xmlns="" id="{6F5E1F23-AF3D-4BDC-87FD-6B2DE8D2786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851400" y="1778000"/>
              <a:ext cx="641351" cy="50801"/>
            </a:xfrm>
            <a:custGeom>
              <a:avLst/>
              <a:gdLst/>
              <a:ahLst/>
              <a:cxnLst/>
              <a:rect l="0" t="0" r="0" b="0"/>
              <a:pathLst>
                <a:path w="641351" h="50801">
                  <a:moveTo>
                    <a:pt x="0" y="50800"/>
                  </a:moveTo>
                  <a:lnTo>
                    <a:pt x="0" y="50800"/>
                  </a:lnTo>
                  <a:lnTo>
                    <a:pt x="45495" y="45730"/>
                  </a:lnTo>
                  <a:lnTo>
                    <a:pt x="68430" y="43892"/>
                  </a:lnTo>
                  <a:lnTo>
                    <a:pt x="94303" y="41962"/>
                  </a:lnTo>
                  <a:lnTo>
                    <a:pt x="126369" y="38558"/>
                  </a:lnTo>
                  <a:lnTo>
                    <a:pt x="162563" y="34172"/>
                  </a:lnTo>
                  <a:lnTo>
                    <a:pt x="201508" y="29131"/>
                  </a:lnTo>
                  <a:lnTo>
                    <a:pt x="244406" y="24360"/>
                  </a:lnTo>
                  <a:lnTo>
                    <a:pt x="289937" y="19768"/>
                  </a:lnTo>
                  <a:lnTo>
                    <a:pt x="337224" y="15295"/>
                  </a:lnTo>
                  <a:lnTo>
                    <a:pt x="384272" y="11608"/>
                  </a:lnTo>
                  <a:lnTo>
                    <a:pt x="431159" y="8444"/>
                  </a:lnTo>
                  <a:lnTo>
                    <a:pt x="477939" y="5629"/>
                  </a:lnTo>
                  <a:lnTo>
                    <a:pt x="516887" y="3753"/>
                  </a:lnTo>
                  <a:lnTo>
                    <a:pt x="550614" y="2502"/>
                  </a:lnTo>
                  <a:lnTo>
                    <a:pt x="580859" y="1668"/>
                  </a:lnTo>
                  <a:lnTo>
                    <a:pt x="641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97">
              <a:extLst>
                <a:ext uri="{FF2B5EF4-FFF2-40B4-BE49-F238E27FC236}">
                  <a16:creationId xmlns:a16="http://schemas.microsoft.com/office/drawing/2014/main" xmlns="" id="{E604DA10-8010-4124-92C1-367ADDA4BA9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162286" y="1881888"/>
              <a:ext cx="82815" cy="128370"/>
            </a:xfrm>
            <a:custGeom>
              <a:avLst/>
              <a:gdLst/>
              <a:ahLst/>
              <a:cxnLst/>
              <a:rect l="0" t="0" r="0" b="0"/>
              <a:pathLst>
                <a:path w="82815" h="128370">
                  <a:moveTo>
                    <a:pt x="82814" y="23112"/>
                  </a:moveTo>
                  <a:lnTo>
                    <a:pt x="82814" y="23112"/>
                  </a:lnTo>
                  <a:lnTo>
                    <a:pt x="73976" y="5435"/>
                  </a:lnTo>
                  <a:lnTo>
                    <a:pt x="69866" y="2861"/>
                  </a:lnTo>
                  <a:lnTo>
                    <a:pt x="57774" y="0"/>
                  </a:lnTo>
                  <a:lnTo>
                    <a:pt x="35099" y="1761"/>
                  </a:lnTo>
                  <a:lnTo>
                    <a:pt x="20685" y="8684"/>
                  </a:lnTo>
                  <a:lnTo>
                    <a:pt x="4434" y="22600"/>
                  </a:lnTo>
                  <a:lnTo>
                    <a:pt x="927" y="27004"/>
                  </a:lnTo>
                  <a:lnTo>
                    <a:pt x="0" y="32057"/>
                  </a:lnTo>
                  <a:lnTo>
                    <a:pt x="2734" y="43315"/>
                  </a:lnTo>
                  <a:lnTo>
                    <a:pt x="10534" y="53493"/>
                  </a:lnTo>
                  <a:lnTo>
                    <a:pt x="36159" y="71525"/>
                  </a:lnTo>
                  <a:lnTo>
                    <a:pt x="69205" y="91045"/>
                  </a:lnTo>
                  <a:lnTo>
                    <a:pt x="71625" y="93801"/>
                  </a:lnTo>
                  <a:lnTo>
                    <a:pt x="71826" y="97754"/>
                  </a:lnTo>
                  <a:lnTo>
                    <a:pt x="68288" y="107792"/>
                  </a:lnTo>
                  <a:lnTo>
                    <a:pt x="56368" y="117427"/>
                  </a:lnTo>
                  <a:lnTo>
                    <a:pt x="40721" y="125002"/>
                  </a:lnTo>
                  <a:lnTo>
                    <a:pt x="26712" y="128369"/>
                  </a:lnTo>
                  <a:lnTo>
                    <a:pt x="15311" y="127984"/>
                  </a:lnTo>
                  <a:lnTo>
                    <a:pt x="264" y="12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98">
              <a:extLst>
                <a:ext uri="{FF2B5EF4-FFF2-40B4-BE49-F238E27FC236}">
                  <a16:creationId xmlns:a16="http://schemas.microsoft.com/office/drawing/2014/main" xmlns="" id="{0066B72C-F123-4567-ABF2-9C185D08649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00195" y="1864231"/>
              <a:ext cx="186206" cy="106251"/>
            </a:xfrm>
            <a:custGeom>
              <a:avLst/>
              <a:gdLst/>
              <a:ahLst/>
              <a:cxnLst/>
              <a:rect l="0" t="0" r="0" b="0"/>
              <a:pathLst>
                <a:path w="186206" h="106251">
                  <a:moveTo>
                    <a:pt x="33805" y="47119"/>
                  </a:moveTo>
                  <a:lnTo>
                    <a:pt x="33805" y="47119"/>
                  </a:lnTo>
                  <a:lnTo>
                    <a:pt x="21872" y="52145"/>
                  </a:lnTo>
                  <a:lnTo>
                    <a:pt x="19499" y="52586"/>
                  </a:lnTo>
                  <a:lnTo>
                    <a:pt x="18623" y="53586"/>
                  </a:lnTo>
                  <a:lnTo>
                    <a:pt x="18745" y="54958"/>
                  </a:lnTo>
                  <a:lnTo>
                    <a:pt x="19531" y="56579"/>
                  </a:lnTo>
                  <a:lnTo>
                    <a:pt x="21467" y="56953"/>
                  </a:lnTo>
                  <a:lnTo>
                    <a:pt x="27380" y="55488"/>
                  </a:lnTo>
                  <a:lnTo>
                    <a:pt x="65223" y="27131"/>
                  </a:lnTo>
                  <a:lnTo>
                    <a:pt x="77765" y="8741"/>
                  </a:lnTo>
                  <a:lnTo>
                    <a:pt x="78634" y="4600"/>
                  </a:lnTo>
                  <a:lnTo>
                    <a:pt x="77802" y="1840"/>
                  </a:lnTo>
                  <a:lnTo>
                    <a:pt x="75836" y="0"/>
                  </a:lnTo>
                  <a:lnTo>
                    <a:pt x="66126" y="1718"/>
                  </a:lnTo>
                  <a:lnTo>
                    <a:pt x="51698" y="8596"/>
                  </a:lnTo>
                  <a:lnTo>
                    <a:pt x="17453" y="36008"/>
                  </a:lnTo>
                  <a:lnTo>
                    <a:pt x="10203" y="43945"/>
                  </a:lnTo>
                  <a:lnTo>
                    <a:pt x="2149" y="62171"/>
                  </a:lnTo>
                  <a:lnTo>
                    <a:pt x="0" y="71971"/>
                  </a:lnTo>
                  <a:lnTo>
                    <a:pt x="685" y="80620"/>
                  </a:lnTo>
                  <a:lnTo>
                    <a:pt x="7091" y="95875"/>
                  </a:lnTo>
                  <a:lnTo>
                    <a:pt x="15290" y="100790"/>
                  </a:lnTo>
                  <a:lnTo>
                    <a:pt x="39452" y="106250"/>
                  </a:lnTo>
                  <a:lnTo>
                    <a:pt x="72768" y="104915"/>
                  </a:lnTo>
                  <a:lnTo>
                    <a:pt x="110389" y="100322"/>
                  </a:lnTo>
                  <a:lnTo>
                    <a:pt x="148275" y="95930"/>
                  </a:lnTo>
                  <a:lnTo>
                    <a:pt x="186205" y="91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660">
            <a:extLst>
              <a:ext uri="{FF2B5EF4-FFF2-40B4-BE49-F238E27FC236}">
                <a16:creationId xmlns:a16="http://schemas.microsoft.com/office/drawing/2014/main" xmlns="" id="{847D225D-CA93-4342-97DF-23618CBC454D}"/>
              </a:ext>
            </a:extLst>
          </p:cNvPr>
          <p:cNvGrpSpPr/>
          <p:nvPr/>
        </p:nvGrpSpPr>
        <p:grpSpPr>
          <a:xfrm>
            <a:off x="4198233" y="2242058"/>
            <a:ext cx="576968" cy="348035"/>
            <a:chOff x="4198233" y="2242058"/>
            <a:chExt cx="576968" cy="348035"/>
          </a:xfrm>
        </p:grpSpPr>
        <p:sp>
          <p:nvSpPr>
            <p:cNvPr id="103" name="SMARTInkShape-3599">
              <a:extLst>
                <a:ext uri="{FF2B5EF4-FFF2-40B4-BE49-F238E27FC236}">
                  <a16:creationId xmlns:a16="http://schemas.microsoft.com/office/drawing/2014/main" xmlns="" id="{9E719F97-E01F-4CD6-9D27-C66CE2CCCE3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98233" y="2286613"/>
              <a:ext cx="119768" cy="252310"/>
            </a:xfrm>
            <a:custGeom>
              <a:avLst/>
              <a:gdLst/>
              <a:ahLst/>
              <a:cxnLst/>
              <a:rect l="0" t="0" r="0" b="0"/>
              <a:pathLst>
                <a:path w="119768" h="252310">
                  <a:moveTo>
                    <a:pt x="5467" y="81937"/>
                  </a:moveTo>
                  <a:lnTo>
                    <a:pt x="5467" y="81937"/>
                  </a:lnTo>
                  <a:lnTo>
                    <a:pt x="0" y="81937"/>
                  </a:lnTo>
                  <a:lnTo>
                    <a:pt x="16871" y="120661"/>
                  </a:lnTo>
                  <a:lnTo>
                    <a:pt x="28993" y="157224"/>
                  </a:lnTo>
                  <a:lnTo>
                    <a:pt x="31409" y="199338"/>
                  </a:lnTo>
                  <a:lnTo>
                    <a:pt x="25905" y="240489"/>
                  </a:lnTo>
                  <a:lnTo>
                    <a:pt x="22076" y="250712"/>
                  </a:lnTo>
                  <a:lnTo>
                    <a:pt x="19362" y="252309"/>
                  </a:lnTo>
                  <a:lnTo>
                    <a:pt x="16141" y="251963"/>
                  </a:lnTo>
                  <a:lnTo>
                    <a:pt x="12583" y="250321"/>
                  </a:lnTo>
                  <a:lnTo>
                    <a:pt x="10211" y="245698"/>
                  </a:lnTo>
                  <a:lnTo>
                    <a:pt x="6404" y="209169"/>
                  </a:lnTo>
                  <a:lnTo>
                    <a:pt x="11389" y="163380"/>
                  </a:lnTo>
                  <a:lnTo>
                    <a:pt x="21504" y="124484"/>
                  </a:lnTo>
                  <a:lnTo>
                    <a:pt x="35407" y="81326"/>
                  </a:lnTo>
                  <a:lnTo>
                    <a:pt x="54757" y="45682"/>
                  </a:lnTo>
                  <a:lnTo>
                    <a:pt x="88189" y="5161"/>
                  </a:lnTo>
                  <a:lnTo>
                    <a:pt x="93776" y="1825"/>
                  </a:lnTo>
                  <a:lnTo>
                    <a:pt x="98912" y="307"/>
                  </a:lnTo>
                  <a:lnTo>
                    <a:pt x="103747" y="0"/>
                  </a:lnTo>
                  <a:lnTo>
                    <a:pt x="106265" y="1912"/>
                  </a:lnTo>
                  <a:lnTo>
                    <a:pt x="107238" y="5304"/>
                  </a:lnTo>
                  <a:lnTo>
                    <a:pt x="107181" y="9682"/>
                  </a:lnTo>
                  <a:lnTo>
                    <a:pt x="96987" y="32698"/>
                  </a:lnTo>
                  <a:lnTo>
                    <a:pt x="69511" y="71374"/>
                  </a:lnTo>
                  <a:lnTo>
                    <a:pt x="27421" y="118799"/>
                  </a:lnTo>
                  <a:lnTo>
                    <a:pt x="24336" y="123445"/>
                  </a:lnTo>
                  <a:lnTo>
                    <a:pt x="22985" y="127248"/>
                  </a:lnTo>
                  <a:lnTo>
                    <a:pt x="22790" y="130489"/>
                  </a:lnTo>
                  <a:lnTo>
                    <a:pt x="23366" y="133355"/>
                  </a:lnTo>
                  <a:lnTo>
                    <a:pt x="29650" y="140302"/>
                  </a:lnTo>
                  <a:lnTo>
                    <a:pt x="74734" y="172163"/>
                  </a:lnTo>
                  <a:lnTo>
                    <a:pt x="113253" y="219010"/>
                  </a:lnTo>
                  <a:lnTo>
                    <a:pt x="119767" y="227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00">
              <a:extLst>
                <a:ext uri="{FF2B5EF4-FFF2-40B4-BE49-F238E27FC236}">
                  <a16:creationId xmlns:a16="http://schemas.microsoft.com/office/drawing/2014/main" xmlns="" id="{B4442542-D080-4B3F-806E-91D177CEF05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342031" y="2402687"/>
              <a:ext cx="52170" cy="89661"/>
            </a:xfrm>
            <a:custGeom>
              <a:avLst/>
              <a:gdLst/>
              <a:ahLst/>
              <a:cxnLst/>
              <a:rect l="0" t="0" r="0" b="0"/>
              <a:pathLst>
                <a:path w="52170" h="89661">
                  <a:moveTo>
                    <a:pt x="14069" y="29363"/>
                  </a:moveTo>
                  <a:lnTo>
                    <a:pt x="14069" y="29363"/>
                  </a:lnTo>
                  <a:lnTo>
                    <a:pt x="10698" y="32734"/>
                  </a:lnTo>
                  <a:lnTo>
                    <a:pt x="10411" y="33727"/>
                  </a:lnTo>
                  <a:lnTo>
                    <a:pt x="10924" y="34389"/>
                  </a:lnTo>
                  <a:lnTo>
                    <a:pt x="11973" y="34830"/>
                  </a:lnTo>
                  <a:lnTo>
                    <a:pt x="20190" y="32080"/>
                  </a:lnTo>
                  <a:lnTo>
                    <a:pt x="31562" y="26797"/>
                  </a:lnTo>
                  <a:lnTo>
                    <a:pt x="37836" y="20932"/>
                  </a:lnTo>
                  <a:lnTo>
                    <a:pt x="40497" y="17392"/>
                  </a:lnTo>
                  <a:lnTo>
                    <a:pt x="41565" y="13621"/>
                  </a:lnTo>
                  <a:lnTo>
                    <a:pt x="40871" y="5668"/>
                  </a:lnTo>
                  <a:lnTo>
                    <a:pt x="38992" y="2983"/>
                  </a:lnTo>
                  <a:lnTo>
                    <a:pt x="36329" y="1193"/>
                  </a:lnTo>
                  <a:lnTo>
                    <a:pt x="33142" y="0"/>
                  </a:lnTo>
                  <a:lnTo>
                    <a:pt x="29607" y="615"/>
                  </a:lnTo>
                  <a:lnTo>
                    <a:pt x="21915" y="5062"/>
                  </a:lnTo>
                  <a:lnTo>
                    <a:pt x="9652" y="18870"/>
                  </a:lnTo>
                  <a:lnTo>
                    <a:pt x="452" y="39738"/>
                  </a:lnTo>
                  <a:lnTo>
                    <a:pt x="0" y="63795"/>
                  </a:lnTo>
                  <a:lnTo>
                    <a:pt x="4523" y="76651"/>
                  </a:lnTo>
                  <a:lnTo>
                    <a:pt x="7705" y="82055"/>
                  </a:lnTo>
                  <a:lnTo>
                    <a:pt x="11943" y="85658"/>
                  </a:lnTo>
                  <a:lnTo>
                    <a:pt x="22296" y="89660"/>
                  </a:lnTo>
                  <a:lnTo>
                    <a:pt x="33953" y="89558"/>
                  </a:lnTo>
                  <a:lnTo>
                    <a:pt x="52169" y="86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01">
              <a:extLst>
                <a:ext uri="{FF2B5EF4-FFF2-40B4-BE49-F238E27FC236}">
                  <a16:creationId xmlns:a16="http://schemas.microsoft.com/office/drawing/2014/main" xmlns="" id="{B7E6FE59-BD66-4F06-8941-6BBEEC933A1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25950" y="2425700"/>
              <a:ext cx="31751" cy="164393"/>
            </a:xfrm>
            <a:custGeom>
              <a:avLst/>
              <a:gdLst/>
              <a:ahLst/>
              <a:cxnLst/>
              <a:rect l="0" t="0" r="0" b="0"/>
              <a:pathLst>
                <a:path w="31751" h="164393">
                  <a:moveTo>
                    <a:pt x="31750" y="0"/>
                  </a:moveTo>
                  <a:lnTo>
                    <a:pt x="31750" y="0"/>
                  </a:lnTo>
                  <a:lnTo>
                    <a:pt x="31044" y="10845"/>
                  </a:lnTo>
                  <a:lnTo>
                    <a:pt x="26283" y="42063"/>
                  </a:lnTo>
                  <a:lnTo>
                    <a:pt x="29938" y="80223"/>
                  </a:lnTo>
                  <a:lnTo>
                    <a:pt x="29511" y="125913"/>
                  </a:lnTo>
                  <a:lnTo>
                    <a:pt x="25816" y="145567"/>
                  </a:lnTo>
                  <a:lnTo>
                    <a:pt x="19470" y="159006"/>
                  </a:lnTo>
                  <a:lnTo>
                    <a:pt x="16508" y="162448"/>
                  </a:lnTo>
                  <a:lnTo>
                    <a:pt x="13827" y="164038"/>
                  </a:lnTo>
                  <a:lnTo>
                    <a:pt x="11335" y="164392"/>
                  </a:lnTo>
                  <a:lnTo>
                    <a:pt x="8968" y="16180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02">
              <a:extLst>
                <a:ext uri="{FF2B5EF4-FFF2-40B4-BE49-F238E27FC236}">
                  <a16:creationId xmlns:a16="http://schemas.microsoft.com/office/drawing/2014/main" xmlns="" id="{4D40F6E9-EFB0-4DE8-AF04-2B03C0CD28F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41342" y="2333142"/>
              <a:ext cx="10009" cy="22709"/>
            </a:xfrm>
            <a:custGeom>
              <a:avLst/>
              <a:gdLst/>
              <a:ahLst/>
              <a:cxnLst/>
              <a:rect l="0" t="0" r="0" b="0"/>
              <a:pathLst>
                <a:path w="10009" h="227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1" y="1562"/>
                  </a:lnTo>
                  <a:lnTo>
                    <a:pt x="10008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03">
              <a:extLst>
                <a:ext uri="{FF2B5EF4-FFF2-40B4-BE49-F238E27FC236}">
                  <a16:creationId xmlns:a16="http://schemas.microsoft.com/office/drawing/2014/main" xmlns="" id="{31B7103B-A457-48FA-9B93-B784F41D588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489450" y="2242058"/>
              <a:ext cx="285751" cy="217252"/>
            </a:xfrm>
            <a:custGeom>
              <a:avLst/>
              <a:gdLst/>
              <a:ahLst/>
              <a:cxnLst/>
              <a:rect l="0" t="0" r="0" b="0"/>
              <a:pathLst>
                <a:path w="285751" h="217252">
                  <a:moveTo>
                    <a:pt x="0" y="183642"/>
                  </a:moveTo>
                  <a:lnTo>
                    <a:pt x="0" y="183642"/>
                  </a:lnTo>
                  <a:lnTo>
                    <a:pt x="0" y="189109"/>
                  </a:lnTo>
                  <a:lnTo>
                    <a:pt x="6742" y="189730"/>
                  </a:lnTo>
                  <a:lnTo>
                    <a:pt x="21048" y="186543"/>
                  </a:lnTo>
                  <a:lnTo>
                    <a:pt x="35321" y="177760"/>
                  </a:lnTo>
                  <a:lnTo>
                    <a:pt x="40393" y="168328"/>
                  </a:lnTo>
                  <a:lnTo>
                    <a:pt x="43648" y="151768"/>
                  </a:lnTo>
                  <a:lnTo>
                    <a:pt x="42504" y="151103"/>
                  </a:lnTo>
                  <a:lnTo>
                    <a:pt x="37470" y="154128"/>
                  </a:lnTo>
                  <a:lnTo>
                    <a:pt x="27810" y="177002"/>
                  </a:lnTo>
                  <a:lnTo>
                    <a:pt x="22665" y="195550"/>
                  </a:lnTo>
                  <a:lnTo>
                    <a:pt x="23714" y="205633"/>
                  </a:lnTo>
                  <a:lnTo>
                    <a:pt x="26532" y="212936"/>
                  </a:lnTo>
                  <a:lnTo>
                    <a:pt x="28272" y="215871"/>
                  </a:lnTo>
                  <a:lnTo>
                    <a:pt x="30137" y="217123"/>
                  </a:lnTo>
                  <a:lnTo>
                    <a:pt x="32085" y="217251"/>
                  </a:lnTo>
                  <a:lnTo>
                    <a:pt x="34090" y="216631"/>
                  </a:lnTo>
                  <a:lnTo>
                    <a:pt x="69653" y="182971"/>
                  </a:lnTo>
                  <a:lnTo>
                    <a:pt x="100830" y="140299"/>
                  </a:lnTo>
                  <a:lnTo>
                    <a:pt x="101555" y="151485"/>
                  </a:lnTo>
                  <a:lnTo>
                    <a:pt x="101594" y="157213"/>
                  </a:lnTo>
                  <a:lnTo>
                    <a:pt x="100891" y="157556"/>
                  </a:lnTo>
                  <a:lnTo>
                    <a:pt x="98227" y="157937"/>
                  </a:lnTo>
                  <a:lnTo>
                    <a:pt x="94692" y="156225"/>
                  </a:lnTo>
                  <a:lnTo>
                    <a:pt x="92761" y="154781"/>
                  </a:lnTo>
                  <a:lnTo>
                    <a:pt x="90768" y="154523"/>
                  </a:lnTo>
                  <a:lnTo>
                    <a:pt x="77029" y="160984"/>
                  </a:lnTo>
                  <a:lnTo>
                    <a:pt x="74637" y="164303"/>
                  </a:lnTo>
                  <a:lnTo>
                    <a:pt x="71977" y="173636"/>
                  </a:lnTo>
                  <a:lnTo>
                    <a:pt x="72677" y="182958"/>
                  </a:lnTo>
                  <a:lnTo>
                    <a:pt x="78875" y="203811"/>
                  </a:lnTo>
                  <a:lnTo>
                    <a:pt x="82216" y="207671"/>
                  </a:lnTo>
                  <a:lnTo>
                    <a:pt x="91574" y="211960"/>
                  </a:lnTo>
                  <a:lnTo>
                    <a:pt x="112113" y="211004"/>
                  </a:lnTo>
                  <a:lnTo>
                    <a:pt x="136073" y="199510"/>
                  </a:lnTo>
                  <a:lnTo>
                    <a:pt x="161046" y="179328"/>
                  </a:lnTo>
                  <a:lnTo>
                    <a:pt x="182949" y="148732"/>
                  </a:lnTo>
                  <a:lnTo>
                    <a:pt x="199473" y="102743"/>
                  </a:lnTo>
                  <a:lnTo>
                    <a:pt x="213306" y="55642"/>
                  </a:lnTo>
                  <a:lnTo>
                    <a:pt x="220483" y="9146"/>
                  </a:lnTo>
                  <a:lnTo>
                    <a:pt x="221465" y="255"/>
                  </a:lnTo>
                  <a:lnTo>
                    <a:pt x="219609" y="0"/>
                  </a:lnTo>
                  <a:lnTo>
                    <a:pt x="211904" y="5362"/>
                  </a:lnTo>
                  <a:lnTo>
                    <a:pt x="199037" y="27023"/>
                  </a:lnTo>
                  <a:lnTo>
                    <a:pt x="189658" y="62526"/>
                  </a:lnTo>
                  <a:lnTo>
                    <a:pt x="185782" y="107696"/>
                  </a:lnTo>
                  <a:lnTo>
                    <a:pt x="188004" y="150086"/>
                  </a:lnTo>
                  <a:lnTo>
                    <a:pt x="193132" y="182715"/>
                  </a:lnTo>
                  <a:lnTo>
                    <a:pt x="200842" y="197576"/>
                  </a:lnTo>
                  <a:lnTo>
                    <a:pt x="205861" y="203515"/>
                  </a:lnTo>
                  <a:lnTo>
                    <a:pt x="210618" y="206768"/>
                  </a:lnTo>
                  <a:lnTo>
                    <a:pt x="215201" y="208232"/>
                  </a:lnTo>
                  <a:lnTo>
                    <a:pt x="219667" y="208502"/>
                  </a:lnTo>
                  <a:lnTo>
                    <a:pt x="224056" y="206565"/>
                  </a:lnTo>
                  <a:lnTo>
                    <a:pt x="232695" y="198769"/>
                  </a:lnTo>
                  <a:lnTo>
                    <a:pt x="234858" y="193726"/>
                  </a:lnTo>
                  <a:lnTo>
                    <a:pt x="235379" y="182479"/>
                  </a:lnTo>
                  <a:lnTo>
                    <a:pt x="228335" y="164247"/>
                  </a:lnTo>
                  <a:lnTo>
                    <a:pt x="217311" y="148811"/>
                  </a:lnTo>
                  <a:lnTo>
                    <a:pt x="207355" y="143467"/>
                  </a:lnTo>
                  <a:lnTo>
                    <a:pt x="180340" y="139359"/>
                  </a:lnTo>
                  <a:lnTo>
                    <a:pt x="220588" y="135827"/>
                  </a:lnTo>
                  <a:lnTo>
                    <a:pt x="267756" y="129068"/>
                  </a:lnTo>
                  <a:lnTo>
                    <a:pt x="285750" y="12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61">
            <a:extLst>
              <a:ext uri="{FF2B5EF4-FFF2-40B4-BE49-F238E27FC236}">
                <a16:creationId xmlns:a16="http://schemas.microsoft.com/office/drawing/2014/main" xmlns="" id="{9F6BBCA4-4F6C-40F5-9931-C0D7E387E608}"/>
              </a:ext>
            </a:extLst>
          </p:cNvPr>
          <p:cNvGrpSpPr/>
          <p:nvPr/>
        </p:nvGrpSpPr>
        <p:grpSpPr>
          <a:xfrm>
            <a:off x="5029200" y="2236606"/>
            <a:ext cx="171451" cy="239895"/>
            <a:chOff x="5029200" y="2236606"/>
            <a:chExt cx="171451" cy="239895"/>
          </a:xfrm>
        </p:grpSpPr>
        <p:sp>
          <p:nvSpPr>
            <p:cNvPr id="109" name="SMARTInkShape-3604">
              <a:extLst>
                <a:ext uri="{FF2B5EF4-FFF2-40B4-BE49-F238E27FC236}">
                  <a16:creationId xmlns:a16="http://schemas.microsoft.com/office/drawing/2014/main" xmlns="" id="{BA85E00B-1EB2-4B38-AD3D-AE05E1C14C7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029200" y="24003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7233" y="441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05">
              <a:extLst>
                <a:ext uri="{FF2B5EF4-FFF2-40B4-BE49-F238E27FC236}">
                  <a16:creationId xmlns:a16="http://schemas.microsoft.com/office/drawing/2014/main" xmlns="" id="{7C41199F-3546-4D11-9C67-A1257B4653F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41900" y="22860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101600"/>
                  </a:moveTo>
                  <a:lnTo>
                    <a:pt x="0" y="101600"/>
                  </a:lnTo>
                  <a:lnTo>
                    <a:pt x="705" y="63160"/>
                  </a:lnTo>
                  <a:lnTo>
                    <a:pt x="5026" y="23164"/>
                  </a:lnTo>
                  <a:lnTo>
                    <a:pt x="6467" y="10295"/>
                  </a:lnTo>
                  <a:lnTo>
                    <a:pt x="7839" y="686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06">
              <a:extLst>
                <a:ext uri="{FF2B5EF4-FFF2-40B4-BE49-F238E27FC236}">
                  <a16:creationId xmlns:a16="http://schemas.microsoft.com/office/drawing/2014/main" xmlns="" id="{76997E87-406F-410E-84AF-14F8009FD8C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51252" y="2236606"/>
              <a:ext cx="149399" cy="226852"/>
            </a:xfrm>
            <a:custGeom>
              <a:avLst/>
              <a:gdLst/>
              <a:ahLst/>
              <a:cxnLst/>
              <a:rect l="0" t="0" r="0" b="0"/>
              <a:pathLst>
                <a:path w="149399" h="226852">
                  <a:moveTo>
                    <a:pt x="117648" y="17644"/>
                  </a:moveTo>
                  <a:lnTo>
                    <a:pt x="117648" y="17644"/>
                  </a:lnTo>
                  <a:lnTo>
                    <a:pt x="103833" y="5711"/>
                  </a:lnTo>
                  <a:lnTo>
                    <a:pt x="99971" y="3338"/>
                  </a:lnTo>
                  <a:lnTo>
                    <a:pt x="84423" y="0"/>
                  </a:lnTo>
                  <a:lnTo>
                    <a:pt x="70661" y="4863"/>
                  </a:lnTo>
                  <a:lnTo>
                    <a:pt x="63040" y="9123"/>
                  </a:lnTo>
                  <a:lnTo>
                    <a:pt x="52690" y="23265"/>
                  </a:lnTo>
                  <a:lnTo>
                    <a:pt x="48943" y="31974"/>
                  </a:lnTo>
                  <a:lnTo>
                    <a:pt x="48542" y="52941"/>
                  </a:lnTo>
                  <a:lnTo>
                    <a:pt x="54369" y="90426"/>
                  </a:lnTo>
                  <a:lnTo>
                    <a:pt x="58682" y="130931"/>
                  </a:lnTo>
                  <a:lnTo>
                    <a:pt x="63510" y="175802"/>
                  </a:lnTo>
                  <a:lnTo>
                    <a:pt x="65859" y="203108"/>
                  </a:lnTo>
                  <a:lnTo>
                    <a:pt x="62645" y="216724"/>
                  </a:lnTo>
                  <a:lnTo>
                    <a:pt x="59813" y="222331"/>
                  </a:lnTo>
                  <a:lnTo>
                    <a:pt x="57219" y="225363"/>
                  </a:lnTo>
                  <a:lnTo>
                    <a:pt x="54784" y="226679"/>
                  </a:lnTo>
                  <a:lnTo>
                    <a:pt x="52455" y="226851"/>
                  </a:lnTo>
                  <a:lnTo>
                    <a:pt x="42436" y="223721"/>
                  </a:lnTo>
                  <a:lnTo>
                    <a:pt x="12197" y="207408"/>
                  </a:lnTo>
                  <a:lnTo>
                    <a:pt x="3753" y="199350"/>
                  </a:lnTo>
                  <a:lnTo>
                    <a:pt x="0" y="191065"/>
                  </a:lnTo>
                  <a:lnTo>
                    <a:pt x="411" y="186880"/>
                  </a:lnTo>
                  <a:lnTo>
                    <a:pt x="4629" y="178468"/>
                  </a:lnTo>
                  <a:lnTo>
                    <a:pt x="14971" y="171906"/>
                  </a:lnTo>
                  <a:lnTo>
                    <a:pt x="59206" y="159706"/>
                  </a:lnTo>
                  <a:lnTo>
                    <a:pt x="97902" y="153183"/>
                  </a:lnTo>
                  <a:lnTo>
                    <a:pt x="149398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62">
            <a:extLst>
              <a:ext uri="{FF2B5EF4-FFF2-40B4-BE49-F238E27FC236}">
                <a16:creationId xmlns:a16="http://schemas.microsoft.com/office/drawing/2014/main" xmlns="" id="{E01FC53E-A044-4C7E-80F7-4E1921772EB7}"/>
              </a:ext>
            </a:extLst>
          </p:cNvPr>
          <p:cNvGrpSpPr/>
          <p:nvPr/>
        </p:nvGrpSpPr>
        <p:grpSpPr>
          <a:xfrm>
            <a:off x="5506594" y="2180742"/>
            <a:ext cx="1503807" cy="378309"/>
            <a:chOff x="5506594" y="2180742"/>
            <a:chExt cx="1503807" cy="378309"/>
          </a:xfrm>
        </p:grpSpPr>
        <p:sp>
          <p:nvSpPr>
            <p:cNvPr id="113" name="SMARTInkShape-3607">
              <a:extLst>
                <a:ext uri="{FF2B5EF4-FFF2-40B4-BE49-F238E27FC236}">
                  <a16:creationId xmlns:a16="http://schemas.microsoft.com/office/drawing/2014/main" xmlns="" id="{5C33A087-1184-4967-A63C-F623FB749AF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873864" y="2466492"/>
              <a:ext cx="136537" cy="79859"/>
            </a:xfrm>
            <a:custGeom>
              <a:avLst/>
              <a:gdLst/>
              <a:ahLst/>
              <a:cxnLst/>
              <a:rect l="0" t="0" r="0" b="0"/>
              <a:pathLst>
                <a:path w="136537" h="79859">
                  <a:moveTo>
                    <a:pt x="3186" y="3658"/>
                  </a:moveTo>
                  <a:lnTo>
                    <a:pt x="3186" y="3658"/>
                  </a:lnTo>
                  <a:lnTo>
                    <a:pt x="3186" y="287"/>
                  </a:lnTo>
                  <a:lnTo>
                    <a:pt x="4597" y="0"/>
                  </a:lnTo>
                  <a:lnTo>
                    <a:pt x="47325" y="14366"/>
                  </a:lnTo>
                  <a:lnTo>
                    <a:pt x="57140" y="18530"/>
                  </a:lnTo>
                  <a:lnTo>
                    <a:pt x="58911" y="21334"/>
                  </a:lnTo>
                  <a:lnTo>
                    <a:pt x="58680" y="24614"/>
                  </a:lnTo>
                  <a:lnTo>
                    <a:pt x="57115" y="28212"/>
                  </a:lnTo>
                  <a:lnTo>
                    <a:pt x="44800" y="40018"/>
                  </a:lnTo>
                  <a:lnTo>
                    <a:pt x="525" y="71009"/>
                  </a:lnTo>
                  <a:lnTo>
                    <a:pt x="0" y="72547"/>
                  </a:lnTo>
                  <a:lnTo>
                    <a:pt x="357" y="74279"/>
                  </a:lnTo>
                  <a:lnTo>
                    <a:pt x="1300" y="76138"/>
                  </a:lnTo>
                  <a:lnTo>
                    <a:pt x="19483" y="78756"/>
                  </a:lnTo>
                  <a:lnTo>
                    <a:pt x="66175" y="79713"/>
                  </a:lnTo>
                  <a:lnTo>
                    <a:pt x="102753" y="79815"/>
                  </a:lnTo>
                  <a:lnTo>
                    <a:pt x="136536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08">
              <a:extLst>
                <a:ext uri="{FF2B5EF4-FFF2-40B4-BE49-F238E27FC236}">
                  <a16:creationId xmlns:a16="http://schemas.microsoft.com/office/drawing/2014/main" xmlns="" id="{780CDCA5-7E9A-4E08-BE26-0111B804F78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769100" y="2381250"/>
              <a:ext cx="95251" cy="177801"/>
            </a:xfrm>
            <a:custGeom>
              <a:avLst/>
              <a:gdLst/>
              <a:ahLst/>
              <a:cxnLst/>
              <a:rect l="0" t="0" r="0" b="0"/>
              <a:pathLst>
                <a:path w="95251" h="1778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8342" y="3763"/>
                  </a:lnTo>
                  <a:lnTo>
                    <a:pt x="60454" y="48334"/>
                  </a:lnTo>
                  <a:lnTo>
                    <a:pt x="40961" y="83701"/>
                  </a:lnTo>
                  <a:lnTo>
                    <a:pt x="24366" y="120991"/>
                  </a:lnTo>
                  <a:lnTo>
                    <a:pt x="4358" y="16687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09">
              <a:extLst>
                <a:ext uri="{FF2B5EF4-FFF2-40B4-BE49-F238E27FC236}">
                  <a16:creationId xmlns:a16="http://schemas.microsoft.com/office/drawing/2014/main" xmlns="" id="{864C2740-5E3A-4FAA-BC37-D0EABB5660B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506594" y="2193729"/>
              <a:ext cx="30607" cy="339922"/>
            </a:xfrm>
            <a:custGeom>
              <a:avLst/>
              <a:gdLst/>
              <a:ahLst/>
              <a:cxnLst/>
              <a:rect l="0" t="0" r="0" b="0"/>
              <a:pathLst>
                <a:path w="30607" h="339922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6487" y="418"/>
                  </a:lnTo>
                  <a:lnTo>
                    <a:pt x="2717" y="4646"/>
                  </a:lnTo>
                  <a:lnTo>
                    <a:pt x="0" y="28443"/>
                  </a:lnTo>
                  <a:lnTo>
                    <a:pt x="1246" y="59905"/>
                  </a:lnTo>
                  <a:lnTo>
                    <a:pt x="4857" y="101169"/>
                  </a:lnTo>
                  <a:lnTo>
                    <a:pt x="7795" y="125014"/>
                  </a:lnTo>
                  <a:lnTo>
                    <a:pt x="11166" y="150083"/>
                  </a:lnTo>
                  <a:lnTo>
                    <a:pt x="14910" y="196752"/>
                  </a:lnTo>
                  <a:lnTo>
                    <a:pt x="16575" y="240307"/>
                  </a:lnTo>
                  <a:lnTo>
                    <a:pt x="17315" y="280832"/>
                  </a:lnTo>
                  <a:lnTo>
                    <a:pt x="26517" y="326054"/>
                  </a:lnTo>
                  <a:lnTo>
                    <a:pt x="30606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10">
              <a:extLst>
                <a:ext uri="{FF2B5EF4-FFF2-40B4-BE49-F238E27FC236}">
                  <a16:creationId xmlns:a16="http://schemas.microsoft.com/office/drawing/2014/main" xmlns="" id="{68F22D43-0B85-4437-92C6-CF4CD4271C5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613400" y="2260600"/>
              <a:ext cx="177801" cy="183227"/>
            </a:xfrm>
            <a:custGeom>
              <a:avLst/>
              <a:gdLst/>
              <a:ahLst/>
              <a:cxnLst/>
              <a:rect l="0" t="0" r="0" b="0"/>
              <a:pathLst>
                <a:path w="177801" h="183227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069" y="66234"/>
                  </a:lnTo>
                  <a:lnTo>
                    <a:pt x="12243" y="106565"/>
                  </a:lnTo>
                  <a:lnTo>
                    <a:pt x="26441" y="144229"/>
                  </a:lnTo>
                  <a:lnTo>
                    <a:pt x="41799" y="181706"/>
                  </a:lnTo>
                  <a:lnTo>
                    <a:pt x="43389" y="183226"/>
                  </a:lnTo>
                  <a:lnTo>
                    <a:pt x="45154" y="182829"/>
                  </a:lnTo>
                  <a:lnTo>
                    <a:pt x="47036" y="181153"/>
                  </a:lnTo>
                  <a:lnTo>
                    <a:pt x="65775" y="136083"/>
                  </a:lnTo>
                  <a:lnTo>
                    <a:pt x="71096" y="124922"/>
                  </a:lnTo>
                  <a:lnTo>
                    <a:pt x="73503" y="122087"/>
                  </a:lnTo>
                  <a:lnTo>
                    <a:pt x="75813" y="120902"/>
                  </a:lnTo>
                  <a:lnTo>
                    <a:pt x="78058" y="120818"/>
                  </a:lnTo>
                  <a:lnTo>
                    <a:pt x="80262" y="123584"/>
                  </a:lnTo>
                  <a:lnTo>
                    <a:pt x="102827" y="168152"/>
                  </a:lnTo>
                  <a:lnTo>
                    <a:pt x="105946" y="170663"/>
                  </a:lnTo>
                  <a:lnTo>
                    <a:pt x="109436" y="171631"/>
                  </a:lnTo>
                  <a:lnTo>
                    <a:pt x="113174" y="171570"/>
                  </a:lnTo>
                  <a:lnTo>
                    <a:pt x="121090" y="167741"/>
                  </a:lnTo>
                  <a:lnTo>
                    <a:pt x="125177" y="164744"/>
                  </a:lnTo>
                  <a:lnTo>
                    <a:pt x="131599" y="153888"/>
                  </a:lnTo>
                  <a:lnTo>
                    <a:pt x="144842" y="113810"/>
                  </a:lnTo>
                  <a:lnTo>
                    <a:pt x="153531" y="72684"/>
                  </a:lnTo>
                  <a:lnTo>
                    <a:pt x="167316" y="2921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11">
              <a:extLst>
                <a:ext uri="{FF2B5EF4-FFF2-40B4-BE49-F238E27FC236}">
                  <a16:creationId xmlns:a16="http://schemas.microsoft.com/office/drawing/2014/main" xmlns="" id="{701CA1FC-74D5-4606-BD69-F4D2866C789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848350" y="2180742"/>
              <a:ext cx="15454" cy="232259"/>
            </a:xfrm>
            <a:custGeom>
              <a:avLst/>
              <a:gdLst/>
              <a:ahLst/>
              <a:cxnLst/>
              <a:rect l="0" t="0" r="0" b="0"/>
              <a:pathLst>
                <a:path w="15454" h="2322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8231" y="10252"/>
                  </a:lnTo>
                  <a:lnTo>
                    <a:pt x="15189" y="48940"/>
                  </a:lnTo>
                  <a:lnTo>
                    <a:pt x="15453" y="79522"/>
                  </a:lnTo>
                  <a:lnTo>
                    <a:pt x="13218" y="114281"/>
                  </a:lnTo>
                  <a:lnTo>
                    <a:pt x="9873" y="150896"/>
                  </a:lnTo>
                  <a:lnTo>
                    <a:pt x="6034" y="184573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612">
              <a:extLst>
                <a:ext uri="{FF2B5EF4-FFF2-40B4-BE49-F238E27FC236}">
                  <a16:creationId xmlns:a16="http://schemas.microsoft.com/office/drawing/2014/main" xmlns="" id="{093DCE04-4F5C-45A2-95B8-2642E03FC03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045200" y="2286000"/>
              <a:ext cx="178573" cy="184151"/>
            </a:xfrm>
            <a:custGeom>
              <a:avLst/>
              <a:gdLst/>
              <a:ahLst/>
              <a:cxnLst/>
              <a:rect l="0" t="0" r="0" b="0"/>
              <a:pathLst>
                <a:path w="178573" h="1841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528" y="9434"/>
                  </a:lnTo>
                  <a:lnTo>
                    <a:pt x="40182" y="20704"/>
                  </a:lnTo>
                  <a:lnTo>
                    <a:pt x="83167" y="34122"/>
                  </a:lnTo>
                  <a:lnTo>
                    <a:pt x="121538" y="49621"/>
                  </a:lnTo>
                  <a:lnTo>
                    <a:pt x="166497" y="75470"/>
                  </a:lnTo>
                  <a:lnTo>
                    <a:pt x="175833" y="82461"/>
                  </a:lnTo>
                  <a:lnTo>
                    <a:pt x="177901" y="86018"/>
                  </a:lnTo>
                  <a:lnTo>
                    <a:pt x="178572" y="89801"/>
                  </a:lnTo>
                  <a:lnTo>
                    <a:pt x="178315" y="93734"/>
                  </a:lnTo>
                  <a:lnTo>
                    <a:pt x="172385" y="101867"/>
                  </a:lnTo>
                  <a:lnTo>
                    <a:pt x="161282" y="110185"/>
                  </a:lnTo>
                  <a:lnTo>
                    <a:pt x="123528" y="128905"/>
                  </a:lnTo>
                  <a:lnTo>
                    <a:pt x="87871" y="144733"/>
                  </a:lnTo>
                  <a:lnTo>
                    <a:pt x="41268" y="162723"/>
                  </a:lnTo>
                  <a:lnTo>
                    <a:pt x="22262" y="172235"/>
                  </a:lnTo>
                  <a:lnTo>
                    <a:pt x="20486" y="174796"/>
                  </a:lnTo>
                  <a:lnTo>
                    <a:pt x="20713" y="177208"/>
                  </a:lnTo>
                  <a:lnTo>
                    <a:pt x="22275" y="179522"/>
                  </a:lnTo>
                  <a:lnTo>
                    <a:pt x="33417" y="182093"/>
                  </a:lnTo>
                  <a:lnTo>
                    <a:pt x="571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13">
              <a:extLst>
                <a:ext uri="{FF2B5EF4-FFF2-40B4-BE49-F238E27FC236}">
                  <a16:creationId xmlns:a16="http://schemas.microsoft.com/office/drawing/2014/main" xmlns="" id="{8A441606-AD77-4A68-BDEA-6AB9604F320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418655" y="2264054"/>
              <a:ext cx="248846" cy="186098"/>
            </a:xfrm>
            <a:custGeom>
              <a:avLst/>
              <a:gdLst/>
              <a:ahLst/>
              <a:cxnLst/>
              <a:rect l="0" t="0" r="0" b="0"/>
              <a:pathLst>
                <a:path w="248846" h="186098">
                  <a:moveTo>
                    <a:pt x="39295" y="15596"/>
                  </a:moveTo>
                  <a:lnTo>
                    <a:pt x="39295" y="15596"/>
                  </a:lnTo>
                  <a:lnTo>
                    <a:pt x="63779" y="4765"/>
                  </a:lnTo>
                  <a:lnTo>
                    <a:pt x="92880" y="0"/>
                  </a:lnTo>
                  <a:lnTo>
                    <a:pt x="134678" y="3997"/>
                  </a:lnTo>
                  <a:lnTo>
                    <a:pt x="154359" y="9030"/>
                  </a:lnTo>
                  <a:lnTo>
                    <a:pt x="170162" y="18322"/>
                  </a:lnTo>
                  <a:lnTo>
                    <a:pt x="178597" y="29508"/>
                  </a:lnTo>
                  <a:lnTo>
                    <a:pt x="180846" y="35454"/>
                  </a:lnTo>
                  <a:lnTo>
                    <a:pt x="180229" y="42240"/>
                  </a:lnTo>
                  <a:lnTo>
                    <a:pt x="173898" y="57306"/>
                  </a:lnTo>
                  <a:lnTo>
                    <a:pt x="144951" y="81655"/>
                  </a:lnTo>
                  <a:lnTo>
                    <a:pt x="98352" y="110115"/>
                  </a:lnTo>
                  <a:lnTo>
                    <a:pt x="64602" y="128630"/>
                  </a:lnTo>
                  <a:lnTo>
                    <a:pt x="23275" y="153040"/>
                  </a:lnTo>
                  <a:lnTo>
                    <a:pt x="461" y="170137"/>
                  </a:lnTo>
                  <a:lnTo>
                    <a:pt x="0" y="172951"/>
                  </a:lnTo>
                  <a:lnTo>
                    <a:pt x="3251" y="179841"/>
                  </a:lnTo>
                  <a:lnTo>
                    <a:pt x="18807" y="183844"/>
                  </a:lnTo>
                  <a:lnTo>
                    <a:pt x="57213" y="186097"/>
                  </a:lnTo>
                  <a:lnTo>
                    <a:pt x="88887" y="185919"/>
                  </a:lnTo>
                  <a:lnTo>
                    <a:pt x="124129" y="183487"/>
                  </a:lnTo>
                  <a:lnTo>
                    <a:pt x="169559" y="181523"/>
                  </a:lnTo>
                  <a:lnTo>
                    <a:pt x="212696" y="180860"/>
                  </a:lnTo>
                  <a:lnTo>
                    <a:pt x="248845" y="180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14">
              <a:extLst>
                <a:ext uri="{FF2B5EF4-FFF2-40B4-BE49-F238E27FC236}">
                  <a16:creationId xmlns:a16="http://schemas.microsoft.com/office/drawing/2014/main" xmlns="" id="{93706581-83CA-475C-8630-F77173B5488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670421" y="2393950"/>
              <a:ext cx="98680" cy="88901"/>
            </a:xfrm>
            <a:custGeom>
              <a:avLst/>
              <a:gdLst/>
              <a:ahLst/>
              <a:cxnLst/>
              <a:rect l="0" t="0" r="0" b="0"/>
              <a:pathLst>
                <a:path w="98680" h="88901">
                  <a:moveTo>
                    <a:pt x="79629" y="0"/>
                  </a:moveTo>
                  <a:lnTo>
                    <a:pt x="79629" y="0"/>
                  </a:lnTo>
                  <a:lnTo>
                    <a:pt x="82999" y="0"/>
                  </a:lnTo>
                  <a:lnTo>
                    <a:pt x="83287" y="2117"/>
                  </a:lnTo>
                  <a:lnTo>
                    <a:pt x="79615" y="15914"/>
                  </a:lnTo>
                  <a:lnTo>
                    <a:pt x="62135" y="50248"/>
                  </a:lnTo>
                  <a:lnTo>
                    <a:pt x="29521" y="75570"/>
                  </a:lnTo>
                  <a:lnTo>
                    <a:pt x="17142" y="82270"/>
                  </a:lnTo>
                  <a:lnTo>
                    <a:pt x="6937" y="82896"/>
                  </a:lnTo>
                  <a:lnTo>
                    <a:pt x="3651" y="81369"/>
                  </a:lnTo>
                  <a:lnTo>
                    <a:pt x="1460" y="78941"/>
                  </a:lnTo>
                  <a:lnTo>
                    <a:pt x="0" y="75910"/>
                  </a:lnTo>
                  <a:lnTo>
                    <a:pt x="258" y="68780"/>
                  </a:lnTo>
                  <a:lnTo>
                    <a:pt x="1315" y="64904"/>
                  </a:lnTo>
                  <a:lnTo>
                    <a:pt x="3431" y="62319"/>
                  </a:lnTo>
                  <a:lnTo>
                    <a:pt x="9544" y="59447"/>
                  </a:lnTo>
                  <a:lnTo>
                    <a:pt x="34401" y="58309"/>
                  </a:lnTo>
                  <a:lnTo>
                    <a:pt x="47533" y="60723"/>
                  </a:lnTo>
                  <a:lnTo>
                    <a:pt x="63456" y="69419"/>
                  </a:lnTo>
                  <a:lnTo>
                    <a:pt x="83918" y="85359"/>
                  </a:lnTo>
                  <a:lnTo>
                    <a:pt x="91717" y="87851"/>
                  </a:lnTo>
                  <a:lnTo>
                    <a:pt x="9867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3615">
            <a:extLst>
              <a:ext uri="{FF2B5EF4-FFF2-40B4-BE49-F238E27FC236}">
                <a16:creationId xmlns:a16="http://schemas.microsoft.com/office/drawing/2014/main" xmlns="" id="{9B17EB88-D83C-47E9-9959-8AF5AFA858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5950" y="2779816"/>
            <a:ext cx="10121901" cy="190685"/>
          </a:xfrm>
          <a:custGeom>
            <a:avLst/>
            <a:gdLst/>
            <a:ahLst/>
            <a:cxnLst/>
            <a:rect l="0" t="0" r="0" b="0"/>
            <a:pathLst>
              <a:path w="10121901" h="190685">
                <a:moveTo>
                  <a:pt x="0" y="166584"/>
                </a:moveTo>
                <a:lnTo>
                  <a:pt x="0" y="166584"/>
                </a:lnTo>
                <a:lnTo>
                  <a:pt x="3371" y="166584"/>
                </a:lnTo>
                <a:lnTo>
                  <a:pt x="48021" y="178517"/>
                </a:lnTo>
                <a:lnTo>
                  <a:pt x="84843" y="183176"/>
                </a:lnTo>
                <a:lnTo>
                  <a:pt x="109478" y="185407"/>
                </a:lnTo>
                <a:lnTo>
                  <a:pt x="136486" y="187599"/>
                </a:lnTo>
                <a:lnTo>
                  <a:pt x="167896" y="189061"/>
                </a:lnTo>
                <a:lnTo>
                  <a:pt x="202242" y="190035"/>
                </a:lnTo>
                <a:lnTo>
                  <a:pt x="238544" y="190684"/>
                </a:lnTo>
                <a:lnTo>
                  <a:pt x="281796" y="190412"/>
                </a:lnTo>
                <a:lnTo>
                  <a:pt x="329681" y="189525"/>
                </a:lnTo>
                <a:lnTo>
                  <a:pt x="380654" y="188228"/>
                </a:lnTo>
                <a:lnTo>
                  <a:pt x="437919" y="185952"/>
                </a:lnTo>
                <a:lnTo>
                  <a:pt x="499379" y="183024"/>
                </a:lnTo>
                <a:lnTo>
                  <a:pt x="563636" y="179661"/>
                </a:lnTo>
                <a:lnTo>
                  <a:pt x="633285" y="176713"/>
                </a:lnTo>
                <a:lnTo>
                  <a:pt x="706529" y="174042"/>
                </a:lnTo>
                <a:lnTo>
                  <a:pt x="782169" y="171556"/>
                </a:lnTo>
                <a:lnTo>
                  <a:pt x="865757" y="168487"/>
                </a:lnTo>
                <a:lnTo>
                  <a:pt x="954644" y="165031"/>
                </a:lnTo>
                <a:lnTo>
                  <a:pt x="1047062" y="161315"/>
                </a:lnTo>
                <a:lnTo>
                  <a:pt x="1145364" y="157427"/>
                </a:lnTo>
                <a:lnTo>
                  <a:pt x="1247587" y="153424"/>
                </a:lnTo>
                <a:lnTo>
                  <a:pt x="1352425" y="149344"/>
                </a:lnTo>
                <a:lnTo>
                  <a:pt x="1463239" y="145213"/>
                </a:lnTo>
                <a:lnTo>
                  <a:pt x="1578037" y="141048"/>
                </a:lnTo>
                <a:lnTo>
                  <a:pt x="1695491" y="136860"/>
                </a:lnTo>
                <a:lnTo>
                  <a:pt x="1821066" y="133362"/>
                </a:lnTo>
                <a:lnTo>
                  <a:pt x="1952055" y="130325"/>
                </a:lnTo>
                <a:lnTo>
                  <a:pt x="2086654" y="127595"/>
                </a:lnTo>
                <a:lnTo>
                  <a:pt x="2225069" y="125774"/>
                </a:lnTo>
                <a:lnTo>
                  <a:pt x="2366030" y="124561"/>
                </a:lnTo>
                <a:lnTo>
                  <a:pt x="2508686" y="123752"/>
                </a:lnTo>
                <a:lnTo>
                  <a:pt x="2653885" y="122507"/>
                </a:lnTo>
                <a:lnTo>
                  <a:pt x="2800779" y="120972"/>
                </a:lnTo>
                <a:lnTo>
                  <a:pt x="2948802" y="119242"/>
                </a:lnTo>
                <a:lnTo>
                  <a:pt x="3103224" y="116678"/>
                </a:lnTo>
                <a:lnTo>
                  <a:pt x="3261910" y="113558"/>
                </a:lnTo>
                <a:lnTo>
                  <a:pt x="3423440" y="110067"/>
                </a:lnTo>
                <a:lnTo>
                  <a:pt x="3586866" y="106328"/>
                </a:lnTo>
                <a:lnTo>
                  <a:pt x="3751555" y="102424"/>
                </a:lnTo>
                <a:lnTo>
                  <a:pt x="3917086" y="98411"/>
                </a:lnTo>
                <a:lnTo>
                  <a:pt x="4086002" y="93619"/>
                </a:lnTo>
                <a:lnTo>
                  <a:pt x="4257173" y="88307"/>
                </a:lnTo>
                <a:lnTo>
                  <a:pt x="4429849" y="82649"/>
                </a:lnTo>
                <a:lnTo>
                  <a:pt x="4607761" y="77467"/>
                </a:lnTo>
                <a:lnTo>
                  <a:pt x="4789163" y="72600"/>
                </a:lnTo>
                <a:lnTo>
                  <a:pt x="4972892" y="67945"/>
                </a:lnTo>
                <a:lnTo>
                  <a:pt x="5157467" y="62724"/>
                </a:lnTo>
                <a:lnTo>
                  <a:pt x="5342605" y="57128"/>
                </a:lnTo>
                <a:lnTo>
                  <a:pt x="5528120" y="51280"/>
                </a:lnTo>
                <a:lnTo>
                  <a:pt x="5712475" y="45264"/>
                </a:lnTo>
                <a:lnTo>
                  <a:pt x="5896055" y="39138"/>
                </a:lnTo>
                <a:lnTo>
                  <a:pt x="6079120" y="32936"/>
                </a:lnTo>
                <a:lnTo>
                  <a:pt x="6266780" y="26686"/>
                </a:lnTo>
                <a:lnTo>
                  <a:pt x="6457504" y="20402"/>
                </a:lnTo>
                <a:lnTo>
                  <a:pt x="6650269" y="14096"/>
                </a:lnTo>
                <a:lnTo>
                  <a:pt x="6839457" y="9186"/>
                </a:lnTo>
                <a:lnTo>
                  <a:pt x="7026260" y="5208"/>
                </a:lnTo>
                <a:lnTo>
                  <a:pt x="7211474" y="1850"/>
                </a:lnTo>
                <a:lnTo>
                  <a:pt x="7391394" y="317"/>
                </a:lnTo>
                <a:lnTo>
                  <a:pt x="7567785" y="0"/>
                </a:lnTo>
                <a:lnTo>
                  <a:pt x="7741823" y="495"/>
                </a:lnTo>
                <a:lnTo>
                  <a:pt x="7914292" y="1530"/>
                </a:lnTo>
                <a:lnTo>
                  <a:pt x="8085717" y="2926"/>
                </a:lnTo>
                <a:lnTo>
                  <a:pt x="8256445" y="4562"/>
                </a:lnTo>
                <a:lnTo>
                  <a:pt x="8421063" y="7769"/>
                </a:lnTo>
                <a:lnTo>
                  <a:pt x="8581608" y="12024"/>
                </a:lnTo>
                <a:lnTo>
                  <a:pt x="8739439" y="16977"/>
                </a:lnTo>
                <a:lnTo>
                  <a:pt x="8891931" y="23807"/>
                </a:lnTo>
                <a:lnTo>
                  <a:pt x="9040865" y="31888"/>
                </a:lnTo>
                <a:lnTo>
                  <a:pt x="9187427" y="40804"/>
                </a:lnTo>
                <a:lnTo>
                  <a:pt x="9326762" y="50275"/>
                </a:lnTo>
                <a:lnTo>
                  <a:pt x="9461281" y="60117"/>
                </a:lnTo>
                <a:lnTo>
                  <a:pt x="9592587" y="70206"/>
                </a:lnTo>
                <a:lnTo>
                  <a:pt x="9709758" y="80460"/>
                </a:lnTo>
                <a:lnTo>
                  <a:pt x="9817505" y="90824"/>
                </a:lnTo>
                <a:lnTo>
                  <a:pt x="9918970" y="101260"/>
                </a:lnTo>
                <a:lnTo>
                  <a:pt x="9986613" y="108218"/>
                </a:lnTo>
                <a:lnTo>
                  <a:pt x="10121900" y="1221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664">
            <a:extLst>
              <a:ext uri="{FF2B5EF4-FFF2-40B4-BE49-F238E27FC236}">
                <a16:creationId xmlns:a16="http://schemas.microsoft.com/office/drawing/2014/main" xmlns="" id="{A13C80CC-3467-4F3D-AB34-45D8BC32E0B0}"/>
              </a:ext>
            </a:extLst>
          </p:cNvPr>
          <p:cNvGrpSpPr/>
          <p:nvPr/>
        </p:nvGrpSpPr>
        <p:grpSpPr>
          <a:xfrm>
            <a:off x="776465" y="3175000"/>
            <a:ext cx="1401586" cy="450851"/>
            <a:chOff x="776465" y="3175000"/>
            <a:chExt cx="1401586" cy="450851"/>
          </a:xfrm>
        </p:grpSpPr>
        <p:sp>
          <p:nvSpPr>
            <p:cNvPr id="123" name="SMARTInkShape-3616">
              <a:extLst>
                <a:ext uri="{FF2B5EF4-FFF2-40B4-BE49-F238E27FC236}">
                  <a16:creationId xmlns:a16="http://schemas.microsoft.com/office/drawing/2014/main" xmlns="" id="{110470C8-29BF-446E-A262-D86BB46C8BE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023829" y="3327400"/>
              <a:ext cx="154222" cy="12701"/>
            </a:xfrm>
            <a:custGeom>
              <a:avLst/>
              <a:gdLst/>
              <a:ahLst/>
              <a:cxnLst/>
              <a:rect l="0" t="0" r="0" b="0"/>
              <a:pathLst>
                <a:path w="154222" h="12701">
                  <a:moveTo>
                    <a:pt x="8171" y="12700"/>
                  </a:moveTo>
                  <a:lnTo>
                    <a:pt x="8171" y="12700"/>
                  </a:lnTo>
                  <a:lnTo>
                    <a:pt x="0" y="12700"/>
                  </a:lnTo>
                  <a:lnTo>
                    <a:pt x="38342" y="9329"/>
                  </a:lnTo>
                  <a:lnTo>
                    <a:pt x="79827" y="3862"/>
                  </a:lnTo>
                  <a:lnTo>
                    <a:pt x="124496" y="1145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17">
              <a:extLst>
                <a:ext uri="{FF2B5EF4-FFF2-40B4-BE49-F238E27FC236}">
                  <a16:creationId xmlns:a16="http://schemas.microsoft.com/office/drawing/2014/main" xmlns="" id="{FCC12EB9-A20C-4AB3-936C-51632C5B77C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024048" y="3175000"/>
              <a:ext cx="58753" cy="309690"/>
            </a:xfrm>
            <a:custGeom>
              <a:avLst/>
              <a:gdLst/>
              <a:ahLst/>
              <a:cxnLst/>
              <a:rect l="0" t="0" r="0" b="0"/>
              <a:pathLst>
                <a:path w="58753" h="309690">
                  <a:moveTo>
                    <a:pt x="20652" y="0"/>
                  </a:moveTo>
                  <a:lnTo>
                    <a:pt x="20652" y="0"/>
                  </a:lnTo>
                  <a:lnTo>
                    <a:pt x="20652" y="39999"/>
                  </a:lnTo>
                  <a:lnTo>
                    <a:pt x="20652" y="83505"/>
                  </a:lnTo>
                  <a:lnTo>
                    <a:pt x="18770" y="119428"/>
                  </a:lnTo>
                  <a:lnTo>
                    <a:pt x="14877" y="158207"/>
                  </a:lnTo>
                  <a:lnTo>
                    <a:pt x="8442" y="196609"/>
                  </a:lnTo>
                  <a:lnTo>
                    <a:pt x="2761" y="232961"/>
                  </a:lnTo>
                  <a:lnTo>
                    <a:pt x="0" y="265111"/>
                  </a:lnTo>
                  <a:lnTo>
                    <a:pt x="3477" y="288806"/>
                  </a:lnTo>
                  <a:lnTo>
                    <a:pt x="7791" y="296960"/>
                  </a:lnTo>
                  <a:lnTo>
                    <a:pt x="20110" y="307900"/>
                  </a:lnTo>
                  <a:lnTo>
                    <a:pt x="27346" y="309689"/>
                  </a:lnTo>
                  <a:lnTo>
                    <a:pt x="5875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18">
              <a:extLst>
                <a:ext uri="{FF2B5EF4-FFF2-40B4-BE49-F238E27FC236}">
                  <a16:creationId xmlns:a16="http://schemas.microsoft.com/office/drawing/2014/main" xmlns="" id="{655D1AB5-1A22-498F-9655-E7D74733E27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873522" y="3321050"/>
              <a:ext cx="59536" cy="149175"/>
            </a:xfrm>
            <a:custGeom>
              <a:avLst/>
              <a:gdLst/>
              <a:ahLst/>
              <a:cxnLst/>
              <a:rect l="0" t="0" r="0" b="0"/>
              <a:pathLst>
                <a:path w="59536" h="149175">
                  <a:moveTo>
                    <a:pt x="56878" y="0"/>
                  </a:moveTo>
                  <a:lnTo>
                    <a:pt x="56878" y="0"/>
                  </a:lnTo>
                  <a:lnTo>
                    <a:pt x="16057" y="3371"/>
                  </a:lnTo>
                  <a:lnTo>
                    <a:pt x="9909" y="6481"/>
                  </a:lnTo>
                  <a:lnTo>
                    <a:pt x="1195" y="15580"/>
                  </a:lnTo>
                  <a:lnTo>
                    <a:pt x="0" y="20970"/>
                  </a:lnTo>
                  <a:lnTo>
                    <a:pt x="2436" y="32603"/>
                  </a:lnTo>
                  <a:lnTo>
                    <a:pt x="20567" y="61682"/>
                  </a:lnTo>
                  <a:lnTo>
                    <a:pt x="54918" y="106510"/>
                  </a:lnTo>
                  <a:lnTo>
                    <a:pt x="59535" y="123067"/>
                  </a:lnTo>
                  <a:lnTo>
                    <a:pt x="58649" y="130023"/>
                  </a:lnTo>
                  <a:lnTo>
                    <a:pt x="52021" y="141513"/>
                  </a:lnTo>
                  <a:lnTo>
                    <a:pt x="43901" y="147562"/>
                  </a:lnTo>
                  <a:lnTo>
                    <a:pt x="39760" y="149174"/>
                  </a:lnTo>
                  <a:lnTo>
                    <a:pt x="29514" y="149085"/>
                  </a:lnTo>
                  <a:lnTo>
                    <a:pt x="1242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19">
              <a:extLst>
                <a:ext uri="{FF2B5EF4-FFF2-40B4-BE49-F238E27FC236}">
                  <a16:creationId xmlns:a16="http://schemas.microsoft.com/office/drawing/2014/main" xmlns="" id="{31772B44-4709-4D7C-8BAE-20F13A6C00E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710842" y="3361639"/>
              <a:ext cx="98909" cy="105462"/>
            </a:xfrm>
            <a:custGeom>
              <a:avLst/>
              <a:gdLst/>
              <a:ahLst/>
              <a:cxnLst/>
              <a:rect l="0" t="0" r="0" b="0"/>
              <a:pathLst>
                <a:path w="98909" h="105462">
                  <a:moveTo>
                    <a:pt x="3658" y="48311"/>
                  </a:moveTo>
                  <a:lnTo>
                    <a:pt x="3658" y="48311"/>
                  </a:lnTo>
                  <a:lnTo>
                    <a:pt x="0" y="48311"/>
                  </a:lnTo>
                  <a:lnTo>
                    <a:pt x="9779" y="48311"/>
                  </a:lnTo>
                  <a:lnTo>
                    <a:pt x="34631" y="38172"/>
                  </a:lnTo>
                  <a:lnTo>
                    <a:pt x="52817" y="26648"/>
                  </a:lnTo>
                  <a:lnTo>
                    <a:pt x="60314" y="18457"/>
                  </a:lnTo>
                  <a:lnTo>
                    <a:pt x="64116" y="10113"/>
                  </a:lnTo>
                  <a:lnTo>
                    <a:pt x="65130" y="5912"/>
                  </a:lnTo>
                  <a:lnTo>
                    <a:pt x="65100" y="3111"/>
                  </a:lnTo>
                  <a:lnTo>
                    <a:pt x="64375" y="1245"/>
                  </a:lnTo>
                  <a:lnTo>
                    <a:pt x="63186" y="0"/>
                  </a:lnTo>
                  <a:lnTo>
                    <a:pt x="54339" y="2380"/>
                  </a:lnTo>
                  <a:lnTo>
                    <a:pt x="48029" y="4990"/>
                  </a:lnTo>
                  <a:lnTo>
                    <a:pt x="37254" y="15416"/>
                  </a:lnTo>
                  <a:lnTo>
                    <a:pt x="18839" y="45106"/>
                  </a:lnTo>
                  <a:lnTo>
                    <a:pt x="15815" y="61468"/>
                  </a:lnTo>
                  <a:lnTo>
                    <a:pt x="17528" y="77442"/>
                  </a:lnTo>
                  <a:lnTo>
                    <a:pt x="22992" y="91597"/>
                  </a:lnTo>
                  <a:lnTo>
                    <a:pt x="33888" y="101180"/>
                  </a:lnTo>
                  <a:lnTo>
                    <a:pt x="40745" y="104724"/>
                  </a:lnTo>
                  <a:lnTo>
                    <a:pt x="98908" y="10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20">
              <a:extLst>
                <a:ext uri="{FF2B5EF4-FFF2-40B4-BE49-F238E27FC236}">
                  <a16:creationId xmlns:a16="http://schemas.microsoft.com/office/drawing/2014/main" xmlns="" id="{2421AE5E-44BF-4653-93F8-44D76A222D2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24000" y="3378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3"/>
                  </a:lnTo>
                  <a:lnTo>
                    <a:pt x="33257" y="10473"/>
                  </a:lnTo>
                  <a:lnTo>
                    <a:pt x="77752" y="645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21">
              <a:extLst>
                <a:ext uri="{FF2B5EF4-FFF2-40B4-BE49-F238E27FC236}">
                  <a16:creationId xmlns:a16="http://schemas.microsoft.com/office/drawing/2014/main" xmlns="" id="{CA3E150A-8989-4DC5-AF00-745DB8F3B8F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540048" y="3214321"/>
              <a:ext cx="104603" cy="303692"/>
            </a:xfrm>
            <a:custGeom>
              <a:avLst/>
              <a:gdLst/>
              <a:ahLst/>
              <a:cxnLst/>
              <a:rect l="0" t="0" r="0" b="0"/>
              <a:pathLst>
                <a:path w="104603" h="303692">
                  <a:moveTo>
                    <a:pt x="22052" y="17829"/>
                  </a:moveTo>
                  <a:lnTo>
                    <a:pt x="22052" y="17829"/>
                  </a:lnTo>
                  <a:lnTo>
                    <a:pt x="22052" y="14458"/>
                  </a:lnTo>
                  <a:lnTo>
                    <a:pt x="23934" y="10922"/>
                  </a:lnTo>
                  <a:lnTo>
                    <a:pt x="26416" y="6998"/>
                  </a:lnTo>
                  <a:lnTo>
                    <a:pt x="28140" y="0"/>
                  </a:lnTo>
                  <a:lnTo>
                    <a:pt x="24953" y="5883"/>
                  </a:lnTo>
                  <a:lnTo>
                    <a:pt x="17556" y="42202"/>
                  </a:lnTo>
                  <a:lnTo>
                    <a:pt x="11391" y="87688"/>
                  </a:lnTo>
                  <a:lnTo>
                    <a:pt x="7201" y="125312"/>
                  </a:lnTo>
                  <a:lnTo>
                    <a:pt x="4868" y="165553"/>
                  </a:lnTo>
                  <a:lnTo>
                    <a:pt x="3126" y="205545"/>
                  </a:lnTo>
                  <a:lnTo>
                    <a:pt x="0" y="242134"/>
                  </a:lnTo>
                  <a:lnTo>
                    <a:pt x="4386" y="280983"/>
                  </a:lnTo>
                  <a:lnTo>
                    <a:pt x="10908" y="295418"/>
                  </a:lnTo>
                  <a:lnTo>
                    <a:pt x="14623" y="300255"/>
                  </a:lnTo>
                  <a:lnTo>
                    <a:pt x="20627" y="302774"/>
                  </a:lnTo>
                  <a:lnTo>
                    <a:pt x="36706" y="303691"/>
                  </a:lnTo>
                  <a:lnTo>
                    <a:pt x="68963" y="293499"/>
                  </a:lnTo>
                  <a:lnTo>
                    <a:pt x="85470" y="282871"/>
                  </a:lnTo>
                  <a:lnTo>
                    <a:pt x="104602" y="26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22">
              <a:extLst>
                <a:ext uri="{FF2B5EF4-FFF2-40B4-BE49-F238E27FC236}">
                  <a16:creationId xmlns:a16="http://schemas.microsoft.com/office/drawing/2014/main" xmlns="" id="{4645DC54-23B9-4A52-8A8C-5D2AB8E9393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25550" y="34671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3"/>
                  </a:lnTo>
                  <a:lnTo>
                    <a:pt x="11550" y="33619"/>
                  </a:lnTo>
                  <a:lnTo>
                    <a:pt x="57643" y="16509"/>
                  </a:lnTo>
                  <a:lnTo>
                    <a:pt x="98767" y="598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23">
              <a:extLst>
                <a:ext uri="{FF2B5EF4-FFF2-40B4-BE49-F238E27FC236}">
                  <a16:creationId xmlns:a16="http://schemas.microsoft.com/office/drawing/2014/main" xmlns="" id="{9A3C8EB3-51C3-45A0-B6C0-8B5B31B8144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6465" y="3263900"/>
              <a:ext cx="315736" cy="133351"/>
            </a:xfrm>
            <a:custGeom>
              <a:avLst/>
              <a:gdLst/>
              <a:ahLst/>
              <a:cxnLst/>
              <a:rect l="0" t="0" r="0" b="0"/>
              <a:pathLst>
                <a:path w="315736" h="133351">
                  <a:moveTo>
                    <a:pt x="10935" y="133350"/>
                  </a:moveTo>
                  <a:lnTo>
                    <a:pt x="10935" y="133350"/>
                  </a:lnTo>
                  <a:lnTo>
                    <a:pt x="2207" y="123916"/>
                  </a:lnTo>
                  <a:lnTo>
                    <a:pt x="0" y="119045"/>
                  </a:lnTo>
                  <a:lnTo>
                    <a:pt x="8427" y="108883"/>
                  </a:lnTo>
                  <a:lnTo>
                    <a:pt x="15613" y="102222"/>
                  </a:lnTo>
                  <a:lnTo>
                    <a:pt x="46175" y="87294"/>
                  </a:lnTo>
                  <a:lnTo>
                    <a:pt x="90803" y="69842"/>
                  </a:lnTo>
                  <a:lnTo>
                    <a:pt x="118508" y="59261"/>
                  </a:lnTo>
                  <a:lnTo>
                    <a:pt x="148267" y="47974"/>
                  </a:lnTo>
                  <a:lnTo>
                    <a:pt x="180101" y="37627"/>
                  </a:lnTo>
                  <a:lnTo>
                    <a:pt x="213318" y="27907"/>
                  </a:lnTo>
                  <a:lnTo>
                    <a:pt x="247457" y="18605"/>
                  </a:lnTo>
                  <a:lnTo>
                    <a:pt x="315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24">
              <a:extLst>
                <a:ext uri="{FF2B5EF4-FFF2-40B4-BE49-F238E27FC236}">
                  <a16:creationId xmlns:a16="http://schemas.microsoft.com/office/drawing/2014/main" xmlns="" id="{8BFEF1D6-27E2-4958-8190-C0D5AA605DA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30698" y="3308350"/>
              <a:ext cx="40853" cy="317501"/>
            </a:xfrm>
            <a:custGeom>
              <a:avLst/>
              <a:gdLst/>
              <a:ahLst/>
              <a:cxnLst/>
              <a:rect l="0" t="0" r="0" b="0"/>
              <a:pathLst>
                <a:path w="40853" h="317501">
                  <a:moveTo>
                    <a:pt x="9102" y="0"/>
                  </a:moveTo>
                  <a:lnTo>
                    <a:pt x="9102" y="0"/>
                  </a:lnTo>
                  <a:lnTo>
                    <a:pt x="264" y="43369"/>
                  </a:lnTo>
                  <a:lnTo>
                    <a:pt x="0" y="76896"/>
                  </a:lnTo>
                  <a:lnTo>
                    <a:pt x="2234" y="116020"/>
                  </a:lnTo>
                  <a:lnTo>
                    <a:pt x="5579" y="159279"/>
                  </a:lnTo>
                  <a:lnTo>
                    <a:pt x="11299" y="202494"/>
                  </a:lnTo>
                  <a:lnTo>
                    <a:pt x="18545" y="242397"/>
                  </a:lnTo>
                  <a:lnTo>
                    <a:pt x="29852" y="285840"/>
                  </a:lnTo>
                  <a:lnTo>
                    <a:pt x="40852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65">
            <a:extLst>
              <a:ext uri="{FF2B5EF4-FFF2-40B4-BE49-F238E27FC236}">
                <a16:creationId xmlns:a16="http://schemas.microsoft.com/office/drawing/2014/main" xmlns="" id="{62B61078-4DDD-4757-91B1-745F50C5722E}"/>
              </a:ext>
            </a:extLst>
          </p:cNvPr>
          <p:cNvGrpSpPr/>
          <p:nvPr/>
        </p:nvGrpSpPr>
        <p:grpSpPr>
          <a:xfrm>
            <a:off x="4248150" y="3325092"/>
            <a:ext cx="1292233" cy="338859"/>
            <a:chOff x="4248150" y="3325092"/>
            <a:chExt cx="1292233" cy="338859"/>
          </a:xfrm>
        </p:grpSpPr>
        <p:sp>
          <p:nvSpPr>
            <p:cNvPr id="133" name="SMARTInkShape-3625">
              <a:extLst>
                <a:ext uri="{FF2B5EF4-FFF2-40B4-BE49-F238E27FC236}">
                  <a16:creationId xmlns:a16="http://schemas.microsoft.com/office/drawing/2014/main" xmlns="" id="{853B489A-9FC1-4551-813D-95DA7511B25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466594" y="3473450"/>
              <a:ext cx="73789" cy="114455"/>
            </a:xfrm>
            <a:custGeom>
              <a:avLst/>
              <a:gdLst/>
              <a:ahLst/>
              <a:cxnLst/>
              <a:rect l="0" t="0" r="0" b="0"/>
              <a:pathLst>
                <a:path w="73789" h="114455">
                  <a:moveTo>
                    <a:pt x="51556" y="44450"/>
                  </a:moveTo>
                  <a:lnTo>
                    <a:pt x="51556" y="44450"/>
                  </a:lnTo>
                  <a:lnTo>
                    <a:pt x="42717" y="30144"/>
                  </a:lnTo>
                  <a:lnTo>
                    <a:pt x="36629" y="23435"/>
                  </a:lnTo>
                  <a:lnTo>
                    <a:pt x="33844" y="22678"/>
                  </a:lnTo>
                  <a:lnTo>
                    <a:pt x="26986" y="23720"/>
                  </a:lnTo>
                  <a:lnTo>
                    <a:pt x="19234" y="32179"/>
                  </a:lnTo>
                  <a:lnTo>
                    <a:pt x="2760" y="60606"/>
                  </a:lnTo>
                  <a:lnTo>
                    <a:pt x="0" y="76795"/>
                  </a:lnTo>
                  <a:lnTo>
                    <a:pt x="1831" y="91987"/>
                  </a:lnTo>
                  <a:lnTo>
                    <a:pt x="7349" y="103442"/>
                  </a:lnTo>
                  <a:lnTo>
                    <a:pt x="18268" y="111356"/>
                  </a:lnTo>
                  <a:lnTo>
                    <a:pt x="25130" y="114454"/>
                  </a:lnTo>
                  <a:lnTo>
                    <a:pt x="32528" y="114403"/>
                  </a:lnTo>
                  <a:lnTo>
                    <a:pt x="48273" y="108701"/>
                  </a:lnTo>
                  <a:lnTo>
                    <a:pt x="60916" y="97230"/>
                  </a:lnTo>
                  <a:lnTo>
                    <a:pt x="66262" y="90220"/>
                  </a:lnTo>
                  <a:lnTo>
                    <a:pt x="72203" y="71142"/>
                  </a:lnTo>
                  <a:lnTo>
                    <a:pt x="73788" y="60128"/>
                  </a:lnTo>
                  <a:lnTo>
                    <a:pt x="69903" y="38483"/>
                  </a:lnTo>
                  <a:lnTo>
                    <a:pt x="61121" y="19925"/>
                  </a:lnTo>
                  <a:lnTo>
                    <a:pt x="38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26">
              <a:extLst>
                <a:ext uri="{FF2B5EF4-FFF2-40B4-BE49-F238E27FC236}">
                  <a16:creationId xmlns:a16="http://schemas.microsoft.com/office/drawing/2014/main" xmlns="" id="{82BEED67-44CB-4FB8-9F1E-867ACF5CAA6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054600" y="3325092"/>
              <a:ext cx="311151" cy="281709"/>
            </a:xfrm>
            <a:custGeom>
              <a:avLst/>
              <a:gdLst/>
              <a:ahLst/>
              <a:cxnLst/>
              <a:rect l="0" t="0" r="0" b="0"/>
              <a:pathLst>
                <a:path w="311151" h="281709">
                  <a:moveTo>
                    <a:pt x="0" y="281708"/>
                  </a:moveTo>
                  <a:lnTo>
                    <a:pt x="0" y="281708"/>
                  </a:lnTo>
                  <a:lnTo>
                    <a:pt x="6742" y="278337"/>
                  </a:lnTo>
                  <a:lnTo>
                    <a:pt x="8728" y="276638"/>
                  </a:lnTo>
                  <a:lnTo>
                    <a:pt x="40725" y="234624"/>
                  </a:lnTo>
                  <a:lnTo>
                    <a:pt x="58634" y="200729"/>
                  </a:lnTo>
                  <a:lnTo>
                    <a:pt x="73566" y="168812"/>
                  </a:lnTo>
                  <a:lnTo>
                    <a:pt x="89611" y="133460"/>
                  </a:lnTo>
                  <a:lnTo>
                    <a:pt x="104738" y="97992"/>
                  </a:lnTo>
                  <a:lnTo>
                    <a:pt x="120482" y="51669"/>
                  </a:lnTo>
                  <a:lnTo>
                    <a:pt x="128519" y="17796"/>
                  </a:lnTo>
                  <a:lnTo>
                    <a:pt x="128145" y="6134"/>
                  </a:lnTo>
                  <a:lnTo>
                    <a:pt x="127058" y="4153"/>
                  </a:lnTo>
                  <a:lnTo>
                    <a:pt x="125627" y="4244"/>
                  </a:lnTo>
                  <a:lnTo>
                    <a:pt x="123968" y="5715"/>
                  </a:lnTo>
                  <a:lnTo>
                    <a:pt x="111872" y="40611"/>
                  </a:lnTo>
                  <a:lnTo>
                    <a:pt x="104957" y="87975"/>
                  </a:lnTo>
                  <a:lnTo>
                    <a:pt x="103092" y="121286"/>
                  </a:lnTo>
                  <a:lnTo>
                    <a:pt x="102042" y="168402"/>
                  </a:lnTo>
                  <a:lnTo>
                    <a:pt x="108473" y="206900"/>
                  </a:lnTo>
                  <a:lnTo>
                    <a:pt x="119316" y="233907"/>
                  </a:lnTo>
                  <a:lnTo>
                    <a:pt x="125466" y="242824"/>
                  </a:lnTo>
                  <a:lnTo>
                    <a:pt x="128094" y="245202"/>
                  </a:lnTo>
                  <a:lnTo>
                    <a:pt x="132668" y="245376"/>
                  </a:lnTo>
                  <a:lnTo>
                    <a:pt x="145277" y="241807"/>
                  </a:lnTo>
                  <a:lnTo>
                    <a:pt x="168242" y="221751"/>
                  </a:lnTo>
                  <a:lnTo>
                    <a:pt x="196292" y="183352"/>
                  </a:lnTo>
                  <a:lnTo>
                    <a:pt x="216592" y="150506"/>
                  </a:lnTo>
                  <a:lnTo>
                    <a:pt x="235963" y="114740"/>
                  </a:lnTo>
                  <a:lnTo>
                    <a:pt x="251628" y="77677"/>
                  </a:lnTo>
                  <a:lnTo>
                    <a:pt x="268976" y="34596"/>
                  </a:lnTo>
                  <a:lnTo>
                    <a:pt x="278485" y="0"/>
                  </a:lnTo>
                  <a:lnTo>
                    <a:pt x="278084" y="64"/>
                  </a:lnTo>
                  <a:lnTo>
                    <a:pt x="275758" y="3897"/>
                  </a:lnTo>
                  <a:lnTo>
                    <a:pt x="269221" y="48274"/>
                  </a:lnTo>
                  <a:lnTo>
                    <a:pt x="268152" y="93617"/>
                  </a:lnTo>
                  <a:lnTo>
                    <a:pt x="271990" y="134490"/>
                  </a:lnTo>
                  <a:lnTo>
                    <a:pt x="278302" y="172001"/>
                  </a:lnTo>
                  <a:lnTo>
                    <a:pt x="289501" y="200205"/>
                  </a:lnTo>
                  <a:lnTo>
                    <a:pt x="311150" y="224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27">
              <a:extLst>
                <a:ext uri="{FF2B5EF4-FFF2-40B4-BE49-F238E27FC236}">
                  <a16:creationId xmlns:a16="http://schemas.microsoft.com/office/drawing/2014/main" xmlns="" id="{4721F4E2-C460-4019-B5A5-C59C44E1453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79453" y="3556000"/>
              <a:ext cx="178298" cy="17906"/>
            </a:xfrm>
            <a:custGeom>
              <a:avLst/>
              <a:gdLst/>
              <a:ahLst/>
              <a:cxnLst/>
              <a:rect l="0" t="0" r="0" b="0"/>
              <a:pathLst>
                <a:path w="178298" h="17906">
                  <a:moveTo>
                    <a:pt x="13197" y="6350"/>
                  </a:moveTo>
                  <a:lnTo>
                    <a:pt x="13197" y="6350"/>
                  </a:lnTo>
                  <a:lnTo>
                    <a:pt x="3084" y="9721"/>
                  </a:lnTo>
                  <a:lnTo>
                    <a:pt x="810" y="11419"/>
                  </a:lnTo>
                  <a:lnTo>
                    <a:pt x="0" y="13257"/>
                  </a:lnTo>
                  <a:lnTo>
                    <a:pt x="166" y="15188"/>
                  </a:lnTo>
                  <a:lnTo>
                    <a:pt x="1688" y="16475"/>
                  </a:lnTo>
                  <a:lnTo>
                    <a:pt x="7141" y="17905"/>
                  </a:lnTo>
                  <a:lnTo>
                    <a:pt x="50699" y="11992"/>
                  </a:lnTo>
                  <a:lnTo>
                    <a:pt x="91101" y="6140"/>
                  </a:lnTo>
                  <a:lnTo>
                    <a:pt x="134352" y="1819"/>
                  </a:lnTo>
                  <a:lnTo>
                    <a:pt x="178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28">
              <a:extLst>
                <a:ext uri="{FF2B5EF4-FFF2-40B4-BE49-F238E27FC236}">
                  <a16:creationId xmlns:a16="http://schemas.microsoft.com/office/drawing/2014/main" xmlns="" id="{E1C1F2A0-0444-444A-8D63-2D6CE4DB76A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648200" y="3486738"/>
              <a:ext cx="171451" cy="5763"/>
            </a:xfrm>
            <a:custGeom>
              <a:avLst/>
              <a:gdLst/>
              <a:ahLst/>
              <a:cxnLst/>
              <a:rect l="0" t="0" r="0" b="0"/>
              <a:pathLst>
                <a:path w="171451" h="5763">
                  <a:moveTo>
                    <a:pt x="0" y="5762"/>
                  </a:moveTo>
                  <a:lnTo>
                    <a:pt x="0" y="5762"/>
                  </a:lnTo>
                  <a:lnTo>
                    <a:pt x="38282" y="5056"/>
                  </a:lnTo>
                  <a:lnTo>
                    <a:pt x="75940" y="1398"/>
                  </a:lnTo>
                  <a:lnTo>
                    <a:pt x="113517" y="0"/>
                  </a:lnTo>
                  <a:lnTo>
                    <a:pt x="152533" y="1410"/>
                  </a:lnTo>
                  <a:lnTo>
                    <a:pt x="17145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29">
              <a:extLst>
                <a:ext uri="{FF2B5EF4-FFF2-40B4-BE49-F238E27FC236}">
                  <a16:creationId xmlns:a16="http://schemas.microsoft.com/office/drawing/2014/main" xmlns="" id="{60EF6072-64B8-4BB5-B13C-5911A9D8979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248150" y="3374298"/>
              <a:ext cx="317501" cy="289653"/>
            </a:xfrm>
            <a:custGeom>
              <a:avLst/>
              <a:gdLst/>
              <a:ahLst/>
              <a:cxnLst/>
              <a:rect l="0" t="0" r="0" b="0"/>
              <a:pathLst>
                <a:path w="317501" h="289653">
                  <a:moveTo>
                    <a:pt x="0" y="289652"/>
                  </a:moveTo>
                  <a:lnTo>
                    <a:pt x="0" y="289652"/>
                  </a:lnTo>
                  <a:lnTo>
                    <a:pt x="705" y="277410"/>
                  </a:lnTo>
                  <a:lnTo>
                    <a:pt x="8838" y="250776"/>
                  </a:lnTo>
                  <a:lnTo>
                    <a:pt x="35505" y="206642"/>
                  </a:lnTo>
                  <a:lnTo>
                    <a:pt x="57186" y="165671"/>
                  </a:lnTo>
                  <a:lnTo>
                    <a:pt x="70645" y="128504"/>
                  </a:lnTo>
                  <a:lnTo>
                    <a:pt x="80120" y="83076"/>
                  </a:lnTo>
                  <a:lnTo>
                    <a:pt x="90140" y="40845"/>
                  </a:lnTo>
                  <a:lnTo>
                    <a:pt x="93030" y="15083"/>
                  </a:lnTo>
                  <a:lnTo>
                    <a:pt x="89583" y="0"/>
                  </a:lnTo>
                  <a:lnTo>
                    <a:pt x="87322" y="4284"/>
                  </a:lnTo>
                  <a:lnTo>
                    <a:pt x="78109" y="50467"/>
                  </a:lnTo>
                  <a:lnTo>
                    <a:pt x="72611" y="93350"/>
                  </a:lnTo>
                  <a:lnTo>
                    <a:pt x="71077" y="127618"/>
                  </a:lnTo>
                  <a:lnTo>
                    <a:pt x="68514" y="160252"/>
                  </a:lnTo>
                  <a:lnTo>
                    <a:pt x="66867" y="204509"/>
                  </a:lnTo>
                  <a:lnTo>
                    <a:pt x="72729" y="240671"/>
                  </a:lnTo>
                  <a:lnTo>
                    <a:pt x="76003" y="250648"/>
                  </a:lnTo>
                  <a:lnTo>
                    <a:pt x="83830" y="256594"/>
                  </a:lnTo>
                  <a:lnTo>
                    <a:pt x="107578" y="261318"/>
                  </a:lnTo>
                  <a:lnTo>
                    <a:pt x="129421" y="255422"/>
                  </a:lnTo>
                  <a:lnTo>
                    <a:pt x="148537" y="241983"/>
                  </a:lnTo>
                  <a:lnTo>
                    <a:pt x="174460" y="209911"/>
                  </a:lnTo>
                  <a:lnTo>
                    <a:pt x="195155" y="168737"/>
                  </a:lnTo>
                  <a:lnTo>
                    <a:pt x="210538" y="121808"/>
                  </a:lnTo>
                  <a:lnTo>
                    <a:pt x="221916" y="77015"/>
                  </a:lnTo>
                  <a:lnTo>
                    <a:pt x="220511" y="31122"/>
                  </a:lnTo>
                  <a:lnTo>
                    <a:pt x="217244" y="20233"/>
                  </a:lnTo>
                  <a:lnTo>
                    <a:pt x="215385" y="18317"/>
                  </a:lnTo>
                  <a:lnTo>
                    <a:pt x="213440" y="17746"/>
                  </a:lnTo>
                  <a:lnTo>
                    <a:pt x="211438" y="20187"/>
                  </a:lnTo>
                  <a:lnTo>
                    <a:pt x="207332" y="30425"/>
                  </a:lnTo>
                  <a:lnTo>
                    <a:pt x="208380" y="67180"/>
                  </a:lnTo>
                  <a:lnTo>
                    <a:pt x="210615" y="109983"/>
                  </a:lnTo>
                  <a:lnTo>
                    <a:pt x="218881" y="153553"/>
                  </a:lnTo>
                  <a:lnTo>
                    <a:pt x="227523" y="192176"/>
                  </a:lnTo>
                  <a:lnTo>
                    <a:pt x="242863" y="220710"/>
                  </a:lnTo>
                  <a:lnTo>
                    <a:pt x="260813" y="238023"/>
                  </a:lnTo>
                  <a:lnTo>
                    <a:pt x="273255" y="245069"/>
                  </a:lnTo>
                  <a:lnTo>
                    <a:pt x="289604" y="244908"/>
                  </a:lnTo>
                  <a:lnTo>
                    <a:pt x="317500" y="23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66">
            <a:extLst>
              <a:ext uri="{FF2B5EF4-FFF2-40B4-BE49-F238E27FC236}">
                <a16:creationId xmlns:a16="http://schemas.microsoft.com/office/drawing/2014/main" xmlns="" id="{7653E145-F6D4-422B-9012-2240D0FDCB65}"/>
              </a:ext>
            </a:extLst>
          </p:cNvPr>
          <p:cNvGrpSpPr/>
          <p:nvPr/>
        </p:nvGrpSpPr>
        <p:grpSpPr>
          <a:xfrm>
            <a:off x="7928432" y="3251200"/>
            <a:ext cx="1007997" cy="485289"/>
            <a:chOff x="7928432" y="3251200"/>
            <a:chExt cx="1007997" cy="485289"/>
          </a:xfrm>
        </p:grpSpPr>
        <p:sp>
          <p:nvSpPr>
            <p:cNvPr id="139" name="SMARTInkShape-3630">
              <a:extLst>
                <a:ext uri="{FF2B5EF4-FFF2-40B4-BE49-F238E27FC236}">
                  <a16:creationId xmlns:a16="http://schemas.microsoft.com/office/drawing/2014/main" xmlns="" id="{96F8919B-1199-4D78-9E11-B3B01B18A60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751022" y="3397473"/>
              <a:ext cx="185407" cy="139478"/>
            </a:xfrm>
            <a:custGeom>
              <a:avLst/>
              <a:gdLst/>
              <a:ahLst/>
              <a:cxnLst/>
              <a:rect l="0" t="0" r="0" b="0"/>
              <a:pathLst>
                <a:path w="185407" h="139478">
                  <a:moveTo>
                    <a:pt x="11978" y="37877"/>
                  </a:moveTo>
                  <a:lnTo>
                    <a:pt x="11978" y="37877"/>
                  </a:lnTo>
                  <a:lnTo>
                    <a:pt x="3140" y="46715"/>
                  </a:lnTo>
                  <a:lnTo>
                    <a:pt x="3968" y="48002"/>
                  </a:lnTo>
                  <a:lnTo>
                    <a:pt x="35321" y="55944"/>
                  </a:lnTo>
                  <a:lnTo>
                    <a:pt x="43754" y="52727"/>
                  </a:lnTo>
                  <a:lnTo>
                    <a:pt x="47978" y="49893"/>
                  </a:lnTo>
                  <a:lnTo>
                    <a:pt x="50794" y="46594"/>
                  </a:lnTo>
                  <a:lnTo>
                    <a:pt x="53924" y="39164"/>
                  </a:lnTo>
                  <a:lnTo>
                    <a:pt x="55685" y="30419"/>
                  </a:lnTo>
                  <a:lnTo>
                    <a:pt x="54522" y="28671"/>
                  </a:lnTo>
                  <a:lnTo>
                    <a:pt x="52335" y="27507"/>
                  </a:lnTo>
                  <a:lnTo>
                    <a:pt x="49466" y="26730"/>
                  </a:lnTo>
                  <a:lnTo>
                    <a:pt x="40634" y="31512"/>
                  </a:lnTo>
                  <a:lnTo>
                    <a:pt x="14345" y="55199"/>
                  </a:lnTo>
                  <a:lnTo>
                    <a:pt x="4092" y="72622"/>
                  </a:lnTo>
                  <a:lnTo>
                    <a:pt x="372" y="82207"/>
                  </a:lnTo>
                  <a:lnTo>
                    <a:pt x="0" y="98501"/>
                  </a:lnTo>
                  <a:lnTo>
                    <a:pt x="4537" y="112093"/>
                  </a:lnTo>
                  <a:lnTo>
                    <a:pt x="11257" y="122838"/>
                  </a:lnTo>
                  <a:lnTo>
                    <a:pt x="18554" y="125562"/>
                  </a:lnTo>
                  <a:lnTo>
                    <a:pt x="52418" y="125319"/>
                  </a:lnTo>
                  <a:lnTo>
                    <a:pt x="93027" y="115918"/>
                  </a:lnTo>
                  <a:lnTo>
                    <a:pt x="119261" y="105723"/>
                  </a:lnTo>
                  <a:lnTo>
                    <a:pt x="141268" y="88492"/>
                  </a:lnTo>
                  <a:lnTo>
                    <a:pt x="175022" y="42936"/>
                  </a:lnTo>
                  <a:lnTo>
                    <a:pt x="185406" y="15857"/>
                  </a:lnTo>
                  <a:lnTo>
                    <a:pt x="184747" y="9792"/>
                  </a:lnTo>
                  <a:lnTo>
                    <a:pt x="182191" y="5042"/>
                  </a:lnTo>
                  <a:lnTo>
                    <a:pt x="178370" y="1170"/>
                  </a:lnTo>
                  <a:lnTo>
                    <a:pt x="173706" y="0"/>
                  </a:lnTo>
                  <a:lnTo>
                    <a:pt x="162879" y="2463"/>
                  </a:lnTo>
                  <a:lnTo>
                    <a:pt x="159145" y="5096"/>
                  </a:lnTo>
                  <a:lnTo>
                    <a:pt x="156656" y="8262"/>
                  </a:lnTo>
                  <a:lnTo>
                    <a:pt x="154997" y="11783"/>
                  </a:lnTo>
                  <a:lnTo>
                    <a:pt x="152661" y="30224"/>
                  </a:lnTo>
                  <a:lnTo>
                    <a:pt x="158716" y="70013"/>
                  </a:lnTo>
                  <a:lnTo>
                    <a:pt x="163259" y="100198"/>
                  </a:lnTo>
                  <a:lnTo>
                    <a:pt x="160675" y="120077"/>
                  </a:lnTo>
                  <a:lnTo>
                    <a:pt x="156265" y="125133"/>
                  </a:lnTo>
                  <a:lnTo>
                    <a:pt x="141957" y="132631"/>
                  </a:lnTo>
                  <a:lnTo>
                    <a:pt x="107228" y="139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631">
              <a:extLst>
                <a:ext uri="{FF2B5EF4-FFF2-40B4-BE49-F238E27FC236}">
                  <a16:creationId xmlns:a16="http://schemas.microsoft.com/office/drawing/2014/main" xmlns="" id="{E96FD961-5B89-4CFA-AD1E-3337E33A549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80450" y="3251200"/>
              <a:ext cx="71670" cy="292101"/>
            </a:xfrm>
            <a:custGeom>
              <a:avLst/>
              <a:gdLst/>
              <a:ahLst/>
              <a:cxnLst/>
              <a:rect l="0" t="0" r="0" b="0"/>
              <a:pathLst>
                <a:path w="71670" h="292101">
                  <a:moveTo>
                    <a:pt x="63500" y="0"/>
                  </a:moveTo>
                  <a:lnTo>
                    <a:pt x="63500" y="0"/>
                  </a:lnTo>
                  <a:lnTo>
                    <a:pt x="70241" y="6742"/>
                  </a:lnTo>
                  <a:lnTo>
                    <a:pt x="71669" y="23222"/>
                  </a:lnTo>
                  <a:lnTo>
                    <a:pt x="66626" y="64031"/>
                  </a:lnTo>
                  <a:lnTo>
                    <a:pt x="57833" y="99719"/>
                  </a:lnTo>
                  <a:lnTo>
                    <a:pt x="42166" y="141451"/>
                  </a:lnTo>
                  <a:lnTo>
                    <a:pt x="27207" y="180224"/>
                  </a:lnTo>
                  <a:lnTo>
                    <a:pt x="14914" y="214861"/>
                  </a:lnTo>
                  <a:lnTo>
                    <a:pt x="4733" y="25604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32">
              <a:extLst>
                <a:ext uri="{FF2B5EF4-FFF2-40B4-BE49-F238E27FC236}">
                  <a16:creationId xmlns:a16="http://schemas.microsoft.com/office/drawing/2014/main" xmlns="" id="{F8A57EDD-ADB6-4BB8-8FFE-E3B30ABD204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496747" y="3385422"/>
              <a:ext cx="147691" cy="351067"/>
            </a:xfrm>
            <a:custGeom>
              <a:avLst/>
              <a:gdLst/>
              <a:ahLst/>
              <a:cxnLst/>
              <a:rect l="0" t="0" r="0" b="0"/>
              <a:pathLst>
                <a:path w="147691" h="351067">
                  <a:moveTo>
                    <a:pt x="44003" y="81678"/>
                  </a:moveTo>
                  <a:lnTo>
                    <a:pt x="44003" y="81678"/>
                  </a:lnTo>
                  <a:lnTo>
                    <a:pt x="40632" y="81678"/>
                  </a:lnTo>
                  <a:lnTo>
                    <a:pt x="39639" y="83089"/>
                  </a:lnTo>
                  <a:lnTo>
                    <a:pt x="32758" y="119960"/>
                  </a:lnTo>
                  <a:lnTo>
                    <a:pt x="26874" y="159029"/>
                  </a:lnTo>
                  <a:lnTo>
                    <a:pt x="22749" y="189904"/>
                  </a:lnTo>
                  <a:lnTo>
                    <a:pt x="16682" y="226205"/>
                  </a:lnTo>
                  <a:lnTo>
                    <a:pt x="9988" y="264445"/>
                  </a:lnTo>
                  <a:lnTo>
                    <a:pt x="4661" y="300256"/>
                  </a:lnTo>
                  <a:lnTo>
                    <a:pt x="561" y="345432"/>
                  </a:lnTo>
                  <a:lnTo>
                    <a:pt x="0" y="351066"/>
                  </a:lnTo>
                  <a:lnTo>
                    <a:pt x="8401" y="314064"/>
                  </a:lnTo>
                  <a:lnTo>
                    <a:pt x="15479" y="283033"/>
                  </a:lnTo>
                  <a:lnTo>
                    <a:pt x="23329" y="243370"/>
                  </a:lnTo>
                  <a:lnTo>
                    <a:pt x="33404" y="196110"/>
                  </a:lnTo>
                  <a:lnTo>
                    <a:pt x="39053" y="170666"/>
                  </a:lnTo>
                  <a:lnTo>
                    <a:pt x="46347" y="144531"/>
                  </a:lnTo>
                  <a:lnTo>
                    <a:pt x="54738" y="117935"/>
                  </a:lnTo>
                  <a:lnTo>
                    <a:pt x="63860" y="91033"/>
                  </a:lnTo>
                  <a:lnTo>
                    <a:pt x="79639" y="49852"/>
                  </a:lnTo>
                  <a:lnTo>
                    <a:pt x="93708" y="20967"/>
                  </a:lnTo>
                  <a:lnTo>
                    <a:pt x="107016" y="5777"/>
                  </a:lnTo>
                  <a:lnTo>
                    <a:pt x="113528" y="2149"/>
                  </a:lnTo>
                  <a:lnTo>
                    <a:pt x="126409" y="0"/>
                  </a:lnTo>
                  <a:lnTo>
                    <a:pt x="132808" y="3237"/>
                  </a:lnTo>
                  <a:lnTo>
                    <a:pt x="145560" y="16241"/>
                  </a:lnTo>
                  <a:lnTo>
                    <a:pt x="147690" y="26764"/>
                  </a:lnTo>
                  <a:lnTo>
                    <a:pt x="144414" y="53509"/>
                  </a:lnTo>
                  <a:lnTo>
                    <a:pt x="130669" y="90187"/>
                  </a:lnTo>
                  <a:lnTo>
                    <a:pt x="106449" y="123396"/>
                  </a:lnTo>
                  <a:lnTo>
                    <a:pt x="76930" y="145466"/>
                  </a:lnTo>
                  <a:lnTo>
                    <a:pt x="63811" y="150480"/>
                  </a:lnTo>
                  <a:lnTo>
                    <a:pt x="59325" y="150829"/>
                  </a:lnTo>
                  <a:lnTo>
                    <a:pt x="56334" y="148240"/>
                  </a:lnTo>
                  <a:lnTo>
                    <a:pt x="50353" y="126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33">
              <a:extLst>
                <a:ext uri="{FF2B5EF4-FFF2-40B4-BE49-F238E27FC236}">
                  <a16:creationId xmlns:a16="http://schemas.microsoft.com/office/drawing/2014/main" xmlns="" id="{63C2EB1F-9A59-4051-A200-BA388A11C6B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93100" y="3426519"/>
              <a:ext cx="150753" cy="129482"/>
            </a:xfrm>
            <a:custGeom>
              <a:avLst/>
              <a:gdLst/>
              <a:ahLst/>
              <a:cxnLst/>
              <a:rect l="0" t="0" r="0" b="0"/>
              <a:pathLst>
                <a:path w="150753" h="129482">
                  <a:moveTo>
                    <a:pt x="0" y="15181"/>
                  </a:moveTo>
                  <a:lnTo>
                    <a:pt x="0" y="15181"/>
                  </a:lnTo>
                  <a:lnTo>
                    <a:pt x="0" y="8439"/>
                  </a:lnTo>
                  <a:lnTo>
                    <a:pt x="1881" y="3247"/>
                  </a:lnTo>
                  <a:lnTo>
                    <a:pt x="3370" y="875"/>
                  </a:lnTo>
                  <a:lnTo>
                    <a:pt x="4363" y="0"/>
                  </a:lnTo>
                  <a:lnTo>
                    <a:pt x="5026" y="121"/>
                  </a:lnTo>
                  <a:lnTo>
                    <a:pt x="5467" y="908"/>
                  </a:lnTo>
                  <a:lnTo>
                    <a:pt x="9644" y="43163"/>
                  </a:lnTo>
                  <a:lnTo>
                    <a:pt x="7271" y="90118"/>
                  </a:lnTo>
                  <a:lnTo>
                    <a:pt x="6403" y="115220"/>
                  </a:lnTo>
                  <a:lnTo>
                    <a:pt x="36205" y="68589"/>
                  </a:lnTo>
                  <a:lnTo>
                    <a:pt x="52255" y="47577"/>
                  </a:lnTo>
                  <a:lnTo>
                    <a:pt x="58032" y="43690"/>
                  </a:lnTo>
                  <a:lnTo>
                    <a:pt x="59148" y="44770"/>
                  </a:lnTo>
                  <a:lnTo>
                    <a:pt x="57934" y="90950"/>
                  </a:lnTo>
                  <a:lnTo>
                    <a:pt x="60556" y="100832"/>
                  </a:lnTo>
                  <a:lnTo>
                    <a:pt x="64073" y="106164"/>
                  </a:lnTo>
                  <a:lnTo>
                    <a:pt x="65998" y="107587"/>
                  </a:lnTo>
                  <a:lnTo>
                    <a:pt x="67282" y="107829"/>
                  </a:lnTo>
                  <a:lnTo>
                    <a:pt x="68138" y="107285"/>
                  </a:lnTo>
                  <a:lnTo>
                    <a:pt x="89577" y="65569"/>
                  </a:lnTo>
                  <a:lnTo>
                    <a:pt x="98374" y="53803"/>
                  </a:lnTo>
                  <a:lnTo>
                    <a:pt x="124040" y="33716"/>
                  </a:lnTo>
                  <a:lnTo>
                    <a:pt x="128554" y="32477"/>
                  </a:lnTo>
                  <a:lnTo>
                    <a:pt x="137333" y="32981"/>
                  </a:lnTo>
                  <a:lnTo>
                    <a:pt x="140945" y="35514"/>
                  </a:lnTo>
                  <a:lnTo>
                    <a:pt x="146838" y="43974"/>
                  </a:lnTo>
                  <a:lnTo>
                    <a:pt x="150752" y="64007"/>
                  </a:lnTo>
                  <a:lnTo>
                    <a:pt x="147157" y="104378"/>
                  </a:lnTo>
                  <a:lnTo>
                    <a:pt x="146050" y="12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34">
              <a:extLst>
                <a:ext uri="{FF2B5EF4-FFF2-40B4-BE49-F238E27FC236}">
                  <a16:creationId xmlns:a16="http://schemas.microsoft.com/office/drawing/2014/main" xmlns="" id="{70D2112B-2C02-4948-9872-F26B3B3FA4F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092950" y="3443261"/>
              <a:ext cx="130301" cy="106298"/>
            </a:xfrm>
            <a:custGeom>
              <a:avLst/>
              <a:gdLst/>
              <a:ahLst/>
              <a:cxnLst/>
              <a:rect l="0" t="0" r="0" b="0"/>
              <a:pathLst>
                <a:path w="130301" h="106298">
                  <a:moveTo>
                    <a:pt x="85850" y="30189"/>
                  </a:moveTo>
                  <a:lnTo>
                    <a:pt x="85850" y="30189"/>
                  </a:lnTo>
                  <a:lnTo>
                    <a:pt x="77061" y="16374"/>
                  </a:lnTo>
                  <a:lnTo>
                    <a:pt x="69243" y="9232"/>
                  </a:lnTo>
                  <a:lnTo>
                    <a:pt x="53648" y="1951"/>
                  </a:lnTo>
                  <a:lnTo>
                    <a:pt x="44256" y="0"/>
                  </a:lnTo>
                  <a:lnTo>
                    <a:pt x="31616" y="4777"/>
                  </a:lnTo>
                  <a:lnTo>
                    <a:pt x="24294" y="9014"/>
                  </a:lnTo>
                  <a:lnTo>
                    <a:pt x="12395" y="23130"/>
                  </a:lnTo>
                  <a:lnTo>
                    <a:pt x="3814" y="41162"/>
                  </a:lnTo>
                  <a:lnTo>
                    <a:pt x="0" y="60936"/>
                  </a:lnTo>
                  <a:lnTo>
                    <a:pt x="2069" y="77721"/>
                  </a:lnTo>
                  <a:lnTo>
                    <a:pt x="8397" y="91531"/>
                  </a:lnTo>
                  <a:lnTo>
                    <a:pt x="18265" y="102373"/>
                  </a:lnTo>
                  <a:lnTo>
                    <a:pt x="24566" y="105122"/>
                  </a:lnTo>
                  <a:lnTo>
                    <a:pt x="39092" y="106297"/>
                  </a:lnTo>
                  <a:lnTo>
                    <a:pt x="63137" y="99620"/>
                  </a:lnTo>
                  <a:lnTo>
                    <a:pt x="84765" y="81962"/>
                  </a:lnTo>
                  <a:lnTo>
                    <a:pt x="97836" y="58856"/>
                  </a:lnTo>
                  <a:lnTo>
                    <a:pt x="104280" y="33356"/>
                  </a:lnTo>
                  <a:lnTo>
                    <a:pt x="101345" y="41240"/>
                  </a:lnTo>
                  <a:lnTo>
                    <a:pt x="101673" y="49447"/>
                  </a:lnTo>
                  <a:lnTo>
                    <a:pt x="104877" y="58504"/>
                  </a:lnTo>
                  <a:lnTo>
                    <a:pt x="130300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635">
              <a:extLst>
                <a:ext uri="{FF2B5EF4-FFF2-40B4-BE49-F238E27FC236}">
                  <a16:creationId xmlns:a16="http://schemas.microsoft.com/office/drawing/2014/main" xmlns="" id="{D3F83ACA-D94A-4CEE-B5B8-672343664F9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928432" y="3391634"/>
              <a:ext cx="113378" cy="199580"/>
            </a:xfrm>
            <a:custGeom>
              <a:avLst/>
              <a:gdLst/>
              <a:ahLst/>
              <a:cxnLst/>
              <a:rect l="0" t="0" r="0" b="0"/>
              <a:pathLst>
                <a:path w="113378" h="199580">
                  <a:moveTo>
                    <a:pt x="97968" y="69116"/>
                  </a:moveTo>
                  <a:lnTo>
                    <a:pt x="97968" y="69116"/>
                  </a:lnTo>
                  <a:lnTo>
                    <a:pt x="74824" y="24103"/>
                  </a:lnTo>
                  <a:lnTo>
                    <a:pt x="58655" y="5449"/>
                  </a:lnTo>
                  <a:lnTo>
                    <a:pt x="50593" y="1977"/>
                  </a:lnTo>
                  <a:lnTo>
                    <a:pt x="30345" y="0"/>
                  </a:lnTo>
                  <a:lnTo>
                    <a:pt x="21841" y="1872"/>
                  </a:lnTo>
                  <a:lnTo>
                    <a:pt x="8630" y="9596"/>
                  </a:lnTo>
                  <a:lnTo>
                    <a:pt x="4542" y="15325"/>
                  </a:lnTo>
                  <a:lnTo>
                    <a:pt x="0" y="29216"/>
                  </a:lnTo>
                  <a:lnTo>
                    <a:pt x="1745" y="44797"/>
                  </a:lnTo>
                  <a:lnTo>
                    <a:pt x="4186" y="52903"/>
                  </a:lnTo>
                  <a:lnTo>
                    <a:pt x="14425" y="67555"/>
                  </a:lnTo>
                  <a:lnTo>
                    <a:pt x="39819" y="87704"/>
                  </a:lnTo>
                  <a:lnTo>
                    <a:pt x="82953" y="116846"/>
                  </a:lnTo>
                  <a:lnTo>
                    <a:pt x="104730" y="138056"/>
                  </a:lnTo>
                  <a:lnTo>
                    <a:pt x="111556" y="151262"/>
                  </a:lnTo>
                  <a:lnTo>
                    <a:pt x="113377" y="157747"/>
                  </a:lnTo>
                  <a:lnTo>
                    <a:pt x="111768" y="164186"/>
                  </a:lnTo>
                  <a:lnTo>
                    <a:pt x="102455" y="176986"/>
                  </a:lnTo>
                  <a:lnTo>
                    <a:pt x="77974" y="192721"/>
                  </a:lnTo>
                  <a:lnTo>
                    <a:pt x="51748" y="199579"/>
                  </a:lnTo>
                  <a:lnTo>
                    <a:pt x="38385" y="199301"/>
                  </a:lnTo>
                  <a:lnTo>
                    <a:pt x="32846" y="198240"/>
                  </a:lnTo>
                  <a:lnTo>
                    <a:pt x="31270" y="195415"/>
                  </a:lnTo>
                  <a:lnTo>
                    <a:pt x="32336" y="191415"/>
                  </a:lnTo>
                  <a:lnTo>
                    <a:pt x="40818" y="17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67">
            <a:extLst>
              <a:ext uri="{FF2B5EF4-FFF2-40B4-BE49-F238E27FC236}">
                <a16:creationId xmlns:a16="http://schemas.microsoft.com/office/drawing/2014/main" xmlns="" id="{668D56CE-5072-4C0F-99F6-5987E3C03E59}"/>
              </a:ext>
            </a:extLst>
          </p:cNvPr>
          <p:cNvGrpSpPr/>
          <p:nvPr/>
        </p:nvGrpSpPr>
        <p:grpSpPr>
          <a:xfrm>
            <a:off x="9169936" y="3410833"/>
            <a:ext cx="412215" cy="124628"/>
            <a:chOff x="9169936" y="3410833"/>
            <a:chExt cx="412215" cy="124628"/>
          </a:xfrm>
        </p:grpSpPr>
        <p:sp>
          <p:nvSpPr>
            <p:cNvPr id="146" name="SMARTInkShape-3636">
              <a:extLst>
                <a:ext uri="{FF2B5EF4-FFF2-40B4-BE49-F238E27FC236}">
                  <a16:creationId xmlns:a16="http://schemas.microsoft.com/office/drawing/2014/main" xmlns="" id="{47783601-2A9B-4544-A65D-736F574AA2B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492602" y="3418708"/>
              <a:ext cx="89549" cy="111893"/>
            </a:xfrm>
            <a:custGeom>
              <a:avLst/>
              <a:gdLst/>
              <a:ahLst/>
              <a:cxnLst/>
              <a:rect l="0" t="0" r="0" b="0"/>
              <a:pathLst>
                <a:path w="89549" h="111893">
                  <a:moveTo>
                    <a:pt x="26048" y="29342"/>
                  </a:moveTo>
                  <a:lnTo>
                    <a:pt x="26048" y="29342"/>
                  </a:lnTo>
                  <a:lnTo>
                    <a:pt x="22677" y="36084"/>
                  </a:lnTo>
                  <a:lnTo>
                    <a:pt x="23095" y="38070"/>
                  </a:lnTo>
                  <a:lnTo>
                    <a:pt x="24785" y="39394"/>
                  </a:lnTo>
                  <a:lnTo>
                    <a:pt x="27322" y="40277"/>
                  </a:lnTo>
                  <a:lnTo>
                    <a:pt x="29720" y="39454"/>
                  </a:lnTo>
                  <a:lnTo>
                    <a:pt x="46590" y="24640"/>
                  </a:lnTo>
                  <a:lnTo>
                    <a:pt x="49288" y="17610"/>
                  </a:lnTo>
                  <a:lnTo>
                    <a:pt x="48606" y="9782"/>
                  </a:lnTo>
                  <a:lnTo>
                    <a:pt x="47437" y="5718"/>
                  </a:lnTo>
                  <a:lnTo>
                    <a:pt x="45246" y="3009"/>
                  </a:lnTo>
                  <a:lnTo>
                    <a:pt x="39049" y="0"/>
                  </a:lnTo>
                  <a:lnTo>
                    <a:pt x="29710" y="2425"/>
                  </a:lnTo>
                  <a:lnTo>
                    <a:pt x="24256" y="5047"/>
                  </a:lnTo>
                  <a:lnTo>
                    <a:pt x="14433" y="17368"/>
                  </a:lnTo>
                  <a:lnTo>
                    <a:pt x="0" y="50652"/>
                  </a:lnTo>
                  <a:lnTo>
                    <a:pt x="595" y="67506"/>
                  </a:lnTo>
                  <a:lnTo>
                    <a:pt x="2729" y="75951"/>
                  </a:lnTo>
                  <a:lnTo>
                    <a:pt x="7679" y="82993"/>
                  </a:lnTo>
                  <a:lnTo>
                    <a:pt x="22587" y="94579"/>
                  </a:lnTo>
                  <a:lnTo>
                    <a:pt x="60927" y="105664"/>
                  </a:lnTo>
                  <a:lnTo>
                    <a:pt x="89548" y="11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37">
              <a:extLst>
                <a:ext uri="{FF2B5EF4-FFF2-40B4-BE49-F238E27FC236}">
                  <a16:creationId xmlns:a16="http://schemas.microsoft.com/office/drawing/2014/main" xmlns="" id="{6CFE1506-8618-4565-B9A9-D3721F6D7D5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334500" y="3410833"/>
              <a:ext cx="114301" cy="120554"/>
            </a:xfrm>
            <a:custGeom>
              <a:avLst/>
              <a:gdLst/>
              <a:ahLst/>
              <a:cxnLst/>
              <a:rect l="0" t="0" r="0" b="0"/>
              <a:pathLst>
                <a:path w="114301" h="12055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21048" y="6120"/>
                  </a:lnTo>
                  <a:lnTo>
                    <a:pt x="53573" y="27311"/>
                  </a:lnTo>
                  <a:lnTo>
                    <a:pt x="73728" y="54116"/>
                  </a:lnTo>
                  <a:lnTo>
                    <a:pt x="81686" y="74126"/>
                  </a:lnTo>
                  <a:lnTo>
                    <a:pt x="83392" y="101853"/>
                  </a:lnTo>
                  <a:lnTo>
                    <a:pt x="79160" y="113687"/>
                  </a:lnTo>
                  <a:lnTo>
                    <a:pt x="76057" y="117830"/>
                  </a:lnTo>
                  <a:lnTo>
                    <a:pt x="73282" y="119887"/>
                  </a:lnTo>
                  <a:lnTo>
                    <a:pt x="70727" y="120553"/>
                  </a:lnTo>
                  <a:lnTo>
                    <a:pt x="68318" y="120291"/>
                  </a:lnTo>
                  <a:lnTo>
                    <a:pt x="67417" y="117294"/>
                  </a:lnTo>
                  <a:lnTo>
                    <a:pt x="68298" y="106438"/>
                  </a:lnTo>
                  <a:lnTo>
                    <a:pt x="79503" y="84459"/>
                  </a:lnTo>
                  <a:lnTo>
                    <a:pt x="11430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638">
              <a:extLst>
                <a:ext uri="{FF2B5EF4-FFF2-40B4-BE49-F238E27FC236}">
                  <a16:creationId xmlns:a16="http://schemas.microsoft.com/office/drawing/2014/main" xmlns="" id="{8B8E36DB-C8FE-433B-AAC7-34CA3841D99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169936" y="3419626"/>
              <a:ext cx="158215" cy="115835"/>
            </a:xfrm>
            <a:custGeom>
              <a:avLst/>
              <a:gdLst/>
              <a:ahLst/>
              <a:cxnLst/>
              <a:rect l="0" t="0" r="0" b="0"/>
              <a:pathLst>
                <a:path w="158215" h="115835">
                  <a:moveTo>
                    <a:pt x="82014" y="41124"/>
                  </a:moveTo>
                  <a:lnTo>
                    <a:pt x="82014" y="41124"/>
                  </a:lnTo>
                  <a:lnTo>
                    <a:pt x="82013" y="7899"/>
                  </a:lnTo>
                  <a:lnTo>
                    <a:pt x="80602" y="4158"/>
                  </a:lnTo>
                  <a:lnTo>
                    <a:pt x="78251" y="1663"/>
                  </a:lnTo>
                  <a:lnTo>
                    <a:pt x="75272" y="0"/>
                  </a:lnTo>
                  <a:lnTo>
                    <a:pt x="64437" y="1915"/>
                  </a:lnTo>
                  <a:lnTo>
                    <a:pt x="57596" y="4401"/>
                  </a:lnTo>
                  <a:lnTo>
                    <a:pt x="34484" y="24756"/>
                  </a:lnTo>
                  <a:lnTo>
                    <a:pt x="7871" y="63238"/>
                  </a:lnTo>
                  <a:lnTo>
                    <a:pt x="142" y="83879"/>
                  </a:lnTo>
                  <a:lnTo>
                    <a:pt x="0" y="101049"/>
                  </a:lnTo>
                  <a:lnTo>
                    <a:pt x="1938" y="108590"/>
                  </a:lnTo>
                  <a:lnTo>
                    <a:pt x="5347" y="112913"/>
                  </a:lnTo>
                  <a:lnTo>
                    <a:pt x="9736" y="115088"/>
                  </a:lnTo>
                  <a:lnTo>
                    <a:pt x="14779" y="115834"/>
                  </a:lnTo>
                  <a:lnTo>
                    <a:pt x="42102" y="106769"/>
                  </a:lnTo>
                  <a:lnTo>
                    <a:pt x="70267" y="87307"/>
                  </a:lnTo>
                  <a:lnTo>
                    <a:pt x="93115" y="60295"/>
                  </a:lnTo>
                  <a:lnTo>
                    <a:pt x="108953" y="26749"/>
                  </a:lnTo>
                  <a:lnTo>
                    <a:pt x="112338" y="16247"/>
                  </a:lnTo>
                  <a:lnTo>
                    <a:pt x="112813" y="16778"/>
                  </a:lnTo>
                  <a:lnTo>
                    <a:pt x="116461" y="43771"/>
                  </a:lnTo>
                  <a:lnTo>
                    <a:pt x="133298" y="76872"/>
                  </a:lnTo>
                  <a:lnTo>
                    <a:pt x="158214" y="10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68">
            <a:extLst>
              <a:ext uri="{FF2B5EF4-FFF2-40B4-BE49-F238E27FC236}">
                <a16:creationId xmlns:a16="http://schemas.microsoft.com/office/drawing/2014/main" xmlns="" id="{2C892925-A649-424E-B121-C8C81E692401}"/>
              </a:ext>
            </a:extLst>
          </p:cNvPr>
          <p:cNvGrpSpPr/>
          <p:nvPr/>
        </p:nvGrpSpPr>
        <p:grpSpPr>
          <a:xfrm>
            <a:off x="9967009" y="3308350"/>
            <a:ext cx="510492" cy="258557"/>
            <a:chOff x="9967009" y="3308350"/>
            <a:chExt cx="510492" cy="258557"/>
          </a:xfrm>
        </p:grpSpPr>
        <p:sp>
          <p:nvSpPr>
            <p:cNvPr id="150" name="SMARTInkShape-3639">
              <a:extLst>
                <a:ext uri="{FF2B5EF4-FFF2-40B4-BE49-F238E27FC236}">
                  <a16:creationId xmlns:a16="http://schemas.microsoft.com/office/drawing/2014/main" xmlns="" id="{01707E90-771E-4625-AAD5-41A9B180701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299700" y="3403600"/>
              <a:ext cx="114301" cy="108989"/>
            </a:xfrm>
            <a:custGeom>
              <a:avLst/>
              <a:gdLst/>
              <a:ahLst/>
              <a:cxnLst/>
              <a:rect l="0" t="0" r="0" b="0"/>
              <a:pathLst>
                <a:path w="114301" h="108989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10844" y="19638"/>
                  </a:lnTo>
                  <a:lnTo>
                    <a:pt x="21048" y="19311"/>
                  </a:lnTo>
                  <a:lnTo>
                    <a:pt x="26026" y="21341"/>
                  </a:lnTo>
                  <a:lnTo>
                    <a:pt x="39776" y="34310"/>
                  </a:lnTo>
                  <a:lnTo>
                    <a:pt x="51375" y="51558"/>
                  </a:lnTo>
                  <a:lnTo>
                    <a:pt x="54583" y="63837"/>
                  </a:lnTo>
                  <a:lnTo>
                    <a:pt x="53018" y="82650"/>
                  </a:lnTo>
                  <a:lnTo>
                    <a:pt x="46168" y="102195"/>
                  </a:lnTo>
                  <a:lnTo>
                    <a:pt x="42157" y="108450"/>
                  </a:lnTo>
                  <a:lnTo>
                    <a:pt x="40099" y="108988"/>
                  </a:lnTo>
                  <a:lnTo>
                    <a:pt x="38021" y="107937"/>
                  </a:lnTo>
                  <a:lnTo>
                    <a:pt x="35930" y="105824"/>
                  </a:lnTo>
                  <a:lnTo>
                    <a:pt x="35242" y="103005"/>
                  </a:lnTo>
                  <a:lnTo>
                    <a:pt x="40955" y="77553"/>
                  </a:lnTo>
                  <a:lnTo>
                    <a:pt x="64038" y="41634"/>
                  </a:lnTo>
                  <a:lnTo>
                    <a:pt x="86864" y="1735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640">
              <a:extLst>
                <a:ext uri="{FF2B5EF4-FFF2-40B4-BE49-F238E27FC236}">
                  <a16:creationId xmlns:a16="http://schemas.microsoft.com/office/drawing/2014/main" xmlns="" id="{7871E559-226D-4A97-BAE0-1EE70C0C4F4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471150" y="3486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641">
              <a:extLst>
                <a:ext uri="{FF2B5EF4-FFF2-40B4-BE49-F238E27FC236}">
                  <a16:creationId xmlns:a16="http://schemas.microsoft.com/office/drawing/2014/main" xmlns="" id="{D159B0D0-0761-40B0-A220-E5862A07FEB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182737" y="3432010"/>
              <a:ext cx="67581" cy="88448"/>
            </a:xfrm>
            <a:custGeom>
              <a:avLst/>
              <a:gdLst/>
              <a:ahLst/>
              <a:cxnLst/>
              <a:rect l="0" t="0" r="0" b="0"/>
              <a:pathLst>
                <a:path w="67581" h="88448">
                  <a:moveTo>
                    <a:pt x="59813" y="28740"/>
                  </a:moveTo>
                  <a:lnTo>
                    <a:pt x="59813" y="28740"/>
                  </a:lnTo>
                  <a:lnTo>
                    <a:pt x="56443" y="21998"/>
                  </a:lnTo>
                  <a:lnTo>
                    <a:pt x="49143" y="16806"/>
                  </a:lnTo>
                  <a:lnTo>
                    <a:pt x="44233" y="14434"/>
                  </a:lnTo>
                  <a:lnTo>
                    <a:pt x="33132" y="13680"/>
                  </a:lnTo>
                  <a:lnTo>
                    <a:pt x="21143" y="16402"/>
                  </a:lnTo>
                  <a:lnTo>
                    <a:pt x="8760" y="22316"/>
                  </a:lnTo>
                  <a:lnTo>
                    <a:pt x="4611" y="27279"/>
                  </a:lnTo>
                  <a:lnTo>
                    <a:pt x="0" y="40320"/>
                  </a:lnTo>
                  <a:lnTo>
                    <a:pt x="1716" y="53642"/>
                  </a:lnTo>
                  <a:lnTo>
                    <a:pt x="14313" y="79441"/>
                  </a:lnTo>
                  <a:lnTo>
                    <a:pt x="19602" y="83708"/>
                  </a:lnTo>
                  <a:lnTo>
                    <a:pt x="33005" y="88447"/>
                  </a:lnTo>
                  <a:lnTo>
                    <a:pt x="53045" y="87745"/>
                  </a:lnTo>
                  <a:lnTo>
                    <a:pt x="58124" y="85010"/>
                  </a:lnTo>
                  <a:lnTo>
                    <a:pt x="65648" y="76327"/>
                  </a:lnTo>
                  <a:lnTo>
                    <a:pt x="67580" y="63530"/>
                  </a:lnTo>
                  <a:lnTo>
                    <a:pt x="62820" y="38578"/>
                  </a:lnTo>
                  <a:lnTo>
                    <a:pt x="59701" y="28949"/>
                  </a:lnTo>
                  <a:lnTo>
                    <a:pt x="48709" y="14487"/>
                  </a:lnTo>
                  <a:lnTo>
                    <a:pt x="32298" y="2174"/>
                  </a:lnTo>
                  <a:lnTo>
                    <a:pt x="27829" y="0"/>
                  </a:lnTo>
                  <a:lnTo>
                    <a:pt x="34413" y="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642">
              <a:extLst>
                <a:ext uri="{FF2B5EF4-FFF2-40B4-BE49-F238E27FC236}">
                  <a16:creationId xmlns:a16="http://schemas.microsoft.com/office/drawing/2014/main" xmlns="" id="{E0FE1548-9DCB-4F58-83B3-C503037B8B8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967009" y="3308350"/>
              <a:ext cx="205692" cy="258557"/>
            </a:xfrm>
            <a:custGeom>
              <a:avLst/>
              <a:gdLst/>
              <a:ahLst/>
              <a:cxnLst/>
              <a:rect l="0" t="0" r="0" b="0"/>
              <a:pathLst>
                <a:path w="205692" h="258557">
                  <a:moveTo>
                    <a:pt x="40591" y="82550"/>
                  </a:moveTo>
                  <a:lnTo>
                    <a:pt x="40591" y="82550"/>
                  </a:lnTo>
                  <a:lnTo>
                    <a:pt x="35565" y="126808"/>
                  </a:lnTo>
                  <a:lnTo>
                    <a:pt x="32751" y="168806"/>
                  </a:lnTo>
                  <a:lnTo>
                    <a:pt x="23687" y="211354"/>
                  </a:lnTo>
                  <a:lnTo>
                    <a:pt x="5726" y="255257"/>
                  </a:lnTo>
                  <a:lnTo>
                    <a:pt x="3237" y="257660"/>
                  </a:lnTo>
                  <a:lnTo>
                    <a:pt x="872" y="258556"/>
                  </a:lnTo>
                  <a:lnTo>
                    <a:pt x="0" y="256332"/>
                  </a:lnTo>
                  <a:lnTo>
                    <a:pt x="5395" y="214726"/>
                  </a:lnTo>
                  <a:lnTo>
                    <a:pt x="14562" y="167339"/>
                  </a:lnTo>
                  <a:lnTo>
                    <a:pt x="22202" y="129641"/>
                  </a:lnTo>
                  <a:lnTo>
                    <a:pt x="31007" y="92190"/>
                  </a:lnTo>
                  <a:lnTo>
                    <a:pt x="46453" y="50129"/>
                  </a:lnTo>
                  <a:lnTo>
                    <a:pt x="53310" y="33803"/>
                  </a:lnTo>
                  <a:lnTo>
                    <a:pt x="56831" y="30297"/>
                  </a:lnTo>
                  <a:lnTo>
                    <a:pt x="60591" y="29370"/>
                  </a:lnTo>
                  <a:lnTo>
                    <a:pt x="64507" y="30163"/>
                  </a:lnTo>
                  <a:lnTo>
                    <a:pt x="72623" y="42333"/>
                  </a:lnTo>
                  <a:lnTo>
                    <a:pt x="85125" y="78630"/>
                  </a:lnTo>
                  <a:lnTo>
                    <a:pt x="93544" y="111147"/>
                  </a:lnTo>
                  <a:lnTo>
                    <a:pt x="101990" y="144414"/>
                  </a:lnTo>
                  <a:lnTo>
                    <a:pt x="118051" y="188134"/>
                  </a:lnTo>
                  <a:lnTo>
                    <a:pt x="132843" y="211044"/>
                  </a:lnTo>
                  <a:lnTo>
                    <a:pt x="137370" y="213368"/>
                  </a:lnTo>
                  <a:lnTo>
                    <a:pt x="141800" y="213506"/>
                  </a:lnTo>
                  <a:lnTo>
                    <a:pt x="146163" y="212187"/>
                  </a:lnTo>
                  <a:lnTo>
                    <a:pt x="154774" y="201315"/>
                  </a:lnTo>
                  <a:lnTo>
                    <a:pt x="162601" y="183312"/>
                  </a:lnTo>
                  <a:lnTo>
                    <a:pt x="170972" y="143293"/>
                  </a:lnTo>
                  <a:lnTo>
                    <a:pt x="175679" y="107195"/>
                  </a:lnTo>
                  <a:lnTo>
                    <a:pt x="182004" y="69514"/>
                  </a:lnTo>
                  <a:lnTo>
                    <a:pt x="191617" y="23889"/>
                  </a:lnTo>
                  <a:lnTo>
                    <a:pt x="196615" y="7795"/>
                  </a:lnTo>
                  <a:lnTo>
                    <a:pt x="198934" y="4491"/>
                  </a:lnTo>
                  <a:lnTo>
                    <a:pt x="205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669">
            <a:extLst>
              <a:ext uri="{FF2B5EF4-FFF2-40B4-BE49-F238E27FC236}">
                <a16:creationId xmlns:a16="http://schemas.microsoft.com/office/drawing/2014/main" xmlns="" id="{7C0CF0F3-B8E1-48BB-ACAB-A94BBA3C759D}"/>
              </a:ext>
            </a:extLst>
          </p:cNvPr>
          <p:cNvGrpSpPr/>
          <p:nvPr/>
        </p:nvGrpSpPr>
        <p:grpSpPr>
          <a:xfrm>
            <a:off x="10711786" y="3200523"/>
            <a:ext cx="1239568" cy="341796"/>
            <a:chOff x="10711786" y="3200523"/>
            <a:chExt cx="1239568" cy="341796"/>
          </a:xfrm>
        </p:grpSpPr>
        <p:sp>
          <p:nvSpPr>
            <p:cNvPr id="155" name="SMARTInkShape-3643">
              <a:extLst>
                <a:ext uri="{FF2B5EF4-FFF2-40B4-BE49-F238E27FC236}">
                  <a16:creationId xmlns:a16="http://schemas.microsoft.com/office/drawing/2014/main" xmlns="" id="{3B709224-41F6-466B-9CE3-305108A7013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11786" y="3243347"/>
              <a:ext cx="175753" cy="298972"/>
            </a:xfrm>
            <a:custGeom>
              <a:avLst/>
              <a:gdLst/>
              <a:ahLst/>
              <a:cxnLst/>
              <a:rect l="0" t="0" r="0" b="0"/>
              <a:pathLst>
                <a:path w="175753" h="298972">
                  <a:moveTo>
                    <a:pt x="70514" y="261853"/>
                  </a:moveTo>
                  <a:lnTo>
                    <a:pt x="70514" y="261853"/>
                  </a:lnTo>
                  <a:lnTo>
                    <a:pt x="73884" y="258482"/>
                  </a:lnTo>
                  <a:lnTo>
                    <a:pt x="79351" y="246273"/>
                  </a:lnTo>
                  <a:lnTo>
                    <a:pt x="82070" y="229250"/>
                  </a:lnTo>
                  <a:lnTo>
                    <a:pt x="76156" y="190070"/>
                  </a:lnTo>
                  <a:lnTo>
                    <a:pt x="74275" y="184364"/>
                  </a:lnTo>
                  <a:lnTo>
                    <a:pt x="70905" y="180560"/>
                  </a:lnTo>
                  <a:lnTo>
                    <a:pt x="61515" y="176334"/>
                  </a:lnTo>
                  <a:lnTo>
                    <a:pt x="55343" y="178029"/>
                  </a:lnTo>
                  <a:lnTo>
                    <a:pt x="40958" y="187439"/>
                  </a:lnTo>
                  <a:lnTo>
                    <a:pt x="16992" y="218716"/>
                  </a:lnTo>
                  <a:lnTo>
                    <a:pt x="2132" y="255892"/>
                  </a:lnTo>
                  <a:lnTo>
                    <a:pt x="0" y="283605"/>
                  </a:lnTo>
                  <a:lnTo>
                    <a:pt x="3044" y="289760"/>
                  </a:lnTo>
                  <a:lnTo>
                    <a:pt x="13951" y="298480"/>
                  </a:lnTo>
                  <a:lnTo>
                    <a:pt x="20811" y="298971"/>
                  </a:lnTo>
                  <a:lnTo>
                    <a:pt x="35959" y="293872"/>
                  </a:lnTo>
                  <a:lnTo>
                    <a:pt x="70466" y="268988"/>
                  </a:lnTo>
                  <a:lnTo>
                    <a:pt x="101859" y="228062"/>
                  </a:lnTo>
                  <a:lnTo>
                    <a:pt x="120193" y="190861"/>
                  </a:lnTo>
                  <a:lnTo>
                    <a:pt x="137043" y="147751"/>
                  </a:lnTo>
                  <a:lnTo>
                    <a:pt x="151588" y="100369"/>
                  </a:lnTo>
                  <a:lnTo>
                    <a:pt x="163225" y="60495"/>
                  </a:lnTo>
                  <a:lnTo>
                    <a:pt x="173948" y="19688"/>
                  </a:lnTo>
                  <a:lnTo>
                    <a:pt x="175752" y="6057"/>
                  </a:lnTo>
                  <a:lnTo>
                    <a:pt x="175245" y="2423"/>
                  </a:lnTo>
                  <a:lnTo>
                    <a:pt x="174201" y="0"/>
                  </a:lnTo>
                  <a:lnTo>
                    <a:pt x="172094" y="1912"/>
                  </a:lnTo>
                  <a:lnTo>
                    <a:pt x="156692" y="37854"/>
                  </a:lnTo>
                  <a:lnTo>
                    <a:pt x="139557" y="85416"/>
                  </a:lnTo>
                  <a:lnTo>
                    <a:pt x="128011" y="119231"/>
                  </a:lnTo>
                  <a:lnTo>
                    <a:pt x="118175" y="155426"/>
                  </a:lnTo>
                  <a:lnTo>
                    <a:pt x="114818" y="201392"/>
                  </a:lnTo>
                  <a:lnTo>
                    <a:pt x="121663" y="231709"/>
                  </a:lnTo>
                  <a:lnTo>
                    <a:pt x="130641" y="243281"/>
                  </a:lnTo>
                  <a:lnTo>
                    <a:pt x="146714" y="255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44">
              <a:extLst>
                <a:ext uri="{FF2B5EF4-FFF2-40B4-BE49-F238E27FC236}">
                  <a16:creationId xmlns:a16="http://schemas.microsoft.com/office/drawing/2014/main" xmlns="" id="{BD1DB411-D2CB-47D4-BCED-9691C803036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909300" y="34417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43" y="393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45">
              <a:extLst>
                <a:ext uri="{FF2B5EF4-FFF2-40B4-BE49-F238E27FC236}">
                  <a16:creationId xmlns:a16="http://schemas.microsoft.com/office/drawing/2014/main" xmlns="" id="{39ED70B8-8AB2-425E-9E23-3698BB9C804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941049" y="3356668"/>
              <a:ext cx="19052" cy="15183"/>
            </a:xfrm>
            <a:custGeom>
              <a:avLst/>
              <a:gdLst/>
              <a:ahLst/>
              <a:cxnLst/>
              <a:rect l="0" t="0" r="0" b="0"/>
              <a:pathLst>
                <a:path w="19052" h="15183">
                  <a:moveTo>
                    <a:pt x="1" y="15182"/>
                  </a:moveTo>
                  <a:lnTo>
                    <a:pt x="1" y="15182"/>
                  </a:lnTo>
                  <a:lnTo>
                    <a:pt x="0" y="8440"/>
                  </a:lnTo>
                  <a:lnTo>
                    <a:pt x="1882" y="3249"/>
                  </a:lnTo>
                  <a:lnTo>
                    <a:pt x="3371" y="876"/>
                  </a:lnTo>
                  <a:lnTo>
                    <a:pt x="5776" y="0"/>
                  </a:lnTo>
                  <a:lnTo>
                    <a:pt x="19051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46">
              <a:extLst>
                <a:ext uri="{FF2B5EF4-FFF2-40B4-BE49-F238E27FC236}">
                  <a16:creationId xmlns:a16="http://schemas.microsoft.com/office/drawing/2014/main" xmlns="" id="{19BDD8BB-83B1-4FBF-8F6F-11E8A7698AB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970900" y="3372451"/>
              <a:ext cx="52701" cy="119167"/>
            </a:xfrm>
            <a:custGeom>
              <a:avLst/>
              <a:gdLst/>
              <a:ahLst/>
              <a:cxnLst/>
              <a:rect l="0" t="0" r="0" b="0"/>
              <a:pathLst>
                <a:path w="52701" h="119167">
                  <a:moveTo>
                    <a:pt x="52700" y="18449"/>
                  </a:moveTo>
                  <a:lnTo>
                    <a:pt x="52700" y="18449"/>
                  </a:lnTo>
                  <a:lnTo>
                    <a:pt x="38198" y="12674"/>
                  </a:lnTo>
                  <a:lnTo>
                    <a:pt x="25276" y="3959"/>
                  </a:lnTo>
                  <a:lnTo>
                    <a:pt x="10149" y="300"/>
                  </a:lnTo>
                  <a:lnTo>
                    <a:pt x="7400" y="0"/>
                  </a:lnTo>
                  <a:lnTo>
                    <a:pt x="5566" y="1916"/>
                  </a:lnTo>
                  <a:lnTo>
                    <a:pt x="3530" y="9690"/>
                  </a:lnTo>
                  <a:lnTo>
                    <a:pt x="5754" y="25967"/>
                  </a:lnTo>
                  <a:lnTo>
                    <a:pt x="22336" y="71840"/>
                  </a:lnTo>
                  <a:lnTo>
                    <a:pt x="25829" y="93535"/>
                  </a:lnTo>
                  <a:lnTo>
                    <a:pt x="23492" y="109998"/>
                  </a:lnTo>
                  <a:lnTo>
                    <a:pt x="21234" y="113348"/>
                  </a:lnTo>
                  <a:lnTo>
                    <a:pt x="18318" y="115582"/>
                  </a:lnTo>
                  <a:lnTo>
                    <a:pt x="9351" y="118725"/>
                  </a:lnTo>
                  <a:lnTo>
                    <a:pt x="6867" y="119166"/>
                  </a:lnTo>
                  <a:lnTo>
                    <a:pt x="4505" y="117344"/>
                  </a:lnTo>
                  <a:lnTo>
                    <a:pt x="0" y="109675"/>
                  </a:lnTo>
                  <a:lnTo>
                    <a:pt x="1291" y="97329"/>
                  </a:lnTo>
                  <a:lnTo>
                    <a:pt x="8250" y="7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47">
              <a:extLst>
                <a:ext uri="{FF2B5EF4-FFF2-40B4-BE49-F238E27FC236}">
                  <a16:creationId xmlns:a16="http://schemas.microsoft.com/office/drawing/2014/main" xmlns="" id="{2BF37965-9D06-4CB5-A18F-A248FEDE7EF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066263" y="3263900"/>
              <a:ext cx="80476" cy="237701"/>
            </a:xfrm>
            <a:custGeom>
              <a:avLst/>
              <a:gdLst/>
              <a:ahLst/>
              <a:cxnLst/>
              <a:rect l="0" t="0" r="0" b="0"/>
              <a:pathLst>
                <a:path w="80476" h="237701">
                  <a:moveTo>
                    <a:pt x="71637" y="0"/>
                  </a:moveTo>
                  <a:lnTo>
                    <a:pt x="71637" y="0"/>
                  </a:lnTo>
                  <a:lnTo>
                    <a:pt x="80475" y="0"/>
                  </a:lnTo>
                  <a:lnTo>
                    <a:pt x="80352" y="2822"/>
                  </a:lnTo>
                  <a:lnTo>
                    <a:pt x="72025" y="21689"/>
                  </a:lnTo>
                  <a:lnTo>
                    <a:pt x="48404" y="67157"/>
                  </a:lnTo>
                  <a:lnTo>
                    <a:pt x="32298" y="110915"/>
                  </a:lnTo>
                  <a:lnTo>
                    <a:pt x="16001" y="157747"/>
                  </a:lnTo>
                  <a:lnTo>
                    <a:pt x="4117" y="197259"/>
                  </a:lnTo>
                  <a:lnTo>
                    <a:pt x="0" y="216081"/>
                  </a:lnTo>
                  <a:lnTo>
                    <a:pt x="523" y="229151"/>
                  </a:lnTo>
                  <a:lnTo>
                    <a:pt x="2354" y="233200"/>
                  </a:lnTo>
                  <a:lnTo>
                    <a:pt x="4988" y="235900"/>
                  </a:lnTo>
                  <a:lnTo>
                    <a:pt x="8154" y="237700"/>
                  </a:lnTo>
                  <a:lnTo>
                    <a:pt x="12382" y="237489"/>
                  </a:lnTo>
                  <a:lnTo>
                    <a:pt x="22724" y="233491"/>
                  </a:lnTo>
                  <a:lnTo>
                    <a:pt x="4623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48">
              <a:extLst>
                <a:ext uri="{FF2B5EF4-FFF2-40B4-BE49-F238E27FC236}">
                  <a16:creationId xmlns:a16="http://schemas.microsoft.com/office/drawing/2014/main" xmlns="" id="{A1F34179-9AAF-4FFD-91DC-C6854CBBBBB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034480" y="3378200"/>
              <a:ext cx="128821" cy="12701"/>
            </a:xfrm>
            <a:custGeom>
              <a:avLst/>
              <a:gdLst/>
              <a:ahLst/>
              <a:cxnLst/>
              <a:rect l="0" t="0" r="0" b="0"/>
              <a:pathLst>
                <a:path w="12882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7" y="8336"/>
                  </a:lnTo>
                  <a:lnTo>
                    <a:pt x="0" y="7674"/>
                  </a:lnTo>
                  <a:lnTo>
                    <a:pt x="607" y="7233"/>
                  </a:lnTo>
                  <a:lnTo>
                    <a:pt x="44381" y="2037"/>
                  </a:lnTo>
                  <a:lnTo>
                    <a:pt x="88595" y="402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49">
              <a:extLst>
                <a:ext uri="{FF2B5EF4-FFF2-40B4-BE49-F238E27FC236}">
                  <a16:creationId xmlns:a16="http://schemas.microsoft.com/office/drawing/2014/main" xmlns="" id="{95A37CA0-38DE-4E24-A513-3CD820BAD4C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167874" y="3384550"/>
              <a:ext cx="84327" cy="92753"/>
            </a:xfrm>
            <a:custGeom>
              <a:avLst/>
              <a:gdLst/>
              <a:ahLst/>
              <a:cxnLst/>
              <a:rect l="0" t="0" r="0" b="0"/>
              <a:pathLst>
                <a:path w="84327" h="92753">
                  <a:moveTo>
                    <a:pt x="14476" y="0"/>
                  </a:moveTo>
                  <a:lnTo>
                    <a:pt x="14476" y="0"/>
                  </a:lnTo>
                  <a:lnTo>
                    <a:pt x="7733" y="0"/>
                  </a:lnTo>
                  <a:lnTo>
                    <a:pt x="2543" y="1882"/>
                  </a:lnTo>
                  <a:lnTo>
                    <a:pt x="171" y="3371"/>
                  </a:lnTo>
                  <a:lnTo>
                    <a:pt x="0" y="4364"/>
                  </a:lnTo>
                  <a:lnTo>
                    <a:pt x="1299" y="5026"/>
                  </a:lnTo>
                  <a:lnTo>
                    <a:pt x="3574" y="5467"/>
                  </a:lnTo>
                  <a:lnTo>
                    <a:pt x="5091" y="7878"/>
                  </a:lnTo>
                  <a:lnTo>
                    <a:pt x="11289" y="26956"/>
                  </a:lnTo>
                  <a:lnTo>
                    <a:pt x="43412" y="72037"/>
                  </a:lnTo>
                  <a:lnTo>
                    <a:pt x="45761" y="76953"/>
                  </a:lnTo>
                  <a:lnTo>
                    <a:pt x="46490" y="86177"/>
                  </a:lnTo>
                  <a:lnTo>
                    <a:pt x="45697" y="89201"/>
                  </a:lnTo>
                  <a:lnTo>
                    <a:pt x="44461" y="91217"/>
                  </a:lnTo>
                  <a:lnTo>
                    <a:pt x="42933" y="92561"/>
                  </a:lnTo>
                  <a:lnTo>
                    <a:pt x="41208" y="92752"/>
                  </a:lnTo>
                  <a:lnTo>
                    <a:pt x="37410" y="91082"/>
                  </a:lnTo>
                  <a:lnTo>
                    <a:pt x="35252" y="84225"/>
                  </a:lnTo>
                  <a:lnTo>
                    <a:pt x="34677" y="79434"/>
                  </a:lnTo>
                  <a:lnTo>
                    <a:pt x="37800" y="68465"/>
                  </a:lnTo>
                  <a:lnTo>
                    <a:pt x="54674" y="40805"/>
                  </a:lnTo>
                  <a:lnTo>
                    <a:pt x="8432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50">
              <a:extLst>
                <a:ext uri="{FF2B5EF4-FFF2-40B4-BE49-F238E27FC236}">
                  <a16:creationId xmlns:a16="http://schemas.microsoft.com/office/drawing/2014/main" xmlns="" id="{428772C2-8A68-4E11-8C67-73E7918B933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290300" y="34163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5958" y="6742"/>
                  </a:lnTo>
                  <a:lnTo>
                    <a:pt x="2648" y="156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51">
              <a:extLst>
                <a:ext uri="{FF2B5EF4-FFF2-40B4-BE49-F238E27FC236}">
                  <a16:creationId xmlns:a16="http://schemas.microsoft.com/office/drawing/2014/main" xmlns="" id="{77FDC8DB-0412-424D-A974-89F51A87542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322050" y="3321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5468" y="142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52">
              <a:extLst>
                <a:ext uri="{FF2B5EF4-FFF2-40B4-BE49-F238E27FC236}">
                  <a16:creationId xmlns:a16="http://schemas.microsoft.com/office/drawing/2014/main" xmlns="" id="{6229588A-7276-4EC9-897C-208E15E892E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379878" y="3263900"/>
              <a:ext cx="78992" cy="202658"/>
            </a:xfrm>
            <a:custGeom>
              <a:avLst/>
              <a:gdLst/>
              <a:ahLst/>
              <a:cxnLst/>
              <a:rect l="0" t="0" r="0" b="0"/>
              <a:pathLst>
                <a:path w="78992" h="202658">
                  <a:moveTo>
                    <a:pt x="31072" y="0"/>
                  </a:moveTo>
                  <a:lnTo>
                    <a:pt x="31072" y="0"/>
                  </a:lnTo>
                  <a:lnTo>
                    <a:pt x="27701" y="6742"/>
                  </a:lnTo>
                  <a:lnTo>
                    <a:pt x="25114" y="52097"/>
                  </a:lnTo>
                  <a:lnTo>
                    <a:pt x="24838" y="95634"/>
                  </a:lnTo>
                  <a:lnTo>
                    <a:pt x="20994" y="139814"/>
                  </a:lnTo>
                  <a:lnTo>
                    <a:pt x="7053" y="185505"/>
                  </a:lnTo>
                  <a:lnTo>
                    <a:pt x="849" y="202657"/>
                  </a:lnTo>
                  <a:lnTo>
                    <a:pt x="340" y="202133"/>
                  </a:lnTo>
                  <a:lnTo>
                    <a:pt x="0" y="200372"/>
                  </a:lnTo>
                  <a:lnTo>
                    <a:pt x="2893" y="187780"/>
                  </a:lnTo>
                  <a:lnTo>
                    <a:pt x="37410" y="148790"/>
                  </a:lnTo>
                  <a:lnTo>
                    <a:pt x="50117" y="140212"/>
                  </a:lnTo>
                  <a:lnTo>
                    <a:pt x="56468" y="137925"/>
                  </a:lnTo>
                  <a:lnTo>
                    <a:pt x="62114" y="137811"/>
                  </a:lnTo>
                  <a:lnTo>
                    <a:pt x="72149" y="141447"/>
                  </a:lnTo>
                  <a:lnTo>
                    <a:pt x="75390" y="145098"/>
                  </a:lnTo>
                  <a:lnTo>
                    <a:pt x="78991" y="154799"/>
                  </a:lnTo>
                  <a:lnTo>
                    <a:pt x="77647" y="172161"/>
                  </a:lnTo>
                  <a:lnTo>
                    <a:pt x="68940" y="182584"/>
                  </a:lnTo>
                  <a:lnTo>
                    <a:pt x="43727" y="197403"/>
                  </a:lnTo>
                  <a:lnTo>
                    <a:pt x="31052" y="198742"/>
                  </a:lnTo>
                  <a:lnTo>
                    <a:pt x="24708" y="198112"/>
                  </a:lnTo>
                  <a:lnTo>
                    <a:pt x="20480" y="196280"/>
                  </a:lnTo>
                  <a:lnTo>
                    <a:pt x="17660" y="193648"/>
                  </a:lnTo>
                  <a:lnTo>
                    <a:pt x="1202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53">
              <a:extLst>
                <a:ext uri="{FF2B5EF4-FFF2-40B4-BE49-F238E27FC236}">
                  <a16:creationId xmlns:a16="http://schemas.microsoft.com/office/drawing/2014/main" xmlns="" id="{90C7DDCB-3918-4B81-B8A2-B0F093EBE24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500427" y="3248866"/>
              <a:ext cx="204851" cy="212843"/>
            </a:xfrm>
            <a:custGeom>
              <a:avLst/>
              <a:gdLst/>
              <a:ahLst/>
              <a:cxnLst/>
              <a:rect l="0" t="0" r="0" b="0"/>
              <a:pathLst>
                <a:path w="204851" h="212843">
                  <a:moveTo>
                    <a:pt x="12123" y="129334"/>
                  </a:moveTo>
                  <a:lnTo>
                    <a:pt x="12123" y="129334"/>
                  </a:lnTo>
                  <a:lnTo>
                    <a:pt x="15493" y="129334"/>
                  </a:lnTo>
                  <a:lnTo>
                    <a:pt x="15782" y="130745"/>
                  </a:lnTo>
                  <a:lnTo>
                    <a:pt x="9291" y="146912"/>
                  </a:lnTo>
                  <a:lnTo>
                    <a:pt x="3809" y="161135"/>
                  </a:lnTo>
                  <a:lnTo>
                    <a:pt x="0" y="198215"/>
                  </a:lnTo>
                  <a:lnTo>
                    <a:pt x="1218" y="203477"/>
                  </a:lnTo>
                  <a:lnTo>
                    <a:pt x="6337" y="211205"/>
                  </a:lnTo>
                  <a:lnTo>
                    <a:pt x="9676" y="212842"/>
                  </a:lnTo>
                  <a:lnTo>
                    <a:pt x="17150" y="212780"/>
                  </a:lnTo>
                  <a:lnTo>
                    <a:pt x="25175" y="206638"/>
                  </a:lnTo>
                  <a:lnTo>
                    <a:pt x="43346" y="180231"/>
                  </a:lnTo>
                  <a:lnTo>
                    <a:pt x="47871" y="173122"/>
                  </a:lnTo>
                  <a:lnTo>
                    <a:pt x="52235" y="169962"/>
                  </a:lnTo>
                  <a:lnTo>
                    <a:pt x="53680" y="170530"/>
                  </a:lnTo>
                  <a:lnTo>
                    <a:pt x="54645" y="172321"/>
                  </a:lnTo>
                  <a:lnTo>
                    <a:pt x="56422" y="177367"/>
                  </a:lnTo>
                  <a:lnTo>
                    <a:pt x="67329" y="194318"/>
                  </a:lnTo>
                  <a:lnTo>
                    <a:pt x="71467" y="197022"/>
                  </a:lnTo>
                  <a:lnTo>
                    <a:pt x="79420" y="196341"/>
                  </a:lnTo>
                  <a:lnTo>
                    <a:pt x="84505" y="195173"/>
                  </a:lnTo>
                  <a:lnTo>
                    <a:pt x="95798" y="186347"/>
                  </a:lnTo>
                  <a:lnTo>
                    <a:pt x="131641" y="143166"/>
                  </a:lnTo>
                  <a:lnTo>
                    <a:pt x="156348" y="102466"/>
                  </a:lnTo>
                  <a:lnTo>
                    <a:pt x="173119" y="68709"/>
                  </a:lnTo>
                  <a:lnTo>
                    <a:pt x="195058" y="24117"/>
                  </a:lnTo>
                  <a:lnTo>
                    <a:pt x="204850" y="949"/>
                  </a:lnTo>
                  <a:lnTo>
                    <a:pt x="204107" y="0"/>
                  </a:lnTo>
                  <a:lnTo>
                    <a:pt x="197639" y="6470"/>
                  </a:lnTo>
                  <a:lnTo>
                    <a:pt x="176238" y="41512"/>
                  </a:lnTo>
                  <a:lnTo>
                    <a:pt x="158586" y="86850"/>
                  </a:lnTo>
                  <a:lnTo>
                    <a:pt x="144106" y="128741"/>
                  </a:lnTo>
                  <a:lnTo>
                    <a:pt x="132289" y="168591"/>
                  </a:lnTo>
                  <a:lnTo>
                    <a:pt x="127195" y="198248"/>
                  </a:lnTo>
                  <a:lnTo>
                    <a:pt x="129054" y="200676"/>
                  </a:lnTo>
                  <a:lnTo>
                    <a:pt x="145473" y="205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54">
              <a:extLst>
                <a:ext uri="{FF2B5EF4-FFF2-40B4-BE49-F238E27FC236}">
                  <a16:creationId xmlns:a16="http://schemas.microsoft.com/office/drawing/2014/main" xmlns="" id="{F60932D5-E191-4371-8B02-D6E6B7AE75B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623191" y="3352800"/>
              <a:ext cx="67160" cy="6351"/>
            </a:xfrm>
            <a:custGeom>
              <a:avLst/>
              <a:gdLst/>
              <a:ahLst/>
              <a:cxnLst/>
              <a:rect l="0" t="0" r="0" b="0"/>
              <a:pathLst>
                <a:path w="671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3122" y="5026"/>
                  </a:lnTo>
                  <a:lnTo>
                    <a:pt x="671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55">
              <a:extLst>
                <a:ext uri="{FF2B5EF4-FFF2-40B4-BE49-F238E27FC236}">
                  <a16:creationId xmlns:a16="http://schemas.microsoft.com/office/drawing/2014/main" xmlns="" id="{401FB2F4-FFCE-4873-BEB1-A699B246BD3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690359" y="3200523"/>
              <a:ext cx="260995" cy="250671"/>
            </a:xfrm>
            <a:custGeom>
              <a:avLst/>
              <a:gdLst/>
              <a:ahLst/>
              <a:cxnLst/>
              <a:rect l="0" t="0" r="0" b="0"/>
              <a:pathLst>
                <a:path w="260995" h="250671">
                  <a:moveTo>
                    <a:pt x="50791" y="184027"/>
                  </a:moveTo>
                  <a:lnTo>
                    <a:pt x="50791" y="184027"/>
                  </a:lnTo>
                  <a:lnTo>
                    <a:pt x="56567" y="178957"/>
                  </a:lnTo>
                  <a:lnTo>
                    <a:pt x="71186" y="169100"/>
                  </a:lnTo>
                  <a:lnTo>
                    <a:pt x="72149" y="167020"/>
                  </a:lnTo>
                  <a:lnTo>
                    <a:pt x="72084" y="164928"/>
                  </a:lnTo>
                  <a:lnTo>
                    <a:pt x="71338" y="162828"/>
                  </a:lnTo>
                  <a:lnTo>
                    <a:pt x="66744" y="158612"/>
                  </a:lnTo>
                  <a:lnTo>
                    <a:pt x="63544" y="156500"/>
                  </a:lnTo>
                  <a:lnTo>
                    <a:pt x="42184" y="150157"/>
                  </a:lnTo>
                  <a:lnTo>
                    <a:pt x="34470" y="150864"/>
                  </a:lnTo>
                  <a:lnTo>
                    <a:pt x="20253" y="157293"/>
                  </a:lnTo>
                  <a:lnTo>
                    <a:pt x="8763" y="169088"/>
                  </a:lnTo>
                  <a:lnTo>
                    <a:pt x="3721" y="176184"/>
                  </a:lnTo>
                  <a:lnTo>
                    <a:pt x="2" y="193476"/>
                  </a:lnTo>
                  <a:lnTo>
                    <a:pt x="0" y="203027"/>
                  </a:lnTo>
                  <a:lnTo>
                    <a:pt x="5638" y="219282"/>
                  </a:lnTo>
                  <a:lnTo>
                    <a:pt x="10106" y="226581"/>
                  </a:lnTo>
                  <a:lnTo>
                    <a:pt x="22597" y="236571"/>
                  </a:lnTo>
                  <a:lnTo>
                    <a:pt x="37554" y="242658"/>
                  </a:lnTo>
                  <a:lnTo>
                    <a:pt x="62547" y="245378"/>
                  </a:lnTo>
                  <a:lnTo>
                    <a:pt x="81888" y="243514"/>
                  </a:lnTo>
                  <a:lnTo>
                    <a:pt x="109235" y="231757"/>
                  </a:lnTo>
                  <a:lnTo>
                    <a:pt x="141645" y="209526"/>
                  </a:lnTo>
                  <a:lnTo>
                    <a:pt x="150673" y="199828"/>
                  </a:lnTo>
                  <a:lnTo>
                    <a:pt x="151950" y="195972"/>
                  </a:lnTo>
                  <a:lnTo>
                    <a:pt x="151390" y="192696"/>
                  </a:lnTo>
                  <a:lnTo>
                    <a:pt x="149607" y="189806"/>
                  </a:lnTo>
                  <a:lnTo>
                    <a:pt x="146303" y="188585"/>
                  </a:lnTo>
                  <a:lnTo>
                    <a:pt x="136984" y="189110"/>
                  </a:lnTo>
                  <a:lnTo>
                    <a:pt x="132243" y="192355"/>
                  </a:lnTo>
                  <a:lnTo>
                    <a:pt x="110191" y="222248"/>
                  </a:lnTo>
                  <a:lnTo>
                    <a:pt x="105412" y="234881"/>
                  </a:lnTo>
                  <a:lnTo>
                    <a:pt x="102344" y="250125"/>
                  </a:lnTo>
                  <a:lnTo>
                    <a:pt x="104211" y="250670"/>
                  </a:lnTo>
                  <a:lnTo>
                    <a:pt x="111928" y="249394"/>
                  </a:lnTo>
                  <a:lnTo>
                    <a:pt x="128172" y="237967"/>
                  </a:lnTo>
                  <a:lnTo>
                    <a:pt x="158399" y="199229"/>
                  </a:lnTo>
                  <a:lnTo>
                    <a:pt x="188115" y="156859"/>
                  </a:lnTo>
                  <a:lnTo>
                    <a:pt x="211308" y="120212"/>
                  </a:lnTo>
                  <a:lnTo>
                    <a:pt x="231963" y="84168"/>
                  </a:lnTo>
                  <a:lnTo>
                    <a:pt x="253814" y="37787"/>
                  </a:lnTo>
                  <a:lnTo>
                    <a:pt x="260994" y="9228"/>
                  </a:lnTo>
                  <a:lnTo>
                    <a:pt x="260777" y="3994"/>
                  </a:lnTo>
                  <a:lnTo>
                    <a:pt x="259219" y="1211"/>
                  </a:lnTo>
                  <a:lnTo>
                    <a:pt x="256771" y="61"/>
                  </a:lnTo>
                  <a:lnTo>
                    <a:pt x="253727" y="0"/>
                  </a:lnTo>
                  <a:lnTo>
                    <a:pt x="235961" y="20139"/>
                  </a:lnTo>
                  <a:lnTo>
                    <a:pt x="212822" y="63031"/>
                  </a:lnTo>
                  <a:lnTo>
                    <a:pt x="200180" y="95914"/>
                  </a:lnTo>
                  <a:lnTo>
                    <a:pt x="185130" y="142397"/>
                  </a:lnTo>
                  <a:lnTo>
                    <a:pt x="178231" y="167642"/>
                  </a:lnTo>
                  <a:lnTo>
                    <a:pt x="178315" y="193754"/>
                  </a:lnTo>
                  <a:lnTo>
                    <a:pt x="184141" y="22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70">
            <a:extLst>
              <a:ext uri="{FF2B5EF4-FFF2-40B4-BE49-F238E27FC236}">
                <a16:creationId xmlns:a16="http://schemas.microsoft.com/office/drawing/2014/main" xmlns="" id="{BE9031CA-5ECA-4625-8CD8-6EC0CB52BA7C}"/>
              </a:ext>
            </a:extLst>
          </p:cNvPr>
          <p:cNvGrpSpPr/>
          <p:nvPr/>
        </p:nvGrpSpPr>
        <p:grpSpPr>
          <a:xfrm>
            <a:off x="781050" y="3899405"/>
            <a:ext cx="10541001" cy="723396"/>
            <a:chOff x="781050" y="3899405"/>
            <a:chExt cx="10541001" cy="723396"/>
          </a:xfrm>
        </p:grpSpPr>
        <p:sp>
          <p:nvSpPr>
            <p:cNvPr id="169" name="SMARTInkShape-3656">
              <a:extLst>
                <a:ext uri="{FF2B5EF4-FFF2-40B4-BE49-F238E27FC236}">
                  <a16:creationId xmlns:a16="http://schemas.microsoft.com/office/drawing/2014/main" xmlns="" id="{168A08B8-43CC-4591-83E0-36D1EDD6988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81050" y="3899405"/>
              <a:ext cx="10541001" cy="342396"/>
            </a:xfrm>
            <a:custGeom>
              <a:avLst/>
              <a:gdLst/>
              <a:ahLst/>
              <a:cxnLst/>
              <a:rect l="0" t="0" r="0" b="0"/>
              <a:pathLst>
                <a:path w="10541001" h="342396">
                  <a:moveTo>
                    <a:pt x="0" y="342395"/>
                  </a:moveTo>
                  <a:lnTo>
                    <a:pt x="0" y="342395"/>
                  </a:lnTo>
                  <a:lnTo>
                    <a:pt x="40452" y="332282"/>
                  </a:lnTo>
                  <a:lnTo>
                    <a:pt x="63657" y="327892"/>
                  </a:lnTo>
                  <a:lnTo>
                    <a:pt x="90416" y="323554"/>
                  </a:lnTo>
                  <a:lnTo>
                    <a:pt x="119544" y="319251"/>
                  </a:lnTo>
                  <a:lnTo>
                    <a:pt x="157307" y="312854"/>
                  </a:lnTo>
                  <a:lnTo>
                    <a:pt x="200827" y="305062"/>
                  </a:lnTo>
                  <a:lnTo>
                    <a:pt x="248185" y="296340"/>
                  </a:lnTo>
                  <a:lnTo>
                    <a:pt x="300218" y="286291"/>
                  </a:lnTo>
                  <a:lnTo>
                    <a:pt x="355367" y="275359"/>
                  </a:lnTo>
                  <a:lnTo>
                    <a:pt x="412595" y="263838"/>
                  </a:lnTo>
                  <a:lnTo>
                    <a:pt x="474030" y="253335"/>
                  </a:lnTo>
                  <a:lnTo>
                    <a:pt x="538270" y="243510"/>
                  </a:lnTo>
                  <a:lnTo>
                    <a:pt x="604380" y="234138"/>
                  </a:lnTo>
                  <a:lnTo>
                    <a:pt x="674559" y="224363"/>
                  </a:lnTo>
                  <a:lnTo>
                    <a:pt x="747450" y="214318"/>
                  </a:lnTo>
                  <a:lnTo>
                    <a:pt x="822150" y="204093"/>
                  </a:lnTo>
                  <a:lnTo>
                    <a:pt x="898761" y="194455"/>
                  </a:lnTo>
                  <a:lnTo>
                    <a:pt x="976646" y="185207"/>
                  </a:lnTo>
                  <a:lnTo>
                    <a:pt x="1055381" y="176220"/>
                  </a:lnTo>
                  <a:lnTo>
                    <a:pt x="1138209" y="167406"/>
                  </a:lnTo>
                  <a:lnTo>
                    <a:pt x="1223767" y="158708"/>
                  </a:lnTo>
                  <a:lnTo>
                    <a:pt x="1311145" y="150087"/>
                  </a:lnTo>
                  <a:lnTo>
                    <a:pt x="1406085" y="141517"/>
                  </a:lnTo>
                  <a:lnTo>
                    <a:pt x="1506068" y="132982"/>
                  </a:lnTo>
                  <a:lnTo>
                    <a:pt x="1609412" y="124470"/>
                  </a:lnTo>
                  <a:lnTo>
                    <a:pt x="1715702" y="116678"/>
                  </a:lnTo>
                  <a:lnTo>
                    <a:pt x="1823957" y="109367"/>
                  </a:lnTo>
                  <a:lnTo>
                    <a:pt x="1933522" y="102376"/>
                  </a:lnTo>
                  <a:lnTo>
                    <a:pt x="2045370" y="96305"/>
                  </a:lnTo>
                  <a:lnTo>
                    <a:pt x="2158741" y="90846"/>
                  </a:lnTo>
                  <a:lnTo>
                    <a:pt x="2273127" y="85796"/>
                  </a:lnTo>
                  <a:lnTo>
                    <a:pt x="2393129" y="81018"/>
                  </a:lnTo>
                  <a:lnTo>
                    <a:pt x="2516875" y="76421"/>
                  </a:lnTo>
                  <a:lnTo>
                    <a:pt x="2643117" y="71946"/>
                  </a:lnTo>
                  <a:lnTo>
                    <a:pt x="2771727" y="67551"/>
                  </a:lnTo>
                  <a:lnTo>
                    <a:pt x="2901918" y="63210"/>
                  </a:lnTo>
                  <a:lnTo>
                    <a:pt x="3033162" y="58905"/>
                  </a:lnTo>
                  <a:lnTo>
                    <a:pt x="3166520" y="54624"/>
                  </a:lnTo>
                  <a:lnTo>
                    <a:pt x="3301285" y="50359"/>
                  </a:lnTo>
                  <a:lnTo>
                    <a:pt x="3436990" y="46104"/>
                  </a:lnTo>
                  <a:lnTo>
                    <a:pt x="3577554" y="41151"/>
                  </a:lnTo>
                  <a:lnTo>
                    <a:pt x="3721358" y="35733"/>
                  </a:lnTo>
                  <a:lnTo>
                    <a:pt x="3867322" y="30003"/>
                  </a:lnTo>
                  <a:lnTo>
                    <a:pt x="4014020" y="24773"/>
                  </a:lnTo>
                  <a:lnTo>
                    <a:pt x="4161208" y="19874"/>
                  </a:lnTo>
                  <a:lnTo>
                    <a:pt x="4308722" y="15198"/>
                  </a:lnTo>
                  <a:lnTo>
                    <a:pt x="4455748" y="11375"/>
                  </a:lnTo>
                  <a:lnTo>
                    <a:pt x="4602448" y="8120"/>
                  </a:lnTo>
                  <a:lnTo>
                    <a:pt x="4748932" y="5245"/>
                  </a:lnTo>
                  <a:lnTo>
                    <a:pt x="4898799" y="3328"/>
                  </a:lnTo>
                  <a:lnTo>
                    <a:pt x="5050922" y="2051"/>
                  </a:lnTo>
                  <a:lnTo>
                    <a:pt x="5204548" y="1199"/>
                  </a:lnTo>
                  <a:lnTo>
                    <a:pt x="5354943" y="631"/>
                  </a:lnTo>
                  <a:lnTo>
                    <a:pt x="5503184" y="252"/>
                  </a:lnTo>
                  <a:lnTo>
                    <a:pt x="5649989" y="0"/>
                  </a:lnTo>
                  <a:lnTo>
                    <a:pt x="5795132" y="537"/>
                  </a:lnTo>
                  <a:lnTo>
                    <a:pt x="5939165" y="1601"/>
                  </a:lnTo>
                  <a:lnTo>
                    <a:pt x="6082461" y="3016"/>
                  </a:lnTo>
                  <a:lnTo>
                    <a:pt x="6226673" y="5370"/>
                  </a:lnTo>
                  <a:lnTo>
                    <a:pt x="6371499" y="8351"/>
                  </a:lnTo>
                  <a:lnTo>
                    <a:pt x="6516732" y="11748"/>
                  </a:lnTo>
                  <a:lnTo>
                    <a:pt x="6661533" y="15425"/>
                  </a:lnTo>
                  <a:lnTo>
                    <a:pt x="6806044" y="19287"/>
                  </a:lnTo>
                  <a:lnTo>
                    <a:pt x="6950363" y="23273"/>
                  </a:lnTo>
                  <a:lnTo>
                    <a:pt x="7095258" y="28047"/>
                  </a:lnTo>
                  <a:lnTo>
                    <a:pt x="7240539" y="33346"/>
                  </a:lnTo>
                  <a:lnTo>
                    <a:pt x="7386076" y="38996"/>
                  </a:lnTo>
                  <a:lnTo>
                    <a:pt x="7533900" y="45584"/>
                  </a:lnTo>
                  <a:lnTo>
                    <a:pt x="7683250" y="52799"/>
                  </a:lnTo>
                  <a:lnTo>
                    <a:pt x="7833616" y="60431"/>
                  </a:lnTo>
                  <a:lnTo>
                    <a:pt x="7984661" y="69047"/>
                  </a:lnTo>
                  <a:lnTo>
                    <a:pt x="8136157" y="78318"/>
                  </a:lnTo>
                  <a:lnTo>
                    <a:pt x="8287955" y="88027"/>
                  </a:lnTo>
                  <a:lnTo>
                    <a:pt x="8438542" y="98027"/>
                  </a:lnTo>
                  <a:lnTo>
                    <a:pt x="8588322" y="108222"/>
                  </a:lnTo>
                  <a:lnTo>
                    <a:pt x="8737564" y="118546"/>
                  </a:lnTo>
                  <a:lnTo>
                    <a:pt x="8886448" y="128957"/>
                  </a:lnTo>
                  <a:lnTo>
                    <a:pt x="9035093" y="139425"/>
                  </a:lnTo>
                  <a:lnTo>
                    <a:pt x="9183579" y="149932"/>
                  </a:lnTo>
                  <a:lnTo>
                    <a:pt x="9327019" y="161169"/>
                  </a:lnTo>
                  <a:lnTo>
                    <a:pt x="9467097" y="172894"/>
                  </a:lnTo>
                  <a:lnTo>
                    <a:pt x="9604931" y="184945"/>
                  </a:lnTo>
                  <a:lnTo>
                    <a:pt x="9736332" y="196505"/>
                  </a:lnTo>
                  <a:lnTo>
                    <a:pt x="9863443" y="207741"/>
                  </a:lnTo>
                  <a:lnTo>
                    <a:pt x="9987696" y="218759"/>
                  </a:lnTo>
                  <a:lnTo>
                    <a:pt x="10104397" y="228926"/>
                  </a:lnTo>
                  <a:lnTo>
                    <a:pt x="10216065" y="238527"/>
                  </a:lnTo>
                  <a:lnTo>
                    <a:pt x="10324377" y="247750"/>
                  </a:lnTo>
                  <a:lnTo>
                    <a:pt x="10396584" y="253898"/>
                  </a:lnTo>
                  <a:lnTo>
                    <a:pt x="10541000" y="26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57">
              <a:extLst>
                <a:ext uri="{FF2B5EF4-FFF2-40B4-BE49-F238E27FC236}">
                  <a16:creationId xmlns:a16="http://schemas.microsoft.com/office/drawing/2014/main" xmlns="" id="{1B8683E1-0694-41D9-BC90-65DA677A4DC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409700" y="4375150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0" y="0"/>
                  </a:moveTo>
                  <a:lnTo>
                    <a:pt x="0" y="0"/>
                  </a:lnTo>
                  <a:lnTo>
                    <a:pt x="5070" y="40093"/>
                  </a:lnTo>
                  <a:lnTo>
                    <a:pt x="10126" y="77889"/>
                  </a:lnTo>
                  <a:lnTo>
                    <a:pt x="11937" y="123816"/>
                  </a:lnTo>
                  <a:lnTo>
                    <a:pt x="12474" y="169017"/>
                  </a:lnTo>
                  <a:lnTo>
                    <a:pt x="12633" y="210867"/>
                  </a:lnTo>
                  <a:lnTo>
                    <a:pt x="13386" y="235810"/>
                  </a:lnTo>
                  <a:lnTo>
                    <a:pt x="14568" y="239757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58">
              <a:extLst>
                <a:ext uri="{FF2B5EF4-FFF2-40B4-BE49-F238E27FC236}">
                  <a16:creationId xmlns:a16="http://schemas.microsoft.com/office/drawing/2014/main" xmlns="" id="{AAA9B9F1-A1B6-4715-BFBE-BC559372392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38597" y="4385882"/>
              <a:ext cx="123504" cy="173419"/>
            </a:xfrm>
            <a:custGeom>
              <a:avLst/>
              <a:gdLst/>
              <a:ahLst/>
              <a:cxnLst/>
              <a:rect l="0" t="0" r="0" b="0"/>
              <a:pathLst>
                <a:path w="123504" h="173419">
                  <a:moveTo>
                    <a:pt x="98103" y="21018"/>
                  </a:moveTo>
                  <a:lnTo>
                    <a:pt x="98103" y="21018"/>
                  </a:lnTo>
                  <a:lnTo>
                    <a:pt x="108155" y="4058"/>
                  </a:lnTo>
                  <a:lnTo>
                    <a:pt x="109626" y="75"/>
                  </a:lnTo>
                  <a:lnTo>
                    <a:pt x="110018" y="0"/>
                  </a:lnTo>
                  <a:lnTo>
                    <a:pt x="110280" y="656"/>
                  </a:lnTo>
                  <a:lnTo>
                    <a:pt x="69356" y="46488"/>
                  </a:lnTo>
                  <a:lnTo>
                    <a:pt x="25121" y="88055"/>
                  </a:lnTo>
                  <a:lnTo>
                    <a:pt x="2783" y="111949"/>
                  </a:lnTo>
                  <a:lnTo>
                    <a:pt x="690" y="115506"/>
                  </a:lnTo>
                  <a:lnTo>
                    <a:pt x="0" y="119288"/>
                  </a:lnTo>
                  <a:lnTo>
                    <a:pt x="1114" y="127253"/>
                  </a:lnTo>
                  <a:lnTo>
                    <a:pt x="7725" y="135496"/>
                  </a:lnTo>
                  <a:lnTo>
                    <a:pt x="19129" y="143864"/>
                  </a:lnTo>
                  <a:lnTo>
                    <a:pt x="65265" y="164962"/>
                  </a:lnTo>
                  <a:lnTo>
                    <a:pt x="107609" y="171748"/>
                  </a:lnTo>
                  <a:lnTo>
                    <a:pt x="123503" y="17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659">
              <a:extLst>
                <a:ext uri="{FF2B5EF4-FFF2-40B4-BE49-F238E27FC236}">
                  <a16:creationId xmlns:a16="http://schemas.microsoft.com/office/drawing/2014/main" xmlns="" id="{7389479A-D29F-46C0-BA11-6C974B5D833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603179" y="4476750"/>
              <a:ext cx="143072" cy="31751"/>
            </a:xfrm>
            <a:custGeom>
              <a:avLst/>
              <a:gdLst/>
              <a:ahLst/>
              <a:cxnLst/>
              <a:rect l="0" t="0" r="0" b="0"/>
              <a:pathLst>
                <a:path w="1430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6" y="28379"/>
                  </a:lnTo>
                  <a:lnTo>
                    <a:pt x="42327" y="18885"/>
                  </a:lnTo>
                  <a:lnTo>
                    <a:pt x="89069" y="717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60">
              <a:extLst>
                <a:ext uri="{FF2B5EF4-FFF2-40B4-BE49-F238E27FC236}">
                  <a16:creationId xmlns:a16="http://schemas.microsoft.com/office/drawing/2014/main" xmlns="" id="{11F8B10A-FB99-45B6-9AD3-0C780F8B9CA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807821" y="4334917"/>
              <a:ext cx="66934" cy="205334"/>
            </a:xfrm>
            <a:custGeom>
              <a:avLst/>
              <a:gdLst/>
              <a:ahLst/>
              <a:cxnLst/>
              <a:rect l="0" t="0" r="0" b="0"/>
              <a:pathLst>
                <a:path w="66934" h="205334">
                  <a:moveTo>
                    <a:pt x="59079" y="27533"/>
                  </a:moveTo>
                  <a:lnTo>
                    <a:pt x="59079" y="27533"/>
                  </a:lnTo>
                  <a:lnTo>
                    <a:pt x="58373" y="17394"/>
                  </a:lnTo>
                  <a:lnTo>
                    <a:pt x="54009" y="6576"/>
                  </a:lnTo>
                  <a:lnTo>
                    <a:pt x="50241" y="1050"/>
                  </a:lnTo>
                  <a:lnTo>
                    <a:pt x="47542" y="0"/>
                  </a:lnTo>
                  <a:lnTo>
                    <a:pt x="40781" y="714"/>
                  </a:lnTo>
                  <a:lnTo>
                    <a:pt x="25671" y="11826"/>
                  </a:lnTo>
                  <a:lnTo>
                    <a:pt x="7376" y="38907"/>
                  </a:lnTo>
                  <a:lnTo>
                    <a:pt x="1293" y="52344"/>
                  </a:lnTo>
                  <a:lnTo>
                    <a:pt x="0" y="67253"/>
                  </a:lnTo>
                  <a:lnTo>
                    <a:pt x="4919" y="96449"/>
                  </a:lnTo>
                  <a:lnTo>
                    <a:pt x="17396" y="116156"/>
                  </a:lnTo>
                  <a:lnTo>
                    <a:pt x="61774" y="161264"/>
                  </a:lnTo>
                  <a:lnTo>
                    <a:pt x="66627" y="172341"/>
                  </a:lnTo>
                  <a:lnTo>
                    <a:pt x="66933" y="176283"/>
                  </a:lnTo>
                  <a:lnTo>
                    <a:pt x="66432" y="179616"/>
                  </a:lnTo>
                  <a:lnTo>
                    <a:pt x="58984" y="191050"/>
                  </a:lnTo>
                  <a:lnTo>
                    <a:pt x="44469" y="200003"/>
                  </a:lnTo>
                  <a:lnTo>
                    <a:pt x="8279" y="20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61">
              <a:extLst>
                <a:ext uri="{FF2B5EF4-FFF2-40B4-BE49-F238E27FC236}">
                  <a16:creationId xmlns:a16="http://schemas.microsoft.com/office/drawing/2014/main" xmlns="" id="{CB0D28FC-6FA7-4D06-9551-42D6078FD77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49914" y="4269892"/>
              <a:ext cx="71037" cy="254960"/>
            </a:xfrm>
            <a:custGeom>
              <a:avLst/>
              <a:gdLst/>
              <a:ahLst/>
              <a:cxnLst/>
              <a:rect l="0" t="0" r="0" b="0"/>
              <a:pathLst>
                <a:path w="71037" h="254960">
                  <a:moveTo>
                    <a:pt x="32936" y="3658"/>
                  </a:moveTo>
                  <a:lnTo>
                    <a:pt x="32936" y="3658"/>
                  </a:lnTo>
                  <a:lnTo>
                    <a:pt x="32936" y="287"/>
                  </a:lnTo>
                  <a:lnTo>
                    <a:pt x="32230" y="0"/>
                  </a:lnTo>
                  <a:lnTo>
                    <a:pt x="29565" y="1562"/>
                  </a:lnTo>
                  <a:lnTo>
                    <a:pt x="23215" y="38538"/>
                  </a:lnTo>
                  <a:lnTo>
                    <a:pt x="17327" y="68549"/>
                  </a:lnTo>
                  <a:lnTo>
                    <a:pt x="12358" y="105406"/>
                  </a:lnTo>
                  <a:lnTo>
                    <a:pt x="5916" y="139661"/>
                  </a:lnTo>
                  <a:lnTo>
                    <a:pt x="0" y="184831"/>
                  </a:lnTo>
                  <a:lnTo>
                    <a:pt x="4323" y="231278"/>
                  </a:lnTo>
                  <a:lnTo>
                    <a:pt x="11752" y="246168"/>
                  </a:lnTo>
                  <a:lnTo>
                    <a:pt x="16697" y="252115"/>
                  </a:lnTo>
                  <a:lnTo>
                    <a:pt x="22110" y="254668"/>
                  </a:lnTo>
                  <a:lnTo>
                    <a:pt x="27835" y="254959"/>
                  </a:lnTo>
                  <a:lnTo>
                    <a:pt x="33769" y="253742"/>
                  </a:lnTo>
                  <a:lnTo>
                    <a:pt x="71036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62">
              <a:extLst>
                <a:ext uri="{FF2B5EF4-FFF2-40B4-BE49-F238E27FC236}">
                  <a16:creationId xmlns:a16="http://schemas.microsoft.com/office/drawing/2014/main" xmlns="" id="{54AAC872-B397-41C8-B22A-7E28FB61C70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07533" y="4387850"/>
              <a:ext cx="176918" cy="38101"/>
            </a:xfrm>
            <a:custGeom>
              <a:avLst/>
              <a:gdLst/>
              <a:ahLst/>
              <a:cxnLst/>
              <a:rect l="0" t="0" r="0" b="0"/>
              <a:pathLst>
                <a:path w="1769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27165"/>
                  </a:lnTo>
                  <a:lnTo>
                    <a:pt x="44661" y="18813"/>
                  </a:lnTo>
                  <a:lnTo>
                    <a:pt x="92104" y="11140"/>
                  </a:lnTo>
                  <a:lnTo>
                    <a:pt x="126052" y="6597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63">
              <a:extLst>
                <a:ext uri="{FF2B5EF4-FFF2-40B4-BE49-F238E27FC236}">
                  <a16:creationId xmlns:a16="http://schemas.microsoft.com/office/drawing/2014/main" xmlns="" id="{D3523C91-F9F8-4000-8AD8-50470FA73C5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84450" y="4371075"/>
              <a:ext cx="76201" cy="99326"/>
            </a:xfrm>
            <a:custGeom>
              <a:avLst/>
              <a:gdLst/>
              <a:ahLst/>
              <a:cxnLst/>
              <a:rect l="0" t="0" r="0" b="0"/>
              <a:pathLst>
                <a:path w="76201" h="99326">
                  <a:moveTo>
                    <a:pt x="0" y="35825"/>
                  </a:moveTo>
                  <a:lnTo>
                    <a:pt x="0" y="35825"/>
                  </a:lnTo>
                  <a:lnTo>
                    <a:pt x="6742" y="39196"/>
                  </a:lnTo>
                  <a:lnTo>
                    <a:pt x="15697" y="38969"/>
                  </a:lnTo>
                  <a:lnTo>
                    <a:pt x="21048" y="37921"/>
                  </a:lnTo>
                  <a:lnTo>
                    <a:pt x="53954" y="16236"/>
                  </a:lnTo>
                  <a:lnTo>
                    <a:pt x="56431" y="12888"/>
                  </a:lnTo>
                  <a:lnTo>
                    <a:pt x="57376" y="9245"/>
                  </a:lnTo>
                  <a:lnTo>
                    <a:pt x="57301" y="5404"/>
                  </a:lnTo>
                  <a:lnTo>
                    <a:pt x="55839" y="2845"/>
                  </a:lnTo>
                  <a:lnTo>
                    <a:pt x="53454" y="1138"/>
                  </a:lnTo>
                  <a:lnTo>
                    <a:pt x="50453" y="0"/>
                  </a:lnTo>
                  <a:lnTo>
                    <a:pt x="41473" y="2499"/>
                  </a:lnTo>
                  <a:lnTo>
                    <a:pt x="24518" y="13721"/>
                  </a:lnTo>
                  <a:lnTo>
                    <a:pt x="13719" y="25296"/>
                  </a:lnTo>
                  <a:lnTo>
                    <a:pt x="6568" y="39847"/>
                  </a:lnTo>
                  <a:lnTo>
                    <a:pt x="4800" y="55722"/>
                  </a:lnTo>
                  <a:lnTo>
                    <a:pt x="5317" y="63906"/>
                  </a:lnTo>
                  <a:lnTo>
                    <a:pt x="11535" y="76763"/>
                  </a:lnTo>
                  <a:lnTo>
                    <a:pt x="16157" y="82167"/>
                  </a:lnTo>
                  <a:lnTo>
                    <a:pt x="28818" y="90053"/>
                  </a:lnTo>
                  <a:lnTo>
                    <a:pt x="43852" y="95204"/>
                  </a:lnTo>
                  <a:lnTo>
                    <a:pt x="76200" y="99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64">
              <a:extLst>
                <a:ext uri="{FF2B5EF4-FFF2-40B4-BE49-F238E27FC236}">
                  <a16:creationId xmlns:a16="http://schemas.microsoft.com/office/drawing/2014/main" xmlns="" id="{D218CBD6-AEE9-418A-BF35-E4EEB98AAA9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16237" y="4357865"/>
              <a:ext cx="46014" cy="133259"/>
            </a:xfrm>
            <a:custGeom>
              <a:avLst/>
              <a:gdLst/>
              <a:ahLst/>
              <a:cxnLst/>
              <a:rect l="0" t="0" r="0" b="0"/>
              <a:pathLst>
                <a:path w="46014" h="133259">
                  <a:moveTo>
                    <a:pt x="46013" y="10935"/>
                  </a:moveTo>
                  <a:lnTo>
                    <a:pt x="46013" y="10935"/>
                  </a:lnTo>
                  <a:lnTo>
                    <a:pt x="46013" y="4193"/>
                  </a:lnTo>
                  <a:lnTo>
                    <a:pt x="44602" y="2207"/>
                  </a:lnTo>
                  <a:lnTo>
                    <a:pt x="42250" y="883"/>
                  </a:lnTo>
                  <a:lnTo>
                    <a:pt x="39271" y="0"/>
                  </a:lnTo>
                  <a:lnTo>
                    <a:pt x="21594" y="2129"/>
                  </a:lnTo>
                  <a:lnTo>
                    <a:pt x="12112" y="7257"/>
                  </a:lnTo>
                  <a:lnTo>
                    <a:pt x="5546" y="14944"/>
                  </a:lnTo>
                  <a:lnTo>
                    <a:pt x="276" y="25417"/>
                  </a:lnTo>
                  <a:lnTo>
                    <a:pt x="0" y="31173"/>
                  </a:lnTo>
                  <a:lnTo>
                    <a:pt x="3455" y="43213"/>
                  </a:lnTo>
                  <a:lnTo>
                    <a:pt x="17877" y="68189"/>
                  </a:lnTo>
                  <a:lnTo>
                    <a:pt x="39747" y="96477"/>
                  </a:lnTo>
                  <a:lnTo>
                    <a:pt x="44156" y="113421"/>
                  </a:lnTo>
                  <a:lnTo>
                    <a:pt x="42659" y="118065"/>
                  </a:lnTo>
                  <a:lnTo>
                    <a:pt x="39544" y="121866"/>
                  </a:lnTo>
                  <a:lnTo>
                    <a:pt x="25046" y="130587"/>
                  </a:lnTo>
                  <a:lnTo>
                    <a:pt x="19335" y="133036"/>
                  </a:lnTo>
                  <a:lnTo>
                    <a:pt x="14822" y="133258"/>
                  </a:lnTo>
                  <a:lnTo>
                    <a:pt x="11108" y="131995"/>
                  </a:lnTo>
                  <a:lnTo>
                    <a:pt x="1563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665">
              <a:extLst>
                <a:ext uri="{FF2B5EF4-FFF2-40B4-BE49-F238E27FC236}">
                  <a16:creationId xmlns:a16="http://schemas.microsoft.com/office/drawing/2014/main" xmlns="" id="{8DE9439E-2AD3-428E-A15E-E7682FF8200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44310" y="4231792"/>
              <a:ext cx="63991" cy="232260"/>
            </a:xfrm>
            <a:custGeom>
              <a:avLst/>
              <a:gdLst/>
              <a:ahLst/>
              <a:cxnLst/>
              <a:rect l="0" t="0" r="0" b="0"/>
              <a:pathLst>
                <a:path w="63991" h="232260">
                  <a:moveTo>
                    <a:pt x="38590" y="3658"/>
                  </a:moveTo>
                  <a:lnTo>
                    <a:pt x="38590" y="3658"/>
                  </a:lnTo>
                  <a:lnTo>
                    <a:pt x="41961" y="287"/>
                  </a:lnTo>
                  <a:lnTo>
                    <a:pt x="42954" y="0"/>
                  </a:lnTo>
                  <a:lnTo>
                    <a:pt x="43616" y="514"/>
                  </a:lnTo>
                  <a:lnTo>
                    <a:pt x="44057" y="1562"/>
                  </a:lnTo>
                  <a:lnTo>
                    <a:pt x="44862" y="40102"/>
                  </a:lnTo>
                  <a:lnTo>
                    <a:pt x="38175" y="78270"/>
                  </a:lnTo>
                  <a:lnTo>
                    <a:pt x="27257" y="124229"/>
                  </a:lnTo>
                  <a:lnTo>
                    <a:pt x="15085" y="170224"/>
                  </a:lnTo>
                  <a:lnTo>
                    <a:pt x="446" y="217052"/>
                  </a:lnTo>
                  <a:lnTo>
                    <a:pt x="0" y="228557"/>
                  </a:lnTo>
                  <a:lnTo>
                    <a:pt x="2280" y="231201"/>
                  </a:lnTo>
                  <a:lnTo>
                    <a:pt x="5917" y="232259"/>
                  </a:lnTo>
                  <a:lnTo>
                    <a:pt x="10458" y="232259"/>
                  </a:lnTo>
                  <a:lnTo>
                    <a:pt x="30333" y="222145"/>
                  </a:lnTo>
                  <a:lnTo>
                    <a:pt x="6399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666">
              <a:extLst>
                <a:ext uri="{FF2B5EF4-FFF2-40B4-BE49-F238E27FC236}">
                  <a16:creationId xmlns:a16="http://schemas.microsoft.com/office/drawing/2014/main" xmlns="" id="{E15CE5FA-9091-4A6D-89B2-DCBF41D12E6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34748" y="4324350"/>
              <a:ext cx="149753" cy="35409"/>
            </a:xfrm>
            <a:custGeom>
              <a:avLst/>
              <a:gdLst/>
              <a:ahLst/>
              <a:cxnLst/>
              <a:rect l="0" t="0" r="0" b="0"/>
              <a:pathLst>
                <a:path w="149753" h="35409">
                  <a:moveTo>
                    <a:pt x="16402" y="31750"/>
                  </a:moveTo>
                  <a:lnTo>
                    <a:pt x="16402" y="31750"/>
                  </a:lnTo>
                  <a:lnTo>
                    <a:pt x="6289" y="31750"/>
                  </a:lnTo>
                  <a:lnTo>
                    <a:pt x="3310" y="32455"/>
                  </a:lnTo>
                  <a:lnTo>
                    <a:pt x="1324" y="33632"/>
                  </a:lnTo>
                  <a:lnTo>
                    <a:pt x="0" y="35121"/>
                  </a:lnTo>
                  <a:lnTo>
                    <a:pt x="1234" y="35408"/>
                  </a:lnTo>
                  <a:lnTo>
                    <a:pt x="42256" y="26389"/>
                  </a:lnTo>
                  <a:lnTo>
                    <a:pt x="85289" y="15972"/>
                  </a:lnTo>
                  <a:lnTo>
                    <a:pt x="128143" y="5359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71">
            <a:extLst>
              <a:ext uri="{FF2B5EF4-FFF2-40B4-BE49-F238E27FC236}">
                <a16:creationId xmlns:a16="http://schemas.microsoft.com/office/drawing/2014/main" xmlns="" id="{CF0A3BB0-DAD9-4D7D-9D87-89FED704EC66}"/>
              </a:ext>
            </a:extLst>
          </p:cNvPr>
          <p:cNvGrpSpPr/>
          <p:nvPr/>
        </p:nvGrpSpPr>
        <p:grpSpPr>
          <a:xfrm>
            <a:off x="4070350" y="4230506"/>
            <a:ext cx="501651" cy="277995"/>
            <a:chOff x="4070350" y="4230506"/>
            <a:chExt cx="501651" cy="277995"/>
          </a:xfrm>
        </p:grpSpPr>
        <p:sp>
          <p:nvSpPr>
            <p:cNvPr id="181" name="SMARTInkShape-3667">
              <a:extLst>
                <a:ext uri="{FF2B5EF4-FFF2-40B4-BE49-F238E27FC236}">
                  <a16:creationId xmlns:a16="http://schemas.microsoft.com/office/drawing/2014/main" xmlns="" id="{F21B8852-3C7D-4104-BCB0-BCE5DB58898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076700" y="4279900"/>
              <a:ext cx="152401" cy="207107"/>
            </a:xfrm>
            <a:custGeom>
              <a:avLst/>
              <a:gdLst/>
              <a:ahLst/>
              <a:cxnLst/>
              <a:rect l="0" t="0" r="0" b="0"/>
              <a:pathLst>
                <a:path w="152401" h="20710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437" y="49514"/>
                  </a:lnTo>
                  <a:lnTo>
                    <a:pt x="49914" y="84756"/>
                  </a:lnTo>
                  <a:lnTo>
                    <a:pt x="75154" y="125458"/>
                  </a:lnTo>
                  <a:lnTo>
                    <a:pt x="103955" y="163232"/>
                  </a:lnTo>
                  <a:lnTo>
                    <a:pt x="149075" y="206942"/>
                  </a:lnTo>
                  <a:lnTo>
                    <a:pt x="150183" y="207106"/>
                  </a:lnTo>
                  <a:lnTo>
                    <a:pt x="150922" y="206510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68">
              <a:extLst>
                <a:ext uri="{FF2B5EF4-FFF2-40B4-BE49-F238E27FC236}">
                  <a16:creationId xmlns:a16="http://schemas.microsoft.com/office/drawing/2014/main" xmlns="" id="{A13470F6-35B1-4C5C-A0B6-A7D68440543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070350" y="4230506"/>
              <a:ext cx="165101" cy="258945"/>
            </a:xfrm>
            <a:custGeom>
              <a:avLst/>
              <a:gdLst/>
              <a:ahLst/>
              <a:cxnLst/>
              <a:rect l="0" t="0" r="0" b="0"/>
              <a:pathLst>
                <a:path w="165101" h="258945">
                  <a:moveTo>
                    <a:pt x="165100" y="17644"/>
                  </a:moveTo>
                  <a:lnTo>
                    <a:pt x="165100" y="17644"/>
                  </a:lnTo>
                  <a:lnTo>
                    <a:pt x="165100" y="0"/>
                  </a:lnTo>
                  <a:lnTo>
                    <a:pt x="147423" y="28603"/>
                  </a:lnTo>
                  <a:lnTo>
                    <a:pt x="131875" y="65733"/>
                  </a:lnTo>
                  <a:lnTo>
                    <a:pt x="110492" y="109112"/>
                  </a:lnTo>
                  <a:lnTo>
                    <a:pt x="86282" y="149873"/>
                  </a:lnTo>
                  <a:lnTo>
                    <a:pt x="57864" y="188761"/>
                  </a:lnTo>
                  <a:lnTo>
                    <a:pt x="23137" y="228983"/>
                  </a:lnTo>
                  <a:lnTo>
                    <a:pt x="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69">
              <a:extLst>
                <a:ext uri="{FF2B5EF4-FFF2-40B4-BE49-F238E27FC236}">
                  <a16:creationId xmlns:a16="http://schemas.microsoft.com/office/drawing/2014/main" xmlns="" id="{430D0CB3-3F8B-4176-BD5F-06569946CE2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491095" y="4290821"/>
              <a:ext cx="80906" cy="217680"/>
            </a:xfrm>
            <a:custGeom>
              <a:avLst/>
              <a:gdLst/>
              <a:ahLst/>
              <a:cxnLst/>
              <a:rect l="0" t="0" r="0" b="0"/>
              <a:pathLst>
                <a:path w="80906" h="217680">
                  <a:moveTo>
                    <a:pt x="23755" y="109729"/>
                  </a:moveTo>
                  <a:lnTo>
                    <a:pt x="23755" y="109729"/>
                  </a:lnTo>
                  <a:lnTo>
                    <a:pt x="18686" y="103954"/>
                  </a:lnTo>
                  <a:lnTo>
                    <a:pt x="14916" y="97520"/>
                  </a:lnTo>
                  <a:lnTo>
                    <a:pt x="14652" y="86193"/>
                  </a:lnTo>
                  <a:lnTo>
                    <a:pt x="22818" y="48461"/>
                  </a:lnTo>
                  <a:lnTo>
                    <a:pt x="37106" y="23151"/>
                  </a:lnTo>
                  <a:lnTo>
                    <a:pt x="49348" y="10699"/>
                  </a:lnTo>
                  <a:lnTo>
                    <a:pt x="62755" y="169"/>
                  </a:lnTo>
                  <a:lnTo>
                    <a:pt x="64572" y="0"/>
                  </a:lnTo>
                  <a:lnTo>
                    <a:pt x="65783" y="1299"/>
                  </a:lnTo>
                  <a:lnTo>
                    <a:pt x="66590" y="3575"/>
                  </a:lnTo>
                  <a:lnTo>
                    <a:pt x="64355" y="20264"/>
                  </a:lnTo>
                  <a:lnTo>
                    <a:pt x="46488" y="66320"/>
                  </a:lnTo>
                  <a:lnTo>
                    <a:pt x="22123" y="113263"/>
                  </a:lnTo>
                  <a:lnTo>
                    <a:pt x="2056" y="158220"/>
                  </a:lnTo>
                  <a:lnTo>
                    <a:pt x="0" y="166088"/>
                  </a:lnTo>
                  <a:lnTo>
                    <a:pt x="158" y="168468"/>
                  </a:lnTo>
                  <a:lnTo>
                    <a:pt x="968" y="170055"/>
                  </a:lnTo>
                  <a:lnTo>
                    <a:pt x="2213" y="171113"/>
                  </a:lnTo>
                  <a:lnTo>
                    <a:pt x="3749" y="171112"/>
                  </a:lnTo>
                  <a:lnTo>
                    <a:pt x="16695" y="164205"/>
                  </a:lnTo>
                  <a:lnTo>
                    <a:pt x="20617" y="160281"/>
                  </a:lnTo>
                  <a:lnTo>
                    <a:pt x="21663" y="158247"/>
                  </a:lnTo>
                  <a:lnTo>
                    <a:pt x="21655" y="156185"/>
                  </a:lnTo>
                  <a:lnTo>
                    <a:pt x="18104" y="149068"/>
                  </a:lnTo>
                  <a:lnTo>
                    <a:pt x="17165" y="149361"/>
                  </a:lnTo>
                  <a:lnTo>
                    <a:pt x="11999" y="153405"/>
                  </a:lnTo>
                  <a:lnTo>
                    <a:pt x="55498" y="187342"/>
                  </a:lnTo>
                  <a:lnTo>
                    <a:pt x="66321" y="199048"/>
                  </a:lnTo>
                  <a:lnTo>
                    <a:pt x="72115" y="209571"/>
                  </a:lnTo>
                  <a:lnTo>
                    <a:pt x="72928" y="212274"/>
                  </a:lnTo>
                  <a:lnTo>
                    <a:pt x="74176" y="214076"/>
                  </a:lnTo>
                  <a:lnTo>
                    <a:pt x="75713" y="215277"/>
                  </a:lnTo>
                  <a:lnTo>
                    <a:pt x="80905" y="21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70">
              <a:extLst>
                <a:ext uri="{FF2B5EF4-FFF2-40B4-BE49-F238E27FC236}">
                  <a16:creationId xmlns:a16="http://schemas.microsoft.com/office/drawing/2014/main" xmlns="" id="{A7A699FE-714C-4BDF-BD00-CD95415D74D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15112" y="4343762"/>
              <a:ext cx="50539" cy="82189"/>
            </a:xfrm>
            <a:custGeom>
              <a:avLst/>
              <a:gdLst/>
              <a:ahLst/>
              <a:cxnLst/>
              <a:rect l="0" t="0" r="0" b="0"/>
              <a:pathLst>
                <a:path w="50539" h="82189">
                  <a:moveTo>
                    <a:pt x="6088" y="18688"/>
                  </a:moveTo>
                  <a:lnTo>
                    <a:pt x="6088" y="18688"/>
                  </a:lnTo>
                  <a:lnTo>
                    <a:pt x="6088" y="15317"/>
                  </a:lnTo>
                  <a:lnTo>
                    <a:pt x="4206" y="11780"/>
                  </a:lnTo>
                  <a:lnTo>
                    <a:pt x="1724" y="7856"/>
                  </a:lnTo>
                  <a:lnTo>
                    <a:pt x="0" y="860"/>
                  </a:lnTo>
                  <a:lnTo>
                    <a:pt x="618" y="452"/>
                  </a:lnTo>
                  <a:lnTo>
                    <a:pt x="3187" y="0"/>
                  </a:lnTo>
                  <a:lnTo>
                    <a:pt x="4154" y="1291"/>
                  </a:lnTo>
                  <a:lnTo>
                    <a:pt x="17574" y="44488"/>
                  </a:lnTo>
                  <a:lnTo>
                    <a:pt x="28855" y="62551"/>
                  </a:lnTo>
                  <a:lnTo>
                    <a:pt x="50538" y="8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72">
            <a:extLst>
              <a:ext uri="{FF2B5EF4-FFF2-40B4-BE49-F238E27FC236}">
                <a16:creationId xmlns:a16="http://schemas.microsoft.com/office/drawing/2014/main" xmlns="" id="{A89951B5-F94F-44FB-A63B-7A74032BE968}"/>
              </a:ext>
            </a:extLst>
          </p:cNvPr>
          <p:cNvGrpSpPr/>
          <p:nvPr/>
        </p:nvGrpSpPr>
        <p:grpSpPr>
          <a:xfrm>
            <a:off x="4813300" y="4260850"/>
            <a:ext cx="806451" cy="236288"/>
            <a:chOff x="4813300" y="4260850"/>
            <a:chExt cx="806451" cy="236288"/>
          </a:xfrm>
        </p:grpSpPr>
        <p:sp>
          <p:nvSpPr>
            <p:cNvPr id="186" name="SMARTInkShape-3671">
              <a:extLst>
                <a:ext uri="{FF2B5EF4-FFF2-40B4-BE49-F238E27FC236}">
                  <a16:creationId xmlns:a16="http://schemas.microsoft.com/office/drawing/2014/main" xmlns="" id="{32BFC821-5F28-4636-B9CE-AE281ECC3C4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68441" y="4358563"/>
              <a:ext cx="251310" cy="97101"/>
            </a:xfrm>
            <a:custGeom>
              <a:avLst/>
              <a:gdLst/>
              <a:ahLst/>
              <a:cxnLst/>
              <a:rect l="0" t="0" r="0" b="0"/>
              <a:pathLst>
                <a:path w="251310" h="97101">
                  <a:moveTo>
                    <a:pt x="3659" y="22937"/>
                  </a:moveTo>
                  <a:lnTo>
                    <a:pt x="3659" y="22937"/>
                  </a:lnTo>
                  <a:lnTo>
                    <a:pt x="288" y="19566"/>
                  </a:lnTo>
                  <a:lnTo>
                    <a:pt x="0" y="18573"/>
                  </a:lnTo>
                  <a:lnTo>
                    <a:pt x="514" y="17911"/>
                  </a:lnTo>
                  <a:lnTo>
                    <a:pt x="1563" y="17470"/>
                  </a:lnTo>
                  <a:lnTo>
                    <a:pt x="31264" y="28874"/>
                  </a:lnTo>
                  <a:lnTo>
                    <a:pt x="56602" y="47117"/>
                  </a:lnTo>
                  <a:lnTo>
                    <a:pt x="71870" y="67025"/>
                  </a:lnTo>
                  <a:lnTo>
                    <a:pt x="74427" y="79926"/>
                  </a:lnTo>
                  <a:lnTo>
                    <a:pt x="74121" y="86330"/>
                  </a:lnTo>
                  <a:lnTo>
                    <a:pt x="72506" y="90598"/>
                  </a:lnTo>
                  <a:lnTo>
                    <a:pt x="70018" y="93445"/>
                  </a:lnTo>
                  <a:lnTo>
                    <a:pt x="66948" y="95342"/>
                  </a:lnTo>
                  <a:lnTo>
                    <a:pt x="64196" y="95901"/>
                  </a:lnTo>
                  <a:lnTo>
                    <a:pt x="61656" y="95569"/>
                  </a:lnTo>
                  <a:lnTo>
                    <a:pt x="59257" y="94642"/>
                  </a:lnTo>
                  <a:lnTo>
                    <a:pt x="54710" y="87967"/>
                  </a:lnTo>
                  <a:lnTo>
                    <a:pt x="52510" y="83224"/>
                  </a:lnTo>
                  <a:lnTo>
                    <a:pt x="53828" y="70427"/>
                  </a:lnTo>
                  <a:lnTo>
                    <a:pt x="59823" y="56038"/>
                  </a:lnTo>
                  <a:lnTo>
                    <a:pt x="69543" y="42587"/>
                  </a:lnTo>
                  <a:lnTo>
                    <a:pt x="90286" y="26486"/>
                  </a:lnTo>
                  <a:lnTo>
                    <a:pt x="110935" y="19520"/>
                  </a:lnTo>
                  <a:lnTo>
                    <a:pt x="130460" y="20827"/>
                  </a:lnTo>
                  <a:lnTo>
                    <a:pt x="141389" y="25762"/>
                  </a:lnTo>
                  <a:lnTo>
                    <a:pt x="149539" y="31954"/>
                  </a:lnTo>
                  <a:lnTo>
                    <a:pt x="154832" y="38701"/>
                  </a:lnTo>
                  <a:lnTo>
                    <a:pt x="158571" y="40527"/>
                  </a:lnTo>
                  <a:lnTo>
                    <a:pt x="164466" y="39456"/>
                  </a:lnTo>
                  <a:lnTo>
                    <a:pt x="171790" y="35923"/>
                  </a:lnTo>
                  <a:lnTo>
                    <a:pt x="179748" y="29649"/>
                  </a:lnTo>
                  <a:lnTo>
                    <a:pt x="184227" y="22157"/>
                  </a:lnTo>
                  <a:lnTo>
                    <a:pt x="187101" y="5850"/>
                  </a:lnTo>
                  <a:lnTo>
                    <a:pt x="185926" y="3079"/>
                  </a:lnTo>
                  <a:lnTo>
                    <a:pt x="183731" y="1231"/>
                  </a:lnTo>
                  <a:lnTo>
                    <a:pt x="180857" y="0"/>
                  </a:lnTo>
                  <a:lnTo>
                    <a:pt x="172019" y="513"/>
                  </a:lnTo>
                  <a:lnTo>
                    <a:pt x="166699" y="1638"/>
                  </a:lnTo>
                  <a:lnTo>
                    <a:pt x="149098" y="13333"/>
                  </a:lnTo>
                  <a:lnTo>
                    <a:pt x="133849" y="36947"/>
                  </a:lnTo>
                  <a:lnTo>
                    <a:pt x="127136" y="59543"/>
                  </a:lnTo>
                  <a:lnTo>
                    <a:pt x="129328" y="73073"/>
                  </a:lnTo>
                  <a:lnTo>
                    <a:pt x="131888" y="79644"/>
                  </a:lnTo>
                  <a:lnTo>
                    <a:pt x="137123" y="84731"/>
                  </a:lnTo>
                  <a:lnTo>
                    <a:pt x="152346" y="92264"/>
                  </a:lnTo>
                  <a:lnTo>
                    <a:pt x="184122" y="97100"/>
                  </a:lnTo>
                  <a:lnTo>
                    <a:pt x="223719" y="95162"/>
                  </a:lnTo>
                  <a:lnTo>
                    <a:pt x="251309" y="9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72">
              <a:extLst>
                <a:ext uri="{FF2B5EF4-FFF2-40B4-BE49-F238E27FC236}">
                  <a16:creationId xmlns:a16="http://schemas.microsoft.com/office/drawing/2014/main" xmlns="" id="{D31CD04A-1C91-4ADC-817C-0103C514146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10138" y="4375883"/>
              <a:ext cx="123863" cy="121255"/>
            </a:xfrm>
            <a:custGeom>
              <a:avLst/>
              <a:gdLst/>
              <a:ahLst/>
              <a:cxnLst/>
              <a:rect l="0" t="0" r="0" b="0"/>
              <a:pathLst>
                <a:path w="123863" h="121255">
                  <a:moveTo>
                    <a:pt x="85762" y="37367"/>
                  </a:moveTo>
                  <a:lnTo>
                    <a:pt x="85762" y="37367"/>
                  </a:lnTo>
                  <a:lnTo>
                    <a:pt x="74917" y="22864"/>
                  </a:lnTo>
                  <a:lnTo>
                    <a:pt x="50441" y="1425"/>
                  </a:lnTo>
                  <a:lnTo>
                    <a:pt x="45281" y="0"/>
                  </a:lnTo>
                  <a:lnTo>
                    <a:pt x="33904" y="2180"/>
                  </a:lnTo>
                  <a:lnTo>
                    <a:pt x="23673" y="11615"/>
                  </a:lnTo>
                  <a:lnTo>
                    <a:pt x="9980" y="36557"/>
                  </a:lnTo>
                  <a:lnTo>
                    <a:pt x="749" y="68877"/>
                  </a:lnTo>
                  <a:lnTo>
                    <a:pt x="0" y="89471"/>
                  </a:lnTo>
                  <a:lnTo>
                    <a:pt x="4372" y="108032"/>
                  </a:lnTo>
                  <a:lnTo>
                    <a:pt x="7513" y="114110"/>
                  </a:lnTo>
                  <a:lnTo>
                    <a:pt x="11018" y="118162"/>
                  </a:lnTo>
                  <a:lnTo>
                    <a:pt x="14766" y="120864"/>
                  </a:lnTo>
                  <a:lnTo>
                    <a:pt x="19381" y="121254"/>
                  </a:lnTo>
                  <a:lnTo>
                    <a:pt x="30154" y="117924"/>
                  </a:lnTo>
                  <a:lnTo>
                    <a:pt x="51490" y="98003"/>
                  </a:lnTo>
                  <a:lnTo>
                    <a:pt x="68775" y="65442"/>
                  </a:lnTo>
                  <a:lnTo>
                    <a:pt x="76652" y="46626"/>
                  </a:lnTo>
                  <a:lnTo>
                    <a:pt x="81243" y="41482"/>
                  </a:lnTo>
                  <a:lnTo>
                    <a:pt x="82749" y="40816"/>
                  </a:lnTo>
                  <a:lnTo>
                    <a:pt x="83753" y="41077"/>
                  </a:lnTo>
                  <a:lnTo>
                    <a:pt x="97519" y="59182"/>
                  </a:lnTo>
                  <a:lnTo>
                    <a:pt x="103688" y="70346"/>
                  </a:lnTo>
                  <a:lnTo>
                    <a:pt x="123862" y="9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73">
              <a:extLst>
                <a:ext uri="{FF2B5EF4-FFF2-40B4-BE49-F238E27FC236}">
                  <a16:creationId xmlns:a16="http://schemas.microsoft.com/office/drawing/2014/main" xmlns="" id="{3D18E5EB-0233-48FE-9A50-30B2EB22E84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13300" y="426085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53864" y="54970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74">
              <a:extLst>
                <a:ext uri="{FF2B5EF4-FFF2-40B4-BE49-F238E27FC236}">
                  <a16:creationId xmlns:a16="http://schemas.microsoft.com/office/drawing/2014/main" xmlns="" id="{C776C774-9425-461F-95AE-8D49BA77409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923477" y="4263829"/>
              <a:ext cx="61274" cy="231972"/>
            </a:xfrm>
            <a:custGeom>
              <a:avLst/>
              <a:gdLst/>
              <a:ahLst/>
              <a:cxnLst/>
              <a:rect l="0" t="0" r="0" b="0"/>
              <a:pathLst>
                <a:path w="61274" h="231972">
                  <a:moveTo>
                    <a:pt x="61273" y="3371"/>
                  </a:moveTo>
                  <a:lnTo>
                    <a:pt x="61273" y="3371"/>
                  </a:lnTo>
                  <a:lnTo>
                    <a:pt x="57902" y="0"/>
                  </a:lnTo>
                  <a:lnTo>
                    <a:pt x="50603" y="227"/>
                  </a:lnTo>
                  <a:lnTo>
                    <a:pt x="41714" y="2679"/>
                  </a:lnTo>
                  <a:lnTo>
                    <a:pt x="32037" y="8732"/>
                  </a:lnTo>
                  <a:lnTo>
                    <a:pt x="24526" y="15396"/>
                  </a:lnTo>
                  <a:lnTo>
                    <a:pt x="5290" y="48319"/>
                  </a:lnTo>
                  <a:lnTo>
                    <a:pt x="0" y="73761"/>
                  </a:lnTo>
                  <a:lnTo>
                    <a:pt x="3092" y="119345"/>
                  </a:lnTo>
                  <a:lnTo>
                    <a:pt x="3919" y="160335"/>
                  </a:lnTo>
                  <a:lnTo>
                    <a:pt x="4096" y="204176"/>
                  </a:lnTo>
                  <a:lnTo>
                    <a:pt x="4816" y="216795"/>
                  </a:lnTo>
                  <a:lnTo>
                    <a:pt x="10473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674">
            <a:extLst>
              <a:ext uri="{FF2B5EF4-FFF2-40B4-BE49-F238E27FC236}">
                <a16:creationId xmlns:a16="http://schemas.microsoft.com/office/drawing/2014/main" xmlns="" id="{8D83DFC9-FE14-4CF0-BB5F-79EE79C91967}"/>
              </a:ext>
            </a:extLst>
          </p:cNvPr>
          <p:cNvGrpSpPr/>
          <p:nvPr/>
        </p:nvGrpSpPr>
        <p:grpSpPr>
          <a:xfrm>
            <a:off x="5937249" y="4183134"/>
            <a:ext cx="1123952" cy="647070"/>
            <a:chOff x="5937249" y="4183134"/>
            <a:chExt cx="1123952" cy="647070"/>
          </a:xfrm>
        </p:grpSpPr>
        <p:sp>
          <p:nvSpPr>
            <p:cNvPr id="191" name="SMARTInkShape-3675">
              <a:extLst>
                <a:ext uri="{FF2B5EF4-FFF2-40B4-BE49-F238E27FC236}">
                  <a16:creationId xmlns:a16="http://schemas.microsoft.com/office/drawing/2014/main" xmlns="" id="{A3691950-8969-408C-9F2F-AC57B895B47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17530" y="4673600"/>
              <a:ext cx="86536" cy="95295"/>
            </a:xfrm>
            <a:custGeom>
              <a:avLst/>
              <a:gdLst/>
              <a:ahLst/>
              <a:cxnLst/>
              <a:rect l="0" t="0" r="0" b="0"/>
              <a:pathLst>
                <a:path w="86536" h="95295">
                  <a:moveTo>
                    <a:pt x="78570" y="25400"/>
                  </a:moveTo>
                  <a:lnTo>
                    <a:pt x="78570" y="25400"/>
                  </a:lnTo>
                  <a:lnTo>
                    <a:pt x="75199" y="22029"/>
                  </a:lnTo>
                  <a:lnTo>
                    <a:pt x="69781" y="20374"/>
                  </a:lnTo>
                  <a:lnTo>
                    <a:pt x="61963" y="20344"/>
                  </a:lnTo>
                  <a:lnTo>
                    <a:pt x="51434" y="22682"/>
                  </a:lnTo>
                  <a:lnTo>
                    <a:pt x="30234" y="34708"/>
                  </a:lnTo>
                  <a:lnTo>
                    <a:pt x="9450" y="55047"/>
                  </a:lnTo>
                  <a:lnTo>
                    <a:pt x="1989" y="68915"/>
                  </a:lnTo>
                  <a:lnTo>
                    <a:pt x="0" y="75576"/>
                  </a:lnTo>
                  <a:lnTo>
                    <a:pt x="789" y="81429"/>
                  </a:lnTo>
                  <a:lnTo>
                    <a:pt x="7312" y="91694"/>
                  </a:lnTo>
                  <a:lnTo>
                    <a:pt x="12720" y="94291"/>
                  </a:lnTo>
                  <a:lnTo>
                    <a:pt x="26255" y="95294"/>
                  </a:lnTo>
                  <a:lnTo>
                    <a:pt x="53113" y="88521"/>
                  </a:lnTo>
                  <a:lnTo>
                    <a:pt x="67491" y="79559"/>
                  </a:lnTo>
                  <a:lnTo>
                    <a:pt x="77879" y="68521"/>
                  </a:lnTo>
                  <a:lnTo>
                    <a:pt x="84848" y="56559"/>
                  </a:lnTo>
                  <a:lnTo>
                    <a:pt x="86535" y="42306"/>
                  </a:lnTo>
                  <a:lnTo>
                    <a:pt x="85996" y="34554"/>
                  </a:lnTo>
                  <a:lnTo>
                    <a:pt x="79754" y="20296"/>
                  </a:lnTo>
                  <a:lnTo>
                    <a:pt x="65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76">
              <a:extLst>
                <a:ext uri="{FF2B5EF4-FFF2-40B4-BE49-F238E27FC236}">
                  <a16:creationId xmlns:a16="http://schemas.microsoft.com/office/drawing/2014/main" xmlns="" id="{01CE2424-03CF-4AFC-B362-4CC1C3EC17B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25532" y="4679950"/>
              <a:ext cx="88019" cy="85795"/>
            </a:xfrm>
            <a:custGeom>
              <a:avLst/>
              <a:gdLst/>
              <a:ahLst/>
              <a:cxnLst/>
              <a:rect l="0" t="0" r="0" b="0"/>
              <a:pathLst>
                <a:path w="88019" h="85795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13659" y="15901"/>
                  </a:lnTo>
                  <a:lnTo>
                    <a:pt x="20945" y="39497"/>
                  </a:lnTo>
                  <a:lnTo>
                    <a:pt x="20089" y="60935"/>
                  </a:lnTo>
                  <a:lnTo>
                    <a:pt x="15366" y="78419"/>
                  </a:lnTo>
                  <a:lnTo>
                    <a:pt x="11513" y="84241"/>
                  </a:lnTo>
                  <a:lnTo>
                    <a:pt x="9499" y="85794"/>
                  </a:lnTo>
                  <a:lnTo>
                    <a:pt x="8155" y="85418"/>
                  </a:lnTo>
                  <a:lnTo>
                    <a:pt x="7259" y="83757"/>
                  </a:lnTo>
                  <a:lnTo>
                    <a:pt x="6663" y="81238"/>
                  </a:lnTo>
                  <a:lnTo>
                    <a:pt x="9762" y="72794"/>
                  </a:lnTo>
                  <a:lnTo>
                    <a:pt x="26621" y="46756"/>
                  </a:lnTo>
                  <a:lnTo>
                    <a:pt x="47562" y="26083"/>
                  </a:lnTo>
                  <a:lnTo>
                    <a:pt x="880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677">
              <a:extLst>
                <a:ext uri="{FF2B5EF4-FFF2-40B4-BE49-F238E27FC236}">
                  <a16:creationId xmlns:a16="http://schemas.microsoft.com/office/drawing/2014/main" xmlns="" id="{4A82C705-378D-4316-8FA6-D54CB4E5093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581291" y="4692650"/>
              <a:ext cx="92560" cy="25401"/>
            </a:xfrm>
            <a:custGeom>
              <a:avLst/>
              <a:gdLst/>
              <a:ahLst/>
              <a:cxnLst/>
              <a:rect l="0" t="0" r="0" b="0"/>
              <a:pathLst>
                <a:path w="925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0253" y="23518"/>
                  </a:lnTo>
                  <a:lnTo>
                    <a:pt x="48272" y="13863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678">
              <a:extLst>
                <a:ext uri="{FF2B5EF4-FFF2-40B4-BE49-F238E27FC236}">
                  <a16:creationId xmlns:a16="http://schemas.microsoft.com/office/drawing/2014/main" xmlns="" id="{5A4F7DD1-FC2D-4184-A1A7-9986BE4C93E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07680" y="4597400"/>
              <a:ext cx="40771" cy="193362"/>
            </a:xfrm>
            <a:custGeom>
              <a:avLst/>
              <a:gdLst/>
              <a:ahLst/>
              <a:cxnLst/>
              <a:rect l="0" t="0" r="0" b="0"/>
              <a:pathLst>
                <a:path w="40771" h="193362">
                  <a:moveTo>
                    <a:pt x="28070" y="0"/>
                  </a:moveTo>
                  <a:lnTo>
                    <a:pt x="28070" y="0"/>
                  </a:lnTo>
                  <a:lnTo>
                    <a:pt x="24699" y="22322"/>
                  </a:lnTo>
                  <a:lnTo>
                    <a:pt x="12874" y="66106"/>
                  </a:lnTo>
                  <a:lnTo>
                    <a:pt x="5302" y="106527"/>
                  </a:lnTo>
                  <a:lnTo>
                    <a:pt x="0" y="144217"/>
                  </a:lnTo>
                  <a:lnTo>
                    <a:pt x="2179" y="185076"/>
                  </a:lnTo>
                  <a:lnTo>
                    <a:pt x="4459" y="189000"/>
                  </a:lnTo>
                  <a:lnTo>
                    <a:pt x="8096" y="191617"/>
                  </a:lnTo>
                  <a:lnTo>
                    <a:pt x="12637" y="193361"/>
                  </a:lnTo>
                  <a:lnTo>
                    <a:pt x="17781" y="192408"/>
                  </a:lnTo>
                  <a:lnTo>
                    <a:pt x="4077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79">
              <a:extLst>
                <a:ext uri="{FF2B5EF4-FFF2-40B4-BE49-F238E27FC236}">
                  <a16:creationId xmlns:a16="http://schemas.microsoft.com/office/drawing/2014/main" xmlns="" id="{BEFBE116-B3BC-43A6-B856-931A6F68318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64300" y="467360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57150" y="0"/>
                  </a:moveTo>
                  <a:lnTo>
                    <a:pt x="57150" y="0"/>
                  </a:lnTo>
                  <a:lnTo>
                    <a:pt x="33213" y="10844"/>
                  </a:lnTo>
                  <a:lnTo>
                    <a:pt x="14544" y="26026"/>
                  </a:lnTo>
                  <a:lnTo>
                    <a:pt x="6934" y="35321"/>
                  </a:lnTo>
                  <a:lnTo>
                    <a:pt x="5328" y="39775"/>
                  </a:lnTo>
                  <a:lnTo>
                    <a:pt x="5425" y="48487"/>
                  </a:lnTo>
                  <a:lnTo>
                    <a:pt x="8556" y="52786"/>
                  </a:lnTo>
                  <a:lnTo>
                    <a:pt x="25740" y="64872"/>
                  </a:lnTo>
                  <a:lnTo>
                    <a:pt x="50453" y="77940"/>
                  </a:lnTo>
                  <a:lnTo>
                    <a:pt x="52685" y="80888"/>
                  </a:lnTo>
                  <a:lnTo>
                    <a:pt x="55165" y="87926"/>
                  </a:lnTo>
                  <a:lnTo>
                    <a:pt x="56562" y="99822"/>
                  </a:lnTo>
                  <a:lnTo>
                    <a:pt x="53935" y="103942"/>
                  </a:lnTo>
                  <a:lnTo>
                    <a:pt x="37461" y="115778"/>
                  </a:lnTo>
                  <a:lnTo>
                    <a:pt x="19566" y="12336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80">
              <a:extLst>
                <a:ext uri="{FF2B5EF4-FFF2-40B4-BE49-F238E27FC236}">
                  <a16:creationId xmlns:a16="http://schemas.microsoft.com/office/drawing/2014/main" xmlns="" id="{4814E310-AC12-4ED5-94AE-88DCA28030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26200" y="4673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5645" y="116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81">
              <a:extLst>
                <a:ext uri="{FF2B5EF4-FFF2-40B4-BE49-F238E27FC236}">
                  <a16:creationId xmlns:a16="http://schemas.microsoft.com/office/drawing/2014/main" xmlns="" id="{C166D712-B585-4907-BA6A-A49D92D3582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12072" y="4768850"/>
              <a:ext cx="14129" cy="31751"/>
            </a:xfrm>
            <a:custGeom>
              <a:avLst/>
              <a:gdLst/>
              <a:ahLst/>
              <a:cxnLst/>
              <a:rect l="0" t="0" r="0" b="0"/>
              <a:pathLst>
                <a:path w="14129" h="31751">
                  <a:moveTo>
                    <a:pt x="14128" y="0"/>
                  </a:moveTo>
                  <a:lnTo>
                    <a:pt x="14128" y="0"/>
                  </a:lnTo>
                  <a:lnTo>
                    <a:pt x="5339" y="13815"/>
                  </a:lnTo>
                  <a:lnTo>
                    <a:pt x="1919" y="17676"/>
                  </a:lnTo>
                  <a:lnTo>
                    <a:pt x="344" y="20956"/>
                  </a:lnTo>
                  <a:lnTo>
                    <a:pt x="0" y="23849"/>
                  </a:lnTo>
                  <a:lnTo>
                    <a:pt x="142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682">
              <a:extLst>
                <a:ext uri="{FF2B5EF4-FFF2-40B4-BE49-F238E27FC236}">
                  <a16:creationId xmlns:a16="http://schemas.microsoft.com/office/drawing/2014/main" xmlns="" id="{F752F7F0-BB52-4BAF-8642-0AB8248AC8B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20975" y="4599814"/>
              <a:ext cx="148076" cy="230390"/>
            </a:xfrm>
            <a:custGeom>
              <a:avLst/>
              <a:gdLst/>
              <a:ahLst/>
              <a:cxnLst/>
              <a:rect l="0" t="0" r="0" b="0"/>
              <a:pathLst>
                <a:path w="148076" h="230390">
                  <a:moveTo>
                    <a:pt x="71875" y="143636"/>
                  </a:moveTo>
                  <a:lnTo>
                    <a:pt x="71875" y="143636"/>
                  </a:lnTo>
                  <a:lnTo>
                    <a:pt x="68504" y="136894"/>
                  </a:lnTo>
                  <a:lnTo>
                    <a:pt x="63086" y="131702"/>
                  </a:lnTo>
                  <a:lnTo>
                    <a:pt x="50221" y="124813"/>
                  </a:lnTo>
                  <a:lnTo>
                    <a:pt x="33653" y="119535"/>
                  </a:lnTo>
                  <a:lnTo>
                    <a:pt x="30165" y="121219"/>
                  </a:lnTo>
                  <a:lnTo>
                    <a:pt x="22528" y="128734"/>
                  </a:lnTo>
                  <a:lnTo>
                    <a:pt x="10295" y="151607"/>
                  </a:lnTo>
                  <a:lnTo>
                    <a:pt x="0" y="193894"/>
                  </a:lnTo>
                  <a:lnTo>
                    <a:pt x="655" y="210423"/>
                  </a:lnTo>
                  <a:lnTo>
                    <a:pt x="5179" y="222943"/>
                  </a:lnTo>
                  <a:lnTo>
                    <a:pt x="8361" y="228257"/>
                  </a:lnTo>
                  <a:lnTo>
                    <a:pt x="13305" y="230389"/>
                  </a:lnTo>
                  <a:lnTo>
                    <a:pt x="26323" y="228995"/>
                  </a:lnTo>
                  <a:lnTo>
                    <a:pt x="52890" y="213534"/>
                  </a:lnTo>
                  <a:lnTo>
                    <a:pt x="92061" y="167817"/>
                  </a:lnTo>
                  <a:lnTo>
                    <a:pt x="114075" y="124303"/>
                  </a:lnTo>
                  <a:lnTo>
                    <a:pt x="124967" y="89888"/>
                  </a:lnTo>
                  <a:lnTo>
                    <a:pt x="128868" y="57189"/>
                  </a:lnTo>
                  <a:lnTo>
                    <a:pt x="128978" y="18539"/>
                  </a:lnTo>
                  <a:lnTo>
                    <a:pt x="128298" y="4076"/>
                  </a:lnTo>
                  <a:lnTo>
                    <a:pt x="127129" y="1207"/>
                  </a:lnTo>
                  <a:lnTo>
                    <a:pt x="125645" y="0"/>
                  </a:lnTo>
                  <a:lnTo>
                    <a:pt x="123244" y="1312"/>
                  </a:lnTo>
                  <a:lnTo>
                    <a:pt x="116813" y="8414"/>
                  </a:lnTo>
                  <a:lnTo>
                    <a:pt x="106256" y="50499"/>
                  </a:lnTo>
                  <a:lnTo>
                    <a:pt x="100956" y="91267"/>
                  </a:lnTo>
                  <a:lnTo>
                    <a:pt x="103226" y="129060"/>
                  </a:lnTo>
                  <a:lnTo>
                    <a:pt x="112317" y="173327"/>
                  </a:lnTo>
                  <a:lnTo>
                    <a:pt x="120188" y="185289"/>
                  </a:lnTo>
                  <a:lnTo>
                    <a:pt x="148075" y="20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683">
              <a:extLst>
                <a:ext uri="{FF2B5EF4-FFF2-40B4-BE49-F238E27FC236}">
                  <a16:creationId xmlns:a16="http://schemas.microsoft.com/office/drawing/2014/main" xmlns="" id="{C86242D3-3DA8-42C3-AB8B-66C76184CDB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713655" y="4371382"/>
              <a:ext cx="347546" cy="85260"/>
            </a:xfrm>
            <a:custGeom>
              <a:avLst/>
              <a:gdLst/>
              <a:ahLst/>
              <a:cxnLst/>
              <a:rect l="0" t="0" r="0" b="0"/>
              <a:pathLst>
                <a:path w="347546" h="85260">
                  <a:moveTo>
                    <a:pt x="68145" y="29168"/>
                  </a:moveTo>
                  <a:lnTo>
                    <a:pt x="68145" y="29168"/>
                  </a:lnTo>
                  <a:lnTo>
                    <a:pt x="68145" y="25797"/>
                  </a:lnTo>
                  <a:lnTo>
                    <a:pt x="66028" y="24804"/>
                  </a:lnTo>
                  <a:lnTo>
                    <a:pt x="28832" y="17428"/>
                  </a:lnTo>
                  <a:lnTo>
                    <a:pt x="18688" y="20658"/>
                  </a:lnTo>
                  <a:lnTo>
                    <a:pt x="14006" y="23494"/>
                  </a:lnTo>
                  <a:lnTo>
                    <a:pt x="6924" y="32291"/>
                  </a:lnTo>
                  <a:lnTo>
                    <a:pt x="2130" y="43256"/>
                  </a:lnTo>
                  <a:lnTo>
                    <a:pt x="0" y="55185"/>
                  </a:lnTo>
                  <a:lnTo>
                    <a:pt x="2172" y="73801"/>
                  </a:lnTo>
                  <a:lnTo>
                    <a:pt x="5112" y="77973"/>
                  </a:lnTo>
                  <a:lnTo>
                    <a:pt x="9190" y="80755"/>
                  </a:lnTo>
                  <a:lnTo>
                    <a:pt x="23159" y="84670"/>
                  </a:lnTo>
                  <a:lnTo>
                    <a:pt x="27571" y="85219"/>
                  </a:lnTo>
                  <a:lnTo>
                    <a:pt x="36236" y="82067"/>
                  </a:lnTo>
                  <a:lnTo>
                    <a:pt x="40522" y="79251"/>
                  </a:lnTo>
                  <a:lnTo>
                    <a:pt x="43379" y="75962"/>
                  </a:lnTo>
                  <a:lnTo>
                    <a:pt x="59806" y="50653"/>
                  </a:lnTo>
                  <a:lnTo>
                    <a:pt x="60469" y="50547"/>
                  </a:lnTo>
                  <a:lnTo>
                    <a:pt x="60911" y="51182"/>
                  </a:lnTo>
                  <a:lnTo>
                    <a:pt x="68227" y="74687"/>
                  </a:lnTo>
                  <a:lnTo>
                    <a:pt x="69611" y="76447"/>
                  </a:lnTo>
                  <a:lnTo>
                    <a:pt x="73029" y="78403"/>
                  </a:lnTo>
                  <a:lnTo>
                    <a:pt x="76900" y="79273"/>
                  </a:lnTo>
                  <a:lnTo>
                    <a:pt x="82855" y="75896"/>
                  </a:lnTo>
                  <a:lnTo>
                    <a:pt x="89500" y="69691"/>
                  </a:lnTo>
                  <a:lnTo>
                    <a:pt x="109029" y="46648"/>
                  </a:lnTo>
                  <a:lnTo>
                    <a:pt x="117124" y="40935"/>
                  </a:lnTo>
                  <a:lnTo>
                    <a:pt x="129616" y="37123"/>
                  </a:lnTo>
                  <a:lnTo>
                    <a:pt x="132409" y="37999"/>
                  </a:lnTo>
                  <a:lnTo>
                    <a:pt x="134271" y="39994"/>
                  </a:lnTo>
                  <a:lnTo>
                    <a:pt x="136340" y="46680"/>
                  </a:lnTo>
                  <a:lnTo>
                    <a:pt x="136799" y="62344"/>
                  </a:lnTo>
                  <a:lnTo>
                    <a:pt x="131888" y="85259"/>
                  </a:lnTo>
                  <a:lnTo>
                    <a:pt x="143195" y="54468"/>
                  </a:lnTo>
                  <a:lnTo>
                    <a:pt x="149949" y="44881"/>
                  </a:lnTo>
                  <a:lnTo>
                    <a:pt x="159536" y="37798"/>
                  </a:lnTo>
                  <a:lnTo>
                    <a:pt x="169441" y="33709"/>
                  </a:lnTo>
                  <a:lnTo>
                    <a:pt x="173070" y="33606"/>
                  </a:lnTo>
                  <a:lnTo>
                    <a:pt x="176194" y="34243"/>
                  </a:lnTo>
                  <a:lnTo>
                    <a:pt x="178278" y="36079"/>
                  </a:lnTo>
                  <a:lnTo>
                    <a:pt x="180592" y="41882"/>
                  </a:lnTo>
                  <a:lnTo>
                    <a:pt x="182424" y="75672"/>
                  </a:lnTo>
                  <a:lnTo>
                    <a:pt x="182431" y="74987"/>
                  </a:lnTo>
                  <a:lnTo>
                    <a:pt x="200157" y="30900"/>
                  </a:lnTo>
                  <a:lnTo>
                    <a:pt x="210114" y="16903"/>
                  </a:lnTo>
                  <a:lnTo>
                    <a:pt x="215438" y="13133"/>
                  </a:lnTo>
                  <a:lnTo>
                    <a:pt x="222402" y="11011"/>
                  </a:lnTo>
                  <a:lnTo>
                    <a:pt x="223900" y="12830"/>
                  </a:lnTo>
                  <a:lnTo>
                    <a:pt x="226007" y="25503"/>
                  </a:lnTo>
                  <a:lnTo>
                    <a:pt x="227522" y="59742"/>
                  </a:lnTo>
                  <a:lnTo>
                    <a:pt x="230230" y="66981"/>
                  </a:lnTo>
                  <a:lnTo>
                    <a:pt x="231941" y="69193"/>
                  </a:lnTo>
                  <a:lnTo>
                    <a:pt x="235722" y="71651"/>
                  </a:lnTo>
                  <a:lnTo>
                    <a:pt x="241637" y="70862"/>
                  </a:lnTo>
                  <a:lnTo>
                    <a:pt x="248969" y="67454"/>
                  </a:lnTo>
                  <a:lnTo>
                    <a:pt x="296310" y="28932"/>
                  </a:lnTo>
                  <a:lnTo>
                    <a:pt x="309395" y="14908"/>
                  </a:lnTo>
                  <a:lnTo>
                    <a:pt x="312951" y="6132"/>
                  </a:lnTo>
                  <a:lnTo>
                    <a:pt x="313193" y="3228"/>
                  </a:lnTo>
                  <a:lnTo>
                    <a:pt x="312649" y="1291"/>
                  </a:lnTo>
                  <a:lnTo>
                    <a:pt x="311581" y="0"/>
                  </a:lnTo>
                  <a:lnTo>
                    <a:pt x="308752" y="551"/>
                  </a:lnTo>
                  <a:lnTo>
                    <a:pt x="294658" y="8773"/>
                  </a:lnTo>
                  <a:lnTo>
                    <a:pt x="283117" y="18692"/>
                  </a:lnTo>
                  <a:lnTo>
                    <a:pt x="276576" y="32038"/>
                  </a:lnTo>
                  <a:lnTo>
                    <a:pt x="274376" y="46671"/>
                  </a:lnTo>
                  <a:lnTo>
                    <a:pt x="277103" y="65398"/>
                  </a:lnTo>
                  <a:lnTo>
                    <a:pt x="280489" y="73022"/>
                  </a:lnTo>
                  <a:lnTo>
                    <a:pt x="285202" y="75338"/>
                  </a:lnTo>
                  <a:lnTo>
                    <a:pt x="327924" y="79358"/>
                  </a:lnTo>
                  <a:lnTo>
                    <a:pt x="347545" y="7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684">
              <a:extLst>
                <a:ext uri="{FF2B5EF4-FFF2-40B4-BE49-F238E27FC236}">
                  <a16:creationId xmlns:a16="http://schemas.microsoft.com/office/drawing/2014/main" xmlns="" id="{A3EF3079-8420-42D4-9572-838BFF3015A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23050" y="4350894"/>
              <a:ext cx="56268" cy="131585"/>
            </a:xfrm>
            <a:custGeom>
              <a:avLst/>
              <a:gdLst/>
              <a:ahLst/>
              <a:cxnLst/>
              <a:rect l="0" t="0" r="0" b="0"/>
              <a:pathLst>
                <a:path w="56268" h="131585">
                  <a:moveTo>
                    <a:pt x="50800" y="11556"/>
                  </a:moveTo>
                  <a:lnTo>
                    <a:pt x="50800" y="11556"/>
                  </a:lnTo>
                  <a:lnTo>
                    <a:pt x="54170" y="8185"/>
                  </a:lnTo>
                  <a:lnTo>
                    <a:pt x="55826" y="4648"/>
                  </a:lnTo>
                  <a:lnTo>
                    <a:pt x="56267" y="2717"/>
                  </a:lnTo>
                  <a:lnTo>
                    <a:pt x="55856" y="1430"/>
                  </a:lnTo>
                  <a:lnTo>
                    <a:pt x="54876" y="572"/>
                  </a:lnTo>
                  <a:lnTo>
                    <a:pt x="53517" y="0"/>
                  </a:lnTo>
                  <a:lnTo>
                    <a:pt x="41492" y="2566"/>
                  </a:lnTo>
                  <a:lnTo>
                    <a:pt x="19171" y="14824"/>
                  </a:lnTo>
                  <a:lnTo>
                    <a:pt x="9461" y="22651"/>
                  </a:lnTo>
                  <a:lnTo>
                    <a:pt x="4204" y="32715"/>
                  </a:lnTo>
                  <a:lnTo>
                    <a:pt x="2803" y="38362"/>
                  </a:lnTo>
                  <a:lnTo>
                    <a:pt x="5008" y="50280"/>
                  </a:lnTo>
                  <a:lnTo>
                    <a:pt x="11398" y="61928"/>
                  </a:lnTo>
                  <a:lnTo>
                    <a:pt x="48508" y="98240"/>
                  </a:lnTo>
                  <a:lnTo>
                    <a:pt x="50683" y="102506"/>
                  </a:lnTo>
                  <a:lnTo>
                    <a:pt x="51219" y="111010"/>
                  </a:lnTo>
                  <a:lnTo>
                    <a:pt x="41578" y="121374"/>
                  </a:lnTo>
                  <a:lnTo>
                    <a:pt x="34069" y="127102"/>
                  </a:lnTo>
                  <a:lnTo>
                    <a:pt x="20081" y="131584"/>
                  </a:lnTo>
                  <a:lnTo>
                    <a:pt x="8924" y="131224"/>
                  </a:lnTo>
                  <a:lnTo>
                    <a:pt x="5950" y="130140"/>
                  </a:lnTo>
                  <a:lnTo>
                    <a:pt x="0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685">
              <a:extLst>
                <a:ext uri="{FF2B5EF4-FFF2-40B4-BE49-F238E27FC236}">
                  <a16:creationId xmlns:a16="http://schemas.microsoft.com/office/drawing/2014/main" xmlns="" id="{89FA110B-E4B3-4249-A5DF-B0EFB64A7A8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86500" y="4361554"/>
              <a:ext cx="148005" cy="93377"/>
            </a:xfrm>
            <a:custGeom>
              <a:avLst/>
              <a:gdLst/>
              <a:ahLst/>
              <a:cxnLst/>
              <a:rect l="0" t="0" r="0" b="0"/>
              <a:pathLst>
                <a:path w="148005" h="93377">
                  <a:moveTo>
                    <a:pt x="0" y="19946"/>
                  </a:moveTo>
                  <a:lnTo>
                    <a:pt x="0" y="19946"/>
                  </a:lnTo>
                  <a:lnTo>
                    <a:pt x="705" y="36552"/>
                  </a:lnTo>
                  <a:lnTo>
                    <a:pt x="10984" y="80469"/>
                  </a:lnTo>
                  <a:lnTo>
                    <a:pt x="12643" y="89179"/>
                  </a:lnTo>
                  <a:lnTo>
                    <a:pt x="14072" y="91501"/>
                  </a:lnTo>
                  <a:lnTo>
                    <a:pt x="15732" y="93050"/>
                  </a:lnTo>
                  <a:lnTo>
                    <a:pt x="16838" y="93376"/>
                  </a:lnTo>
                  <a:lnTo>
                    <a:pt x="17575" y="92888"/>
                  </a:lnTo>
                  <a:lnTo>
                    <a:pt x="31876" y="47518"/>
                  </a:lnTo>
                  <a:lnTo>
                    <a:pt x="36745" y="31495"/>
                  </a:lnTo>
                  <a:lnTo>
                    <a:pt x="43611" y="22021"/>
                  </a:lnTo>
                  <a:lnTo>
                    <a:pt x="46008" y="19918"/>
                  </a:lnTo>
                  <a:lnTo>
                    <a:pt x="47605" y="19222"/>
                  </a:lnTo>
                  <a:lnTo>
                    <a:pt x="48670" y="19463"/>
                  </a:lnTo>
                  <a:lnTo>
                    <a:pt x="59451" y="51886"/>
                  </a:lnTo>
                  <a:lnTo>
                    <a:pt x="59818" y="60718"/>
                  </a:lnTo>
                  <a:lnTo>
                    <a:pt x="57677" y="68765"/>
                  </a:lnTo>
                  <a:lnTo>
                    <a:pt x="64048" y="63417"/>
                  </a:lnTo>
                  <a:lnTo>
                    <a:pt x="91186" y="22209"/>
                  </a:lnTo>
                  <a:lnTo>
                    <a:pt x="122954" y="610"/>
                  </a:lnTo>
                  <a:lnTo>
                    <a:pt x="127830" y="0"/>
                  </a:lnTo>
                  <a:lnTo>
                    <a:pt x="137011" y="3085"/>
                  </a:lnTo>
                  <a:lnTo>
                    <a:pt x="143915" y="11041"/>
                  </a:lnTo>
                  <a:lnTo>
                    <a:pt x="146743" y="16126"/>
                  </a:lnTo>
                  <a:lnTo>
                    <a:pt x="148004" y="31184"/>
                  </a:lnTo>
                  <a:lnTo>
                    <a:pt x="139700" y="8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686">
              <a:extLst>
                <a:ext uri="{FF2B5EF4-FFF2-40B4-BE49-F238E27FC236}">
                  <a16:creationId xmlns:a16="http://schemas.microsoft.com/office/drawing/2014/main" xmlns="" id="{2C1777D7-EDB1-48BE-BF12-CBF79BD3534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88200" y="4183134"/>
              <a:ext cx="62057" cy="350767"/>
            </a:xfrm>
            <a:custGeom>
              <a:avLst/>
              <a:gdLst/>
              <a:ahLst/>
              <a:cxnLst/>
              <a:rect l="0" t="0" r="0" b="0"/>
              <a:pathLst>
                <a:path w="62057" h="350767">
                  <a:moveTo>
                    <a:pt x="57000" y="58666"/>
                  </a:moveTo>
                  <a:lnTo>
                    <a:pt x="57000" y="58666"/>
                  </a:lnTo>
                  <a:lnTo>
                    <a:pt x="62026" y="37944"/>
                  </a:lnTo>
                  <a:lnTo>
                    <a:pt x="62056" y="26173"/>
                  </a:lnTo>
                  <a:lnTo>
                    <a:pt x="57805" y="1810"/>
                  </a:lnTo>
                  <a:lnTo>
                    <a:pt x="56125" y="301"/>
                  </a:lnTo>
                  <a:lnTo>
                    <a:pt x="53594" y="0"/>
                  </a:lnTo>
                  <a:lnTo>
                    <a:pt x="50497" y="506"/>
                  </a:lnTo>
                  <a:lnTo>
                    <a:pt x="36023" y="14700"/>
                  </a:lnTo>
                  <a:lnTo>
                    <a:pt x="21700" y="50265"/>
                  </a:lnTo>
                  <a:lnTo>
                    <a:pt x="12854" y="82449"/>
                  </a:lnTo>
                  <a:lnTo>
                    <a:pt x="5629" y="119330"/>
                  </a:lnTo>
                  <a:lnTo>
                    <a:pt x="2419" y="161593"/>
                  </a:lnTo>
                  <a:lnTo>
                    <a:pt x="992" y="202483"/>
                  </a:lnTo>
                  <a:lnTo>
                    <a:pt x="357" y="239707"/>
                  </a:lnTo>
                  <a:lnTo>
                    <a:pt x="0" y="283757"/>
                  </a:lnTo>
                  <a:lnTo>
                    <a:pt x="1306" y="318055"/>
                  </a:lnTo>
                  <a:lnTo>
                    <a:pt x="12550" y="35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687">
              <a:extLst>
                <a:ext uri="{FF2B5EF4-FFF2-40B4-BE49-F238E27FC236}">
                  <a16:creationId xmlns:a16="http://schemas.microsoft.com/office/drawing/2014/main" xmlns="" id="{A5D89402-6963-4F74-B5EE-484EB885AD8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37249" y="4378083"/>
              <a:ext cx="228602" cy="108344"/>
            </a:xfrm>
            <a:custGeom>
              <a:avLst/>
              <a:gdLst/>
              <a:ahLst/>
              <a:cxnLst/>
              <a:rect l="0" t="0" r="0" b="0"/>
              <a:pathLst>
                <a:path w="228602" h="108344">
                  <a:moveTo>
                    <a:pt x="1" y="22467"/>
                  </a:moveTo>
                  <a:lnTo>
                    <a:pt x="1" y="22467"/>
                  </a:lnTo>
                  <a:lnTo>
                    <a:pt x="0" y="19096"/>
                  </a:lnTo>
                  <a:lnTo>
                    <a:pt x="1883" y="15559"/>
                  </a:lnTo>
                  <a:lnTo>
                    <a:pt x="3372" y="13628"/>
                  </a:lnTo>
                  <a:lnTo>
                    <a:pt x="15581" y="7540"/>
                  </a:lnTo>
                  <a:lnTo>
                    <a:pt x="63081" y="0"/>
                  </a:lnTo>
                  <a:lnTo>
                    <a:pt x="97200" y="4435"/>
                  </a:lnTo>
                  <a:lnTo>
                    <a:pt x="127257" y="21042"/>
                  </a:lnTo>
                  <a:lnTo>
                    <a:pt x="142756" y="36626"/>
                  </a:lnTo>
                  <a:lnTo>
                    <a:pt x="152914" y="61391"/>
                  </a:lnTo>
                  <a:lnTo>
                    <a:pt x="154275" y="77161"/>
                  </a:lnTo>
                  <a:lnTo>
                    <a:pt x="153651" y="84330"/>
                  </a:lnTo>
                  <a:lnTo>
                    <a:pt x="147312" y="96058"/>
                  </a:lnTo>
                  <a:lnTo>
                    <a:pt x="135606" y="106831"/>
                  </a:lnTo>
                  <a:lnTo>
                    <a:pt x="132738" y="108343"/>
                  </a:lnTo>
                  <a:lnTo>
                    <a:pt x="130120" y="107940"/>
                  </a:lnTo>
                  <a:lnTo>
                    <a:pt x="125329" y="103729"/>
                  </a:lnTo>
                  <a:lnTo>
                    <a:pt x="124612" y="93391"/>
                  </a:lnTo>
                  <a:lnTo>
                    <a:pt x="125408" y="86683"/>
                  </a:lnTo>
                  <a:lnTo>
                    <a:pt x="133819" y="71704"/>
                  </a:lnTo>
                  <a:lnTo>
                    <a:pt x="168957" y="32349"/>
                  </a:lnTo>
                  <a:lnTo>
                    <a:pt x="192214" y="17922"/>
                  </a:lnTo>
                  <a:lnTo>
                    <a:pt x="228601" y="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688">
              <a:extLst>
                <a:ext uri="{FF2B5EF4-FFF2-40B4-BE49-F238E27FC236}">
                  <a16:creationId xmlns:a16="http://schemas.microsoft.com/office/drawing/2014/main" xmlns="" id="{0DAC24A2-56D5-4069-B8BE-FF69A122000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166474" y="4376294"/>
              <a:ext cx="88277" cy="89999"/>
            </a:xfrm>
            <a:custGeom>
              <a:avLst/>
              <a:gdLst/>
              <a:ahLst/>
              <a:cxnLst/>
              <a:rect l="0" t="0" r="0" b="0"/>
              <a:pathLst>
                <a:path w="88277" h="89999">
                  <a:moveTo>
                    <a:pt x="69226" y="11556"/>
                  </a:moveTo>
                  <a:lnTo>
                    <a:pt x="69226" y="11556"/>
                  </a:lnTo>
                  <a:lnTo>
                    <a:pt x="48522" y="572"/>
                  </a:lnTo>
                  <a:lnTo>
                    <a:pt x="44840" y="0"/>
                  </a:lnTo>
                  <a:lnTo>
                    <a:pt x="36986" y="3127"/>
                  </a:lnTo>
                  <a:lnTo>
                    <a:pt x="27380" y="11337"/>
                  </a:lnTo>
                  <a:lnTo>
                    <a:pt x="8222" y="35088"/>
                  </a:lnTo>
                  <a:lnTo>
                    <a:pt x="250" y="51883"/>
                  </a:lnTo>
                  <a:lnTo>
                    <a:pt x="0" y="68755"/>
                  </a:lnTo>
                  <a:lnTo>
                    <a:pt x="1909" y="77205"/>
                  </a:lnTo>
                  <a:lnTo>
                    <a:pt x="5298" y="82839"/>
                  </a:lnTo>
                  <a:lnTo>
                    <a:pt x="9674" y="86595"/>
                  </a:lnTo>
                  <a:lnTo>
                    <a:pt x="14708" y="89099"/>
                  </a:lnTo>
                  <a:lnTo>
                    <a:pt x="27828" y="89998"/>
                  </a:lnTo>
                  <a:lnTo>
                    <a:pt x="40949" y="88047"/>
                  </a:lnTo>
                  <a:lnTo>
                    <a:pt x="49133" y="84828"/>
                  </a:lnTo>
                  <a:lnTo>
                    <a:pt x="61078" y="68936"/>
                  </a:lnTo>
                  <a:lnTo>
                    <a:pt x="66812" y="53095"/>
                  </a:lnTo>
                  <a:lnTo>
                    <a:pt x="66272" y="45776"/>
                  </a:lnTo>
                  <a:lnTo>
                    <a:pt x="65140" y="42835"/>
                  </a:lnTo>
                  <a:lnTo>
                    <a:pt x="65091" y="40170"/>
                  </a:lnTo>
                  <a:lnTo>
                    <a:pt x="66918" y="35327"/>
                  </a:lnTo>
                  <a:lnTo>
                    <a:pt x="73844" y="30823"/>
                  </a:lnTo>
                  <a:lnTo>
                    <a:pt x="88276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675">
            <a:extLst>
              <a:ext uri="{FF2B5EF4-FFF2-40B4-BE49-F238E27FC236}">
                <a16:creationId xmlns:a16="http://schemas.microsoft.com/office/drawing/2014/main" xmlns="" id="{AF63CDC5-9E4E-40CB-9EE7-AD350773010A}"/>
              </a:ext>
            </a:extLst>
          </p:cNvPr>
          <p:cNvGrpSpPr/>
          <p:nvPr/>
        </p:nvGrpSpPr>
        <p:grpSpPr>
          <a:xfrm>
            <a:off x="8016956" y="4340111"/>
            <a:ext cx="841295" cy="281079"/>
            <a:chOff x="8016956" y="4340111"/>
            <a:chExt cx="841295" cy="281079"/>
          </a:xfrm>
        </p:grpSpPr>
        <p:sp>
          <p:nvSpPr>
            <p:cNvPr id="206" name="SMARTInkShape-3689">
              <a:extLst>
                <a:ext uri="{FF2B5EF4-FFF2-40B4-BE49-F238E27FC236}">
                  <a16:creationId xmlns:a16="http://schemas.microsoft.com/office/drawing/2014/main" xmlns="" id="{13EAA6E1-EF30-4CC1-BB85-E1AA902B6EA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83482" y="4482924"/>
              <a:ext cx="174769" cy="120827"/>
            </a:xfrm>
            <a:custGeom>
              <a:avLst/>
              <a:gdLst/>
              <a:ahLst/>
              <a:cxnLst/>
              <a:rect l="0" t="0" r="0" b="0"/>
              <a:pathLst>
                <a:path w="174769" h="120827">
                  <a:moveTo>
                    <a:pt x="28718" y="38276"/>
                  </a:moveTo>
                  <a:lnTo>
                    <a:pt x="28718" y="38276"/>
                  </a:lnTo>
                  <a:lnTo>
                    <a:pt x="28718" y="41647"/>
                  </a:lnTo>
                  <a:lnTo>
                    <a:pt x="32481" y="45183"/>
                  </a:lnTo>
                  <a:lnTo>
                    <a:pt x="38856" y="48402"/>
                  </a:lnTo>
                  <a:lnTo>
                    <a:pt x="46394" y="49832"/>
                  </a:lnTo>
                  <a:lnTo>
                    <a:pt x="61942" y="47266"/>
                  </a:lnTo>
                  <a:lnTo>
                    <a:pt x="79954" y="35295"/>
                  </a:lnTo>
                  <a:lnTo>
                    <a:pt x="95326" y="18343"/>
                  </a:lnTo>
                  <a:lnTo>
                    <a:pt x="97818" y="12992"/>
                  </a:lnTo>
                  <a:lnTo>
                    <a:pt x="98705" y="3285"/>
                  </a:lnTo>
                  <a:lnTo>
                    <a:pt x="95132" y="837"/>
                  </a:lnTo>
                  <a:lnTo>
                    <a:pt x="81754" y="0"/>
                  </a:lnTo>
                  <a:lnTo>
                    <a:pt x="44275" y="16978"/>
                  </a:lnTo>
                  <a:lnTo>
                    <a:pt x="10907" y="44352"/>
                  </a:lnTo>
                  <a:lnTo>
                    <a:pt x="4849" y="54321"/>
                  </a:lnTo>
                  <a:lnTo>
                    <a:pt x="0" y="74805"/>
                  </a:lnTo>
                  <a:lnTo>
                    <a:pt x="1811" y="83795"/>
                  </a:lnTo>
                  <a:lnTo>
                    <a:pt x="11350" y="99429"/>
                  </a:lnTo>
                  <a:lnTo>
                    <a:pt x="28759" y="109670"/>
                  </a:lnTo>
                  <a:lnTo>
                    <a:pt x="52725" y="115867"/>
                  </a:lnTo>
                  <a:lnTo>
                    <a:pt x="84543" y="118622"/>
                  </a:lnTo>
                  <a:lnTo>
                    <a:pt x="119851" y="119847"/>
                  </a:lnTo>
                  <a:lnTo>
                    <a:pt x="174768" y="12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690">
              <a:extLst>
                <a:ext uri="{FF2B5EF4-FFF2-40B4-BE49-F238E27FC236}">
                  <a16:creationId xmlns:a16="http://schemas.microsoft.com/office/drawing/2014/main" xmlns="" id="{3EBCBF38-C787-4DDD-BD62-E2E5881350D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70900" y="4489450"/>
              <a:ext cx="100309" cy="107951"/>
            </a:xfrm>
            <a:custGeom>
              <a:avLst/>
              <a:gdLst/>
              <a:ahLst/>
              <a:cxnLst/>
              <a:rect l="0" t="0" r="0" b="0"/>
              <a:pathLst>
                <a:path w="100309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0126" y="15915"/>
                  </a:lnTo>
                  <a:lnTo>
                    <a:pt x="11768" y="61145"/>
                  </a:lnTo>
                  <a:lnTo>
                    <a:pt x="7203" y="84827"/>
                  </a:lnTo>
                  <a:lnTo>
                    <a:pt x="6918" y="85479"/>
                  </a:lnTo>
                  <a:lnTo>
                    <a:pt x="6729" y="85208"/>
                  </a:lnTo>
                  <a:lnTo>
                    <a:pt x="6603" y="84322"/>
                  </a:lnTo>
                  <a:lnTo>
                    <a:pt x="30790" y="49449"/>
                  </a:lnTo>
                  <a:lnTo>
                    <a:pt x="53887" y="26881"/>
                  </a:lnTo>
                  <a:lnTo>
                    <a:pt x="68400" y="19003"/>
                  </a:lnTo>
                  <a:lnTo>
                    <a:pt x="75232" y="16902"/>
                  </a:lnTo>
                  <a:lnTo>
                    <a:pt x="81199" y="16912"/>
                  </a:lnTo>
                  <a:lnTo>
                    <a:pt x="91592" y="20686"/>
                  </a:lnTo>
                  <a:lnTo>
                    <a:pt x="94928" y="25080"/>
                  </a:lnTo>
                  <a:lnTo>
                    <a:pt x="98634" y="37487"/>
                  </a:lnTo>
                  <a:lnTo>
                    <a:pt x="100308" y="69154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91">
              <a:extLst>
                <a:ext uri="{FF2B5EF4-FFF2-40B4-BE49-F238E27FC236}">
                  <a16:creationId xmlns:a16="http://schemas.microsoft.com/office/drawing/2014/main" xmlns="" id="{051772EF-BCD3-469A-B638-6F10A49D36A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33621" y="4482017"/>
              <a:ext cx="73780" cy="90931"/>
            </a:xfrm>
            <a:custGeom>
              <a:avLst/>
              <a:gdLst/>
              <a:ahLst/>
              <a:cxnLst/>
              <a:rect l="0" t="0" r="0" b="0"/>
              <a:pathLst>
                <a:path w="73780" h="90931">
                  <a:moveTo>
                    <a:pt x="73779" y="26483"/>
                  </a:moveTo>
                  <a:lnTo>
                    <a:pt x="73779" y="26483"/>
                  </a:lnTo>
                  <a:lnTo>
                    <a:pt x="70408" y="19741"/>
                  </a:lnTo>
                  <a:lnTo>
                    <a:pt x="53514" y="5526"/>
                  </a:lnTo>
                  <a:lnTo>
                    <a:pt x="44547" y="0"/>
                  </a:lnTo>
                  <a:lnTo>
                    <a:pt x="38063" y="361"/>
                  </a:lnTo>
                  <a:lnTo>
                    <a:pt x="21451" y="6406"/>
                  </a:lnTo>
                  <a:lnTo>
                    <a:pt x="9835" y="18030"/>
                  </a:lnTo>
                  <a:lnTo>
                    <a:pt x="3027" y="32604"/>
                  </a:lnTo>
                  <a:lnTo>
                    <a:pt x="0" y="48489"/>
                  </a:lnTo>
                  <a:lnTo>
                    <a:pt x="2417" y="64956"/>
                  </a:lnTo>
                  <a:lnTo>
                    <a:pt x="5037" y="73298"/>
                  </a:lnTo>
                  <a:lnTo>
                    <a:pt x="13594" y="84449"/>
                  </a:lnTo>
                  <a:lnTo>
                    <a:pt x="18839" y="88410"/>
                  </a:lnTo>
                  <a:lnTo>
                    <a:pt x="32192" y="90930"/>
                  </a:lnTo>
                  <a:lnTo>
                    <a:pt x="39705" y="90614"/>
                  </a:lnTo>
                  <a:lnTo>
                    <a:pt x="53697" y="84619"/>
                  </a:lnTo>
                  <a:lnTo>
                    <a:pt x="60390" y="80057"/>
                  </a:lnTo>
                  <a:lnTo>
                    <a:pt x="67828" y="69344"/>
                  </a:lnTo>
                  <a:lnTo>
                    <a:pt x="72603" y="48590"/>
                  </a:lnTo>
                  <a:lnTo>
                    <a:pt x="73779" y="3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692">
              <a:extLst>
                <a:ext uri="{FF2B5EF4-FFF2-40B4-BE49-F238E27FC236}">
                  <a16:creationId xmlns:a16="http://schemas.microsoft.com/office/drawing/2014/main" xmlns="" id="{9E829DE5-C03A-4DD5-A67C-384BA66A5C2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16956" y="4340111"/>
              <a:ext cx="250745" cy="281079"/>
            </a:xfrm>
            <a:custGeom>
              <a:avLst/>
              <a:gdLst/>
              <a:ahLst/>
              <a:cxnLst/>
              <a:rect l="0" t="0" r="0" b="0"/>
              <a:pathLst>
                <a:path w="250745" h="281079">
                  <a:moveTo>
                    <a:pt x="9444" y="28689"/>
                  </a:moveTo>
                  <a:lnTo>
                    <a:pt x="9444" y="28689"/>
                  </a:lnTo>
                  <a:lnTo>
                    <a:pt x="11325" y="72634"/>
                  </a:lnTo>
                  <a:lnTo>
                    <a:pt x="13102" y="109603"/>
                  </a:lnTo>
                  <a:lnTo>
                    <a:pt x="11540" y="154257"/>
                  </a:lnTo>
                  <a:lnTo>
                    <a:pt x="10375" y="196680"/>
                  </a:lnTo>
                  <a:lnTo>
                    <a:pt x="9153" y="233880"/>
                  </a:lnTo>
                  <a:lnTo>
                    <a:pt x="4031" y="281078"/>
                  </a:lnTo>
                  <a:lnTo>
                    <a:pt x="3013" y="280204"/>
                  </a:lnTo>
                  <a:lnTo>
                    <a:pt x="0" y="269825"/>
                  </a:lnTo>
                  <a:lnTo>
                    <a:pt x="1079" y="234035"/>
                  </a:lnTo>
                  <a:lnTo>
                    <a:pt x="4080" y="199917"/>
                  </a:lnTo>
                  <a:lnTo>
                    <a:pt x="7060" y="159118"/>
                  </a:lnTo>
                  <a:lnTo>
                    <a:pt x="7854" y="135398"/>
                  </a:lnTo>
                  <a:lnTo>
                    <a:pt x="10854" y="88109"/>
                  </a:lnTo>
                  <a:lnTo>
                    <a:pt x="19243" y="48278"/>
                  </a:lnTo>
                  <a:lnTo>
                    <a:pt x="32495" y="10975"/>
                  </a:lnTo>
                  <a:lnTo>
                    <a:pt x="36806" y="4885"/>
                  </a:lnTo>
                  <a:lnTo>
                    <a:pt x="41091" y="1530"/>
                  </a:lnTo>
                  <a:lnTo>
                    <a:pt x="45358" y="0"/>
                  </a:lnTo>
                  <a:lnTo>
                    <a:pt x="51026" y="3918"/>
                  </a:lnTo>
                  <a:lnTo>
                    <a:pt x="64849" y="21443"/>
                  </a:lnTo>
                  <a:lnTo>
                    <a:pt x="80399" y="55102"/>
                  </a:lnTo>
                  <a:lnTo>
                    <a:pt x="97424" y="96872"/>
                  </a:lnTo>
                  <a:lnTo>
                    <a:pt x="116750" y="138956"/>
                  </a:lnTo>
                  <a:lnTo>
                    <a:pt x="137098" y="177414"/>
                  </a:lnTo>
                  <a:lnTo>
                    <a:pt x="166507" y="223274"/>
                  </a:lnTo>
                  <a:lnTo>
                    <a:pt x="183671" y="241466"/>
                  </a:lnTo>
                  <a:lnTo>
                    <a:pt x="198357" y="247199"/>
                  </a:lnTo>
                  <a:lnTo>
                    <a:pt x="203824" y="244918"/>
                  </a:lnTo>
                  <a:lnTo>
                    <a:pt x="208175" y="239869"/>
                  </a:lnTo>
                  <a:lnTo>
                    <a:pt x="223599" y="196306"/>
                  </a:lnTo>
                  <a:lnTo>
                    <a:pt x="228097" y="158219"/>
                  </a:lnTo>
                  <a:lnTo>
                    <a:pt x="230801" y="114480"/>
                  </a:lnTo>
                  <a:lnTo>
                    <a:pt x="234354" y="71522"/>
                  </a:lnTo>
                  <a:lnTo>
                    <a:pt x="240321" y="27896"/>
                  </a:lnTo>
                  <a:lnTo>
                    <a:pt x="244465" y="16107"/>
                  </a:lnTo>
                  <a:lnTo>
                    <a:pt x="250744" y="9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676">
            <a:extLst>
              <a:ext uri="{FF2B5EF4-FFF2-40B4-BE49-F238E27FC236}">
                <a16:creationId xmlns:a16="http://schemas.microsoft.com/office/drawing/2014/main" xmlns="" id="{6F141D93-27CE-43D4-8EA8-47B6AD2D5689}"/>
              </a:ext>
            </a:extLst>
          </p:cNvPr>
          <p:cNvGrpSpPr/>
          <p:nvPr/>
        </p:nvGrpSpPr>
        <p:grpSpPr>
          <a:xfrm>
            <a:off x="996950" y="4987634"/>
            <a:ext cx="10642601" cy="1097894"/>
            <a:chOff x="996950" y="4987634"/>
            <a:chExt cx="10642601" cy="1097894"/>
          </a:xfrm>
        </p:grpSpPr>
        <p:sp>
          <p:nvSpPr>
            <p:cNvPr id="211" name="SMARTInkShape-3693">
              <a:extLst>
                <a:ext uri="{FF2B5EF4-FFF2-40B4-BE49-F238E27FC236}">
                  <a16:creationId xmlns:a16="http://schemas.microsoft.com/office/drawing/2014/main" xmlns="" id="{A6AEA2DB-FB03-4923-81BA-5B1926203F4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747337" y="5779137"/>
              <a:ext cx="9200064" cy="283325"/>
            </a:xfrm>
            <a:custGeom>
              <a:avLst/>
              <a:gdLst/>
              <a:ahLst/>
              <a:cxnLst/>
              <a:rect l="0" t="0" r="0" b="0"/>
              <a:pathLst>
                <a:path w="9200064" h="283325">
                  <a:moveTo>
                    <a:pt x="0" y="283324"/>
                  </a:moveTo>
                  <a:lnTo>
                    <a:pt x="0" y="283324"/>
                  </a:lnTo>
                  <a:lnTo>
                    <a:pt x="36180" y="280778"/>
                  </a:lnTo>
                  <a:lnTo>
                    <a:pt x="114069" y="274462"/>
                  </a:lnTo>
                  <a:lnTo>
                    <a:pt x="194217" y="267429"/>
                  </a:lnTo>
                  <a:lnTo>
                    <a:pt x="283632" y="259213"/>
                  </a:lnTo>
                  <a:lnTo>
                    <a:pt x="379226" y="250208"/>
                  </a:lnTo>
                  <a:lnTo>
                    <a:pt x="478938" y="240676"/>
                  </a:lnTo>
                  <a:lnTo>
                    <a:pt x="582807" y="230793"/>
                  </a:lnTo>
                  <a:lnTo>
                    <a:pt x="689448" y="220678"/>
                  </a:lnTo>
                  <a:lnTo>
                    <a:pt x="797937" y="210407"/>
                  </a:lnTo>
                  <a:lnTo>
                    <a:pt x="911184" y="200031"/>
                  </a:lnTo>
                  <a:lnTo>
                    <a:pt x="1027605" y="189586"/>
                  </a:lnTo>
                  <a:lnTo>
                    <a:pt x="1146141" y="179095"/>
                  </a:lnTo>
                  <a:lnTo>
                    <a:pt x="1270320" y="167867"/>
                  </a:lnTo>
                  <a:lnTo>
                    <a:pt x="1398262" y="156149"/>
                  </a:lnTo>
                  <a:lnTo>
                    <a:pt x="1528712" y="144104"/>
                  </a:lnTo>
                  <a:lnTo>
                    <a:pt x="1663657" y="131840"/>
                  </a:lnTo>
                  <a:lnTo>
                    <a:pt x="1801598" y="119431"/>
                  </a:lnTo>
                  <a:lnTo>
                    <a:pt x="1941536" y="106925"/>
                  </a:lnTo>
                  <a:lnTo>
                    <a:pt x="2084217" y="95059"/>
                  </a:lnTo>
                  <a:lnTo>
                    <a:pt x="2228727" y="83622"/>
                  </a:lnTo>
                  <a:lnTo>
                    <a:pt x="2374456" y="72469"/>
                  </a:lnTo>
                  <a:lnTo>
                    <a:pt x="2525936" y="62211"/>
                  </a:lnTo>
                  <a:lnTo>
                    <a:pt x="2681250" y="52551"/>
                  </a:lnTo>
                  <a:lnTo>
                    <a:pt x="2839121" y="43288"/>
                  </a:lnTo>
                  <a:lnTo>
                    <a:pt x="2997991" y="34996"/>
                  </a:lnTo>
                  <a:lnTo>
                    <a:pt x="3157526" y="27352"/>
                  </a:lnTo>
                  <a:lnTo>
                    <a:pt x="3317505" y="20139"/>
                  </a:lnTo>
                  <a:lnTo>
                    <a:pt x="3477779" y="14625"/>
                  </a:lnTo>
                  <a:lnTo>
                    <a:pt x="3638252" y="10243"/>
                  </a:lnTo>
                  <a:lnTo>
                    <a:pt x="3798856" y="6616"/>
                  </a:lnTo>
                  <a:lnTo>
                    <a:pt x="3962370" y="4198"/>
                  </a:lnTo>
                  <a:lnTo>
                    <a:pt x="4127823" y="2587"/>
                  </a:lnTo>
                  <a:lnTo>
                    <a:pt x="4294569" y="1513"/>
                  </a:lnTo>
                  <a:lnTo>
                    <a:pt x="4459356" y="796"/>
                  </a:lnTo>
                  <a:lnTo>
                    <a:pt x="4622836" y="318"/>
                  </a:lnTo>
                  <a:lnTo>
                    <a:pt x="4785445" y="0"/>
                  </a:lnTo>
                  <a:lnTo>
                    <a:pt x="4946768" y="1904"/>
                  </a:lnTo>
                  <a:lnTo>
                    <a:pt x="5107233" y="5290"/>
                  </a:lnTo>
                  <a:lnTo>
                    <a:pt x="5267126" y="9665"/>
                  </a:lnTo>
                  <a:lnTo>
                    <a:pt x="5430167" y="15403"/>
                  </a:lnTo>
                  <a:lnTo>
                    <a:pt x="5595304" y="22051"/>
                  </a:lnTo>
                  <a:lnTo>
                    <a:pt x="5761840" y="29305"/>
                  </a:lnTo>
                  <a:lnTo>
                    <a:pt x="5925075" y="36963"/>
                  </a:lnTo>
                  <a:lnTo>
                    <a:pt x="6086110" y="44891"/>
                  </a:lnTo>
                  <a:lnTo>
                    <a:pt x="6245678" y="52998"/>
                  </a:lnTo>
                  <a:lnTo>
                    <a:pt x="6400740" y="61931"/>
                  </a:lnTo>
                  <a:lnTo>
                    <a:pt x="6552797" y="71414"/>
                  </a:lnTo>
                  <a:lnTo>
                    <a:pt x="6702852" y="81264"/>
                  </a:lnTo>
                  <a:lnTo>
                    <a:pt x="6852984" y="89947"/>
                  </a:lnTo>
                  <a:lnTo>
                    <a:pt x="7003165" y="97852"/>
                  </a:lnTo>
                  <a:lnTo>
                    <a:pt x="7153381" y="105239"/>
                  </a:lnTo>
                  <a:lnTo>
                    <a:pt x="7300092" y="112986"/>
                  </a:lnTo>
                  <a:lnTo>
                    <a:pt x="7444466" y="120973"/>
                  </a:lnTo>
                  <a:lnTo>
                    <a:pt x="7587282" y="129119"/>
                  </a:lnTo>
                  <a:lnTo>
                    <a:pt x="7829953" y="143722"/>
                  </a:lnTo>
                  <a:lnTo>
                    <a:pt x="8139195" y="162630"/>
                  </a:lnTo>
                  <a:lnTo>
                    <a:pt x="8492818" y="184408"/>
                  </a:lnTo>
                  <a:lnTo>
                    <a:pt x="8728566" y="198926"/>
                  </a:lnTo>
                  <a:lnTo>
                    <a:pt x="9200063" y="227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694">
              <a:extLst>
                <a:ext uri="{FF2B5EF4-FFF2-40B4-BE49-F238E27FC236}">
                  <a16:creationId xmlns:a16="http://schemas.microsoft.com/office/drawing/2014/main" xmlns="" id="{331D86A3-DAB6-4B8E-B4B1-C364F4BAFD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6950" y="6070600"/>
              <a:ext cx="495935" cy="14928"/>
            </a:xfrm>
            <a:custGeom>
              <a:avLst/>
              <a:gdLst/>
              <a:ahLst/>
              <a:cxnLst/>
              <a:rect l="0" t="0" r="0" b="0"/>
              <a:pathLst>
                <a:path w="495935" h="14928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4645" y="8839"/>
                  </a:lnTo>
                  <a:lnTo>
                    <a:pt x="79858" y="10832"/>
                  </a:lnTo>
                  <a:lnTo>
                    <a:pt x="128027" y="12865"/>
                  </a:lnTo>
                  <a:lnTo>
                    <a:pt x="184835" y="14927"/>
                  </a:lnTo>
                  <a:lnTo>
                    <a:pt x="238934" y="14891"/>
                  </a:lnTo>
                  <a:lnTo>
                    <a:pt x="291228" y="13455"/>
                  </a:lnTo>
                  <a:lnTo>
                    <a:pt x="342319" y="11086"/>
                  </a:lnTo>
                  <a:lnTo>
                    <a:pt x="396841" y="8802"/>
                  </a:lnTo>
                  <a:lnTo>
                    <a:pt x="453649" y="6574"/>
                  </a:lnTo>
                  <a:lnTo>
                    <a:pt x="495934" y="4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695">
              <a:extLst>
                <a:ext uri="{FF2B5EF4-FFF2-40B4-BE49-F238E27FC236}">
                  <a16:creationId xmlns:a16="http://schemas.microsoft.com/office/drawing/2014/main" xmlns="" id="{CC3A3230-94AC-4B80-8B58-16A19910FBB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58200" y="52705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1933" y="10670"/>
                  </a:lnTo>
                  <a:lnTo>
                    <a:pt x="14305" y="15580"/>
                  </a:lnTo>
                  <a:lnTo>
                    <a:pt x="19524" y="53877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696">
              <a:extLst>
                <a:ext uri="{FF2B5EF4-FFF2-40B4-BE49-F238E27FC236}">
                  <a16:creationId xmlns:a16="http://schemas.microsoft.com/office/drawing/2014/main" xmlns="" id="{17EE8013-61B6-492F-9CBB-49E20D3375C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24850" y="5254098"/>
              <a:ext cx="19051" cy="175153"/>
            </a:xfrm>
            <a:custGeom>
              <a:avLst/>
              <a:gdLst/>
              <a:ahLst/>
              <a:cxnLst/>
              <a:rect l="0" t="0" r="0" b="0"/>
              <a:pathLst>
                <a:path w="19051" h="17515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09"/>
                  </a:lnTo>
                  <a:lnTo>
                    <a:pt x="1881" y="1323"/>
                  </a:lnTo>
                  <a:lnTo>
                    <a:pt x="3370" y="0"/>
                  </a:lnTo>
                  <a:lnTo>
                    <a:pt x="5069" y="528"/>
                  </a:lnTo>
                  <a:lnTo>
                    <a:pt x="8839" y="4879"/>
                  </a:lnTo>
                  <a:lnTo>
                    <a:pt x="16301" y="49586"/>
                  </a:lnTo>
                  <a:lnTo>
                    <a:pt x="18236" y="94987"/>
                  </a:lnTo>
                  <a:lnTo>
                    <a:pt x="18809" y="134466"/>
                  </a:lnTo>
                  <a:lnTo>
                    <a:pt x="19050" y="175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97">
              <a:extLst>
                <a:ext uri="{FF2B5EF4-FFF2-40B4-BE49-F238E27FC236}">
                  <a16:creationId xmlns:a16="http://schemas.microsoft.com/office/drawing/2014/main" xmlns="" id="{79E87533-2214-47D0-AF57-F7F7BC9416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13561" y="5313130"/>
              <a:ext cx="25140" cy="84371"/>
            </a:xfrm>
            <a:custGeom>
              <a:avLst/>
              <a:gdLst/>
              <a:ahLst/>
              <a:cxnLst/>
              <a:rect l="0" t="0" r="0" b="0"/>
              <a:pathLst>
                <a:path w="25140" h="84371">
                  <a:moveTo>
                    <a:pt x="6089" y="8170"/>
                  </a:moveTo>
                  <a:lnTo>
                    <a:pt x="6089" y="8170"/>
                  </a:lnTo>
                  <a:lnTo>
                    <a:pt x="6089" y="1428"/>
                  </a:lnTo>
                  <a:lnTo>
                    <a:pt x="5383" y="147"/>
                  </a:lnTo>
                  <a:lnTo>
                    <a:pt x="4207" y="0"/>
                  </a:lnTo>
                  <a:lnTo>
                    <a:pt x="2718" y="607"/>
                  </a:lnTo>
                  <a:lnTo>
                    <a:pt x="1063" y="8807"/>
                  </a:lnTo>
                  <a:lnTo>
                    <a:pt x="0" y="37067"/>
                  </a:lnTo>
                  <a:lnTo>
                    <a:pt x="7381" y="55115"/>
                  </a:lnTo>
                  <a:lnTo>
                    <a:pt x="25139" y="8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98">
              <a:extLst>
                <a:ext uri="{FF2B5EF4-FFF2-40B4-BE49-F238E27FC236}">
                  <a16:creationId xmlns:a16="http://schemas.microsoft.com/office/drawing/2014/main" xmlns="" id="{F0E25F2A-C287-4D28-9F10-BEA7DA3BF44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11700" y="52959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1937" y="82808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699">
              <a:extLst>
                <a:ext uri="{FF2B5EF4-FFF2-40B4-BE49-F238E27FC236}">
                  <a16:creationId xmlns:a16="http://schemas.microsoft.com/office/drawing/2014/main" xmlns="" id="{F1BC8603-4E7E-41A5-B01D-028B028361A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95979" y="5403850"/>
              <a:ext cx="137772" cy="12701"/>
            </a:xfrm>
            <a:custGeom>
              <a:avLst/>
              <a:gdLst/>
              <a:ahLst/>
              <a:cxnLst/>
              <a:rect l="0" t="0" r="0" b="0"/>
              <a:pathLst>
                <a:path w="137772" h="12701">
                  <a:moveTo>
                    <a:pt x="29821" y="12700"/>
                  </a:moveTo>
                  <a:lnTo>
                    <a:pt x="29821" y="12700"/>
                  </a:lnTo>
                  <a:lnTo>
                    <a:pt x="0" y="6612"/>
                  </a:lnTo>
                  <a:lnTo>
                    <a:pt x="63" y="6524"/>
                  </a:lnTo>
                  <a:lnTo>
                    <a:pt x="44286" y="6360"/>
                  </a:lnTo>
                  <a:lnTo>
                    <a:pt x="89375" y="4471"/>
                  </a:lnTo>
                  <a:lnTo>
                    <a:pt x="137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700">
              <a:extLst>
                <a:ext uri="{FF2B5EF4-FFF2-40B4-BE49-F238E27FC236}">
                  <a16:creationId xmlns:a16="http://schemas.microsoft.com/office/drawing/2014/main" xmlns="" id="{3126EC90-298E-4261-81EB-C1F2E1C1A88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90502" y="5273191"/>
              <a:ext cx="79749" cy="264160"/>
            </a:xfrm>
            <a:custGeom>
              <a:avLst/>
              <a:gdLst/>
              <a:ahLst/>
              <a:cxnLst/>
              <a:rect l="0" t="0" r="0" b="0"/>
              <a:pathLst>
                <a:path w="79749" h="264160">
                  <a:moveTo>
                    <a:pt x="47998" y="3659"/>
                  </a:moveTo>
                  <a:lnTo>
                    <a:pt x="47998" y="3659"/>
                  </a:lnTo>
                  <a:lnTo>
                    <a:pt x="47998" y="0"/>
                  </a:lnTo>
                  <a:lnTo>
                    <a:pt x="47998" y="1563"/>
                  </a:lnTo>
                  <a:lnTo>
                    <a:pt x="34183" y="38538"/>
                  </a:lnTo>
                  <a:lnTo>
                    <a:pt x="20386" y="82667"/>
                  </a:lnTo>
                  <a:lnTo>
                    <a:pt x="10326" y="115679"/>
                  </a:lnTo>
                  <a:lnTo>
                    <a:pt x="3503" y="151519"/>
                  </a:lnTo>
                  <a:lnTo>
                    <a:pt x="0" y="186732"/>
                  </a:lnTo>
                  <a:lnTo>
                    <a:pt x="1792" y="230764"/>
                  </a:lnTo>
                  <a:lnTo>
                    <a:pt x="7706" y="249939"/>
                  </a:lnTo>
                  <a:lnTo>
                    <a:pt x="15038" y="260813"/>
                  </a:lnTo>
                  <a:lnTo>
                    <a:pt x="20381" y="263290"/>
                  </a:lnTo>
                  <a:lnTo>
                    <a:pt x="33842" y="264159"/>
                  </a:lnTo>
                  <a:lnTo>
                    <a:pt x="51114" y="256550"/>
                  </a:lnTo>
                  <a:lnTo>
                    <a:pt x="79748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701">
              <a:extLst>
                <a:ext uri="{FF2B5EF4-FFF2-40B4-BE49-F238E27FC236}">
                  <a16:creationId xmlns:a16="http://schemas.microsoft.com/office/drawing/2014/main" xmlns="" id="{A28EB36A-662C-48FB-9CDF-5B2098A28BA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006200" y="5420418"/>
              <a:ext cx="82989" cy="124735"/>
            </a:xfrm>
            <a:custGeom>
              <a:avLst/>
              <a:gdLst/>
              <a:ahLst/>
              <a:cxnLst/>
              <a:rect l="0" t="0" r="0" b="0"/>
              <a:pathLst>
                <a:path w="82989" h="124735">
                  <a:moveTo>
                    <a:pt x="41800" y="15182"/>
                  </a:moveTo>
                  <a:lnTo>
                    <a:pt x="41800" y="15182"/>
                  </a:lnTo>
                  <a:lnTo>
                    <a:pt x="32962" y="877"/>
                  </a:lnTo>
                  <a:lnTo>
                    <a:pt x="29558" y="0"/>
                  </a:lnTo>
                  <a:lnTo>
                    <a:pt x="20131" y="908"/>
                  </a:lnTo>
                  <a:lnTo>
                    <a:pt x="10768" y="5545"/>
                  </a:lnTo>
                  <a:lnTo>
                    <a:pt x="6295" y="8758"/>
                  </a:lnTo>
                  <a:lnTo>
                    <a:pt x="1325" y="16090"/>
                  </a:lnTo>
                  <a:lnTo>
                    <a:pt x="0" y="20020"/>
                  </a:lnTo>
                  <a:lnTo>
                    <a:pt x="1233" y="24758"/>
                  </a:lnTo>
                  <a:lnTo>
                    <a:pt x="8248" y="35665"/>
                  </a:lnTo>
                  <a:lnTo>
                    <a:pt x="47982" y="59264"/>
                  </a:lnTo>
                  <a:lnTo>
                    <a:pt x="63598" y="68640"/>
                  </a:lnTo>
                  <a:lnTo>
                    <a:pt x="75242" y="79864"/>
                  </a:lnTo>
                  <a:lnTo>
                    <a:pt x="81357" y="90026"/>
                  </a:lnTo>
                  <a:lnTo>
                    <a:pt x="82988" y="94711"/>
                  </a:lnTo>
                  <a:lnTo>
                    <a:pt x="81037" y="105561"/>
                  </a:lnTo>
                  <a:lnTo>
                    <a:pt x="78542" y="111418"/>
                  </a:lnTo>
                  <a:lnTo>
                    <a:pt x="68242" y="119808"/>
                  </a:lnTo>
                  <a:lnTo>
                    <a:pt x="61545" y="123032"/>
                  </a:lnTo>
                  <a:lnTo>
                    <a:pt x="48459" y="124734"/>
                  </a:lnTo>
                  <a:lnTo>
                    <a:pt x="29100" y="12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702">
              <a:extLst>
                <a:ext uri="{FF2B5EF4-FFF2-40B4-BE49-F238E27FC236}">
                  <a16:creationId xmlns:a16="http://schemas.microsoft.com/office/drawing/2014/main" xmlns="" id="{0A06302E-1207-4518-9842-B9229FB8B1A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52915" y="5439831"/>
              <a:ext cx="131586" cy="85917"/>
            </a:xfrm>
            <a:custGeom>
              <a:avLst/>
              <a:gdLst/>
              <a:ahLst/>
              <a:cxnLst/>
              <a:rect l="0" t="0" r="0" b="0"/>
              <a:pathLst>
                <a:path w="131586" h="85917">
                  <a:moveTo>
                    <a:pt x="10935" y="27519"/>
                  </a:moveTo>
                  <a:lnTo>
                    <a:pt x="10935" y="27519"/>
                  </a:lnTo>
                  <a:lnTo>
                    <a:pt x="0" y="32986"/>
                  </a:lnTo>
                  <a:lnTo>
                    <a:pt x="117" y="32575"/>
                  </a:lnTo>
                  <a:lnTo>
                    <a:pt x="2129" y="30237"/>
                  </a:lnTo>
                  <a:lnTo>
                    <a:pt x="7257" y="28726"/>
                  </a:lnTo>
                  <a:lnTo>
                    <a:pt x="15650" y="26645"/>
                  </a:lnTo>
                  <a:lnTo>
                    <a:pt x="40272" y="13810"/>
                  </a:lnTo>
                  <a:lnTo>
                    <a:pt x="48668" y="6610"/>
                  </a:lnTo>
                  <a:lnTo>
                    <a:pt x="52400" y="1058"/>
                  </a:lnTo>
                  <a:lnTo>
                    <a:pt x="51983" y="0"/>
                  </a:lnTo>
                  <a:lnTo>
                    <a:pt x="50295" y="1"/>
                  </a:lnTo>
                  <a:lnTo>
                    <a:pt x="43951" y="2589"/>
                  </a:lnTo>
                  <a:lnTo>
                    <a:pt x="29184" y="12685"/>
                  </a:lnTo>
                  <a:lnTo>
                    <a:pt x="16264" y="28768"/>
                  </a:lnTo>
                  <a:lnTo>
                    <a:pt x="10246" y="40774"/>
                  </a:lnTo>
                  <a:lnTo>
                    <a:pt x="8982" y="53166"/>
                  </a:lnTo>
                  <a:lnTo>
                    <a:pt x="9633" y="59434"/>
                  </a:lnTo>
                  <a:lnTo>
                    <a:pt x="16001" y="70161"/>
                  </a:lnTo>
                  <a:lnTo>
                    <a:pt x="20663" y="74997"/>
                  </a:lnTo>
                  <a:lnTo>
                    <a:pt x="44078" y="85174"/>
                  </a:lnTo>
                  <a:lnTo>
                    <a:pt x="76729" y="85916"/>
                  </a:lnTo>
                  <a:lnTo>
                    <a:pt x="131585" y="7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703">
              <a:extLst>
                <a:ext uri="{FF2B5EF4-FFF2-40B4-BE49-F238E27FC236}">
                  <a16:creationId xmlns:a16="http://schemas.microsoft.com/office/drawing/2014/main" xmlns="" id="{5A002B90-EA79-49C9-9F4D-58BD3CE25FA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73350" y="54546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4926" y="10212"/>
                  </a:lnTo>
                  <a:lnTo>
                    <a:pt x="97962" y="41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704">
              <a:extLst>
                <a:ext uri="{FF2B5EF4-FFF2-40B4-BE49-F238E27FC236}">
                  <a16:creationId xmlns:a16="http://schemas.microsoft.com/office/drawing/2014/main" xmlns="" id="{BE4AA6B2-90AD-45A2-B55F-ADF5E8EC1C1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00003" y="5334000"/>
              <a:ext cx="74948" cy="250396"/>
            </a:xfrm>
            <a:custGeom>
              <a:avLst/>
              <a:gdLst/>
              <a:ahLst/>
              <a:cxnLst/>
              <a:rect l="0" t="0" r="0" b="0"/>
              <a:pathLst>
                <a:path w="74948" h="250396">
                  <a:moveTo>
                    <a:pt x="36847" y="0"/>
                  </a:moveTo>
                  <a:lnTo>
                    <a:pt x="36847" y="0"/>
                  </a:lnTo>
                  <a:lnTo>
                    <a:pt x="33476" y="3371"/>
                  </a:lnTo>
                  <a:lnTo>
                    <a:pt x="23982" y="37350"/>
                  </a:lnTo>
                  <a:lnTo>
                    <a:pt x="15648" y="83656"/>
                  </a:lnTo>
                  <a:lnTo>
                    <a:pt x="9321" y="131091"/>
                  </a:lnTo>
                  <a:lnTo>
                    <a:pt x="2977" y="178620"/>
                  </a:lnTo>
                  <a:lnTo>
                    <a:pt x="0" y="217240"/>
                  </a:lnTo>
                  <a:lnTo>
                    <a:pt x="3067" y="234370"/>
                  </a:lnTo>
                  <a:lnTo>
                    <a:pt x="5860" y="240913"/>
                  </a:lnTo>
                  <a:lnTo>
                    <a:pt x="9134" y="245276"/>
                  </a:lnTo>
                  <a:lnTo>
                    <a:pt x="16534" y="250122"/>
                  </a:lnTo>
                  <a:lnTo>
                    <a:pt x="28289" y="250395"/>
                  </a:lnTo>
                  <a:lnTo>
                    <a:pt x="50774" y="244700"/>
                  </a:lnTo>
                  <a:lnTo>
                    <a:pt x="7494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705">
              <a:extLst>
                <a:ext uri="{FF2B5EF4-FFF2-40B4-BE49-F238E27FC236}">
                  <a16:creationId xmlns:a16="http://schemas.microsoft.com/office/drawing/2014/main" xmlns="" id="{8AD3837E-47F7-447F-B96D-46D5DE2763F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218842" y="5499983"/>
              <a:ext cx="175109" cy="110909"/>
            </a:xfrm>
            <a:custGeom>
              <a:avLst/>
              <a:gdLst/>
              <a:ahLst/>
              <a:cxnLst/>
              <a:rect l="0" t="0" r="0" b="0"/>
              <a:pathLst>
                <a:path w="175109" h="110909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966" y="1116"/>
                  </a:lnTo>
                  <a:lnTo>
                    <a:pt x="6408" y="6120"/>
                  </a:lnTo>
                  <a:lnTo>
                    <a:pt x="13661" y="36039"/>
                  </a:lnTo>
                  <a:lnTo>
                    <a:pt x="15825" y="75921"/>
                  </a:lnTo>
                  <a:lnTo>
                    <a:pt x="16337" y="110908"/>
                  </a:lnTo>
                  <a:lnTo>
                    <a:pt x="18238" y="72816"/>
                  </a:lnTo>
                  <a:lnTo>
                    <a:pt x="28567" y="35860"/>
                  </a:lnTo>
                  <a:lnTo>
                    <a:pt x="38012" y="24150"/>
                  </a:lnTo>
                  <a:lnTo>
                    <a:pt x="43494" y="20039"/>
                  </a:lnTo>
                  <a:lnTo>
                    <a:pt x="48560" y="18003"/>
                  </a:lnTo>
                  <a:lnTo>
                    <a:pt x="57951" y="17624"/>
                  </a:lnTo>
                  <a:lnTo>
                    <a:pt x="61726" y="19216"/>
                  </a:lnTo>
                  <a:lnTo>
                    <a:pt x="67801" y="24748"/>
                  </a:lnTo>
                  <a:lnTo>
                    <a:pt x="76745" y="39092"/>
                  </a:lnTo>
                  <a:lnTo>
                    <a:pt x="79448" y="48352"/>
                  </a:lnTo>
                  <a:lnTo>
                    <a:pt x="81686" y="35896"/>
                  </a:lnTo>
                  <a:lnTo>
                    <a:pt x="92056" y="16652"/>
                  </a:lnTo>
                  <a:lnTo>
                    <a:pt x="103389" y="8556"/>
                  </a:lnTo>
                  <a:lnTo>
                    <a:pt x="110362" y="5410"/>
                  </a:lnTo>
                  <a:lnTo>
                    <a:pt x="125635" y="3795"/>
                  </a:lnTo>
                  <a:lnTo>
                    <a:pt x="133660" y="4352"/>
                  </a:lnTo>
                  <a:lnTo>
                    <a:pt x="146338" y="10616"/>
                  </a:lnTo>
                  <a:lnTo>
                    <a:pt x="151695" y="15249"/>
                  </a:lnTo>
                  <a:lnTo>
                    <a:pt x="159528" y="29805"/>
                  </a:lnTo>
                  <a:lnTo>
                    <a:pt x="166023" y="55952"/>
                  </a:lnTo>
                  <a:lnTo>
                    <a:pt x="175108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706">
              <a:extLst>
                <a:ext uri="{FF2B5EF4-FFF2-40B4-BE49-F238E27FC236}">
                  <a16:creationId xmlns:a16="http://schemas.microsoft.com/office/drawing/2014/main" xmlns="" id="{3167636A-9DE0-4595-9151-3B716BA005E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38427" y="5492750"/>
              <a:ext cx="101524" cy="112109"/>
            </a:xfrm>
            <a:custGeom>
              <a:avLst/>
              <a:gdLst/>
              <a:ahLst/>
              <a:cxnLst/>
              <a:rect l="0" t="0" r="0" b="0"/>
              <a:pathLst>
                <a:path w="101524" h="112109">
                  <a:moveTo>
                    <a:pt x="6273" y="19050"/>
                  </a:moveTo>
                  <a:lnTo>
                    <a:pt x="6273" y="19050"/>
                  </a:lnTo>
                  <a:lnTo>
                    <a:pt x="1247" y="7117"/>
                  </a:lnTo>
                  <a:lnTo>
                    <a:pt x="184" y="1406"/>
                  </a:lnTo>
                  <a:lnTo>
                    <a:pt x="97" y="1643"/>
                  </a:lnTo>
                  <a:lnTo>
                    <a:pt x="0" y="3788"/>
                  </a:lnTo>
                  <a:lnTo>
                    <a:pt x="32421" y="48832"/>
                  </a:lnTo>
                  <a:lnTo>
                    <a:pt x="48828" y="77577"/>
                  </a:lnTo>
                  <a:lnTo>
                    <a:pt x="56751" y="112108"/>
                  </a:lnTo>
                  <a:lnTo>
                    <a:pt x="56304" y="97953"/>
                  </a:lnTo>
                  <a:lnTo>
                    <a:pt x="53396" y="75198"/>
                  </a:lnTo>
                  <a:lnTo>
                    <a:pt x="57787" y="43683"/>
                  </a:lnTo>
                  <a:lnTo>
                    <a:pt x="66562" y="24824"/>
                  </a:lnTo>
                  <a:lnTo>
                    <a:pt x="79400" y="12679"/>
                  </a:lnTo>
                  <a:lnTo>
                    <a:pt x="101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707">
              <a:extLst>
                <a:ext uri="{FF2B5EF4-FFF2-40B4-BE49-F238E27FC236}">
                  <a16:creationId xmlns:a16="http://schemas.microsoft.com/office/drawing/2014/main" xmlns="" id="{FDC5892B-06D3-4C3B-A9D4-7DAF9EE559C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54200" y="5510544"/>
              <a:ext cx="95251" cy="128257"/>
            </a:xfrm>
            <a:custGeom>
              <a:avLst/>
              <a:gdLst/>
              <a:ahLst/>
              <a:cxnLst/>
              <a:rect l="0" t="0" r="0" b="0"/>
              <a:pathLst>
                <a:path w="95251" h="128257">
                  <a:moveTo>
                    <a:pt x="0" y="52056"/>
                  </a:moveTo>
                  <a:lnTo>
                    <a:pt x="0" y="52056"/>
                  </a:lnTo>
                  <a:lnTo>
                    <a:pt x="3371" y="55427"/>
                  </a:lnTo>
                  <a:lnTo>
                    <a:pt x="5775" y="55714"/>
                  </a:lnTo>
                  <a:lnTo>
                    <a:pt x="12209" y="54152"/>
                  </a:lnTo>
                  <a:lnTo>
                    <a:pt x="27136" y="45935"/>
                  </a:lnTo>
                  <a:lnTo>
                    <a:pt x="41593" y="31192"/>
                  </a:lnTo>
                  <a:lnTo>
                    <a:pt x="53345" y="8659"/>
                  </a:lnTo>
                  <a:lnTo>
                    <a:pt x="55459" y="1489"/>
                  </a:lnTo>
                  <a:lnTo>
                    <a:pt x="53906" y="0"/>
                  </a:lnTo>
                  <a:lnTo>
                    <a:pt x="46536" y="228"/>
                  </a:lnTo>
                  <a:lnTo>
                    <a:pt x="30487" y="11064"/>
                  </a:lnTo>
                  <a:lnTo>
                    <a:pt x="12326" y="34423"/>
                  </a:lnTo>
                  <a:lnTo>
                    <a:pt x="7360" y="53626"/>
                  </a:lnTo>
                  <a:lnTo>
                    <a:pt x="7023" y="63686"/>
                  </a:lnTo>
                  <a:lnTo>
                    <a:pt x="12294" y="82390"/>
                  </a:lnTo>
                  <a:lnTo>
                    <a:pt x="22397" y="99404"/>
                  </a:lnTo>
                  <a:lnTo>
                    <a:pt x="36295" y="114022"/>
                  </a:lnTo>
                  <a:lnTo>
                    <a:pt x="57524" y="121930"/>
                  </a:lnTo>
                  <a:lnTo>
                    <a:pt x="95250" y="12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708">
              <a:extLst>
                <a:ext uri="{FF2B5EF4-FFF2-40B4-BE49-F238E27FC236}">
                  <a16:creationId xmlns:a16="http://schemas.microsoft.com/office/drawing/2014/main" xmlns="" id="{1CC5E2DB-9ACC-48BD-9129-7D2AB2A9BEB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40013" y="5312221"/>
              <a:ext cx="176729" cy="364539"/>
            </a:xfrm>
            <a:custGeom>
              <a:avLst/>
              <a:gdLst/>
              <a:ahLst/>
              <a:cxnLst/>
              <a:rect l="0" t="0" r="0" b="0"/>
              <a:pathLst>
                <a:path w="176729" h="364539">
                  <a:moveTo>
                    <a:pt x="23687" y="161479"/>
                  </a:moveTo>
                  <a:lnTo>
                    <a:pt x="23687" y="161479"/>
                  </a:lnTo>
                  <a:lnTo>
                    <a:pt x="27058" y="203574"/>
                  </a:lnTo>
                  <a:lnTo>
                    <a:pt x="29154" y="245605"/>
                  </a:lnTo>
                  <a:lnTo>
                    <a:pt x="31526" y="279302"/>
                  </a:lnTo>
                  <a:lnTo>
                    <a:pt x="33065" y="326446"/>
                  </a:lnTo>
                  <a:lnTo>
                    <a:pt x="29053" y="355232"/>
                  </a:lnTo>
                  <a:lnTo>
                    <a:pt x="27264" y="360498"/>
                  </a:lnTo>
                  <a:lnTo>
                    <a:pt x="25366" y="363303"/>
                  </a:lnTo>
                  <a:lnTo>
                    <a:pt x="23395" y="364467"/>
                  </a:lnTo>
                  <a:lnTo>
                    <a:pt x="21376" y="364538"/>
                  </a:lnTo>
                  <a:lnTo>
                    <a:pt x="11792" y="344412"/>
                  </a:lnTo>
                  <a:lnTo>
                    <a:pt x="3386" y="304894"/>
                  </a:lnTo>
                  <a:lnTo>
                    <a:pt x="553" y="266141"/>
                  </a:lnTo>
                  <a:lnTo>
                    <a:pt x="0" y="219284"/>
                  </a:lnTo>
                  <a:lnTo>
                    <a:pt x="840" y="192961"/>
                  </a:lnTo>
                  <a:lnTo>
                    <a:pt x="2105" y="165533"/>
                  </a:lnTo>
                  <a:lnTo>
                    <a:pt x="5771" y="138782"/>
                  </a:lnTo>
                  <a:lnTo>
                    <a:pt x="11038" y="112481"/>
                  </a:lnTo>
                  <a:lnTo>
                    <a:pt x="25121" y="64914"/>
                  </a:lnTo>
                  <a:lnTo>
                    <a:pt x="51472" y="17862"/>
                  </a:lnTo>
                  <a:lnTo>
                    <a:pt x="66375" y="2870"/>
                  </a:lnTo>
                  <a:lnTo>
                    <a:pt x="75429" y="0"/>
                  </a:lnTo>
                  <a:lnTo>
                    <a:pt x="96778" y="576"/>
                  </a:lnTo>
                  <a:lnTo>
                    <a:pt x="139339" y="18946"/>
                  </a:lnTo>
                  <a:lnTo>
                    <a:pt x="170843" y="46731"/>
                  </a:lnTo>
                  <a:lnTo>
                    <a:pt x="175413" y="56758"/>
                  </a:lnTo>
                  <a:lnTo>
                    <a:pt x="176728" y="77306"/>
                  </a:lnTo>
                  <a:lnTo>
                    <a:pt x="166964" y="98199"/>
                  </a:lnTo>
                  <a:lnTo>
                    <a:pt x="150866" y="117127"/>
                  </a:lnTo>
                  <a:lnTo>
                    <a:pt x="131952" y="130243"/>
                  </a:lnTo>
                  <a:lnTo>
                    <a:pt x="74487" y="142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709">
              <a:extLst>
                <a:ext uri="{FF2B5EF4-FFF2-40B4-BE49-F238E27FC236}">
                  <a16:creationId xmlns:a16="http://schemas.microsoft.com/office/drawing/2014/main" xmlns="" id="{FF55F72B-E4E4-431F-A0C9-F7783CB2F97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81077" y="4987634"/>
              <a:ext cx="9958474" cy="333667"/>
            </a:xfrm>
            <a:custGeom>
              <a:avLst/>
              <a:gdLst/>
              <a:ahLst/>
              <a:cxnLst/>
              <a:rect l="0" t="0" r="0" b="0"/>
              <a:pathLst>
                <a:path w="9958474" h="333667">
                  <a:moveTo>
                    <a:pt x="8023" y="60616"/>
                  </a:moveTo>
                  <a:lnTo>
                    <a:pt x="8023" y="60616"/>
                  </a:lnTo>
                  <a:lnTo>
                    <a:pt x="1281" y="67358"/>
                  </a:lnTo>
                  <a:lnTo>
                    <a:pt x="0" y="70755"/>
                  </a:lnTo>
                  <a:lnTo>
                    <a:pt x="459" y="78293"/>
                  </a:lnTo>
                  <a:lnTo>
                    <a:pt x="10541" y="88227"/>
                  </a:lnTo>
                  <a:lnTo>
                    <a:pt x="18168" y="93841"/>
                  </a:lnTo>
                  <a:lnTo>
                    <a:pt x="49221" y="103839"/>
                  </a:lnTo>
                  <a:lnTo>
                    <a:pt x="95478" y="112283"/>
                  </a:lnTo>
                  <a:lnTo>
                    <a:pt x="125593" y="115521"/>
                  </a:lnTo>
                  <a:lnTo>
                    <a:pt x="158369" y="118386"/>
                  </a:lnTo>
                  <a:lnTo>
                    <a:pt x="197859" y="121002"/>
                  </a:lnTo>
                  <a:lnTo>
                    <a:pt x="241825" y="123451"/>
                  </a:lnTo>
                  <a:lnTo>
                    <a:pt x="288774" y="125789"/>
                  </a:lnTo>
                  <a:lnTo>
                    <a:pt x="341946" y="127348"/>
                  </a:lnTo>
                  <a:lnTo>
                    <a:pt x="399266" y="128387"/>
                  </a:lnTo>
                  <a:lnTo>
                    <a:pt x="459352" y="129080"/>
                  </a:lnTo>
                  <a:lnTo>
                    <a:pt x="526220" y="128836"/>
                  </a:lnTo>
                  <a:lnTo>
                    <a:pt x="597610" y="127968"/>
                  </a:lnTo>
                  <a:lnTo>
                    <a:pt x="672014" y="126684"/>
                  </a:lnTo>
                  <a:lnTo>
                    <a:pt x="756895" y="125828"/>
                  </a:lnTo>
                  <a:lnTo>
                    <a:pt x="848760" y="125257"/>
                  </a:lnTo>
                  <a:lnTo>
                    <a:pt x="945281" y="124877"/>
                  </a:lnTo>
                  <a:lnTo>
                    <a:pt x="1048434" y="123917"/>
                  </a:lnTo>
                  <a:lnTo>
                    <a:pt x="1156008" y="122573"/>
                  </a:lnTo>
                  <a:lnTo>
                    <a:pt x="1266530" y="120970"/>
                  </a:lnTo>
                  <a:lnTo>
                    <a:pt x="1382544" y="118491"/>
                  </a:lnTo>
                  <a:lnTo>
                    <a:pt x="1502221" y="115427"/>
                  </a:lnTo>
                  <a:lnTo>
                    <a:pt x="1624338" y="111973"/>
                  </a:lnTo>
                  <a:lnTo>
                    <a:pt x="1754433" y="108260"/>
                  </a:lnTo>
                  <a:lnTo>
                    <a:pt x="1889846" y="104373"/>
                  </a:lnTo>
                  <a:lnTo>
                    <a:pt x="2028805" y="100371"/>
                  </a:lnTo>
                  <a:lnTo>
                    <a:pt x="2171539" y="94880"/>
                  </a:lnTo>
                  <a:lnTo>
                    <a:pt x="2316789" y="88398"/>
                  </a:lnTo>
                  <a:lnTo>
                    <a:pt x="2463717" y="81254"/>
                  </a:lnTo>
                  <a:lnTo>
                    <a:pt x="2615291" y="74374"/>
                  </a:lnTo>
                  <a:lnTo>
                    <a:pt x="2769963" y="67671"/>
                  </a:lnTo>
                  <a:lnTo>
                    <a:pt x="2926699" y="61086"/>
                  </a:lnTo>
                  <a:lnTo>
                    <a:pt x="3090457" y="54579"/>
                  </a:lnTo>
                  <a:lnTo>
                    <a:pt x="3258896" y="48125"/>
                  </a:lnTo>
                  <a:lnTo>
                    <a:pt x="3430455" y="41705"/>
                  </a:lnTo>
                  <a:lnTo>
                    <a:pt x="3602683" y="35309"/>
                  </a:lnTo>
                  <a:lnTo>
                    <a:pt x="3775358" y="28928"/>
                  </a:lnTo>
                  <a:lnTo>
                    <a:pt x="3948329" y="22557"/>
                  </a:lnTo>
                  <a:lnTo>
                    <a:pt x="4126438" y="16899"/>
                  </a:lnTo>
                  <a:lnTo>
                    <a:pt x="4307973" y="11715"/>
                  </a:lnTo>
                  <a:lnTo>
                    <a:pt x="4491789" y="6849"/>
                  </a:lnTo>
                  <a:lnTo>
                    <a:pt x="4677129" y="3605"/>
                  </a:lnTo>
                  <a:lnTo>
                    <a:pt x="4863482" y="1442"/>
                  </a:lnTo>
                  <a:lnTo>
                    <a:pt x="5050512" y="0"/>
                  </a:lnTo>
                  <a:lnTo>
                    <a:pt x="5234466" y="450"/>
                  </a:lnTo>
                  <a:lnTo>
                    <a:pt x="5416368" y="2161"/>
                  </a:lnTo>
                  <a:lnTo>
                    <a:pt x="5596904" y="4712"/>
                  </a:lnTo>
                  <a:lnTo>
                    <a:pt x="5775821" y="7824"/>
                  </a:lnTo>
                  <a:lnTo>
                    <a:pt x="5953660" y="11310"/>
                  </a:lnTo>
                  <a:lnTo>
                    <a:pt x="6130781" y="15046"/>
                  </a:lnTo>
                  <a:lnTo>
                    <a:pt x="6309540" y="19652"/>
                  </a:lnTo>
                  <a:lnTo>
                    <a:pt x="6489389" y="24840"/>
                  </a:lnTo>
                  <a:lnTo>
                    <a:pt x="6669967" y="30416"/>
                  </a:lnTo>
                  <a:lnTo>
                    <a:pt x="6847502" y="36955"/>
                  </a:lnTo>
                  <a:lnTo>
                    <a:pt x="7023008" y="44136"/>
                  </a:lnTo>
                  <a:lnTo>
                    <a:pt x="7197163" y="51746"/>
                  </a:lnTo>
                  <a:lnTo>
                    <a:pt x="7369005" y="59642"/>
                  </a:lnTo>
                  <a:lnTo>
                    <a:pt x="7539306" y="67728"/>
                  </a:lnTo>
                  <a:lnTo>
                    <a:pt x="7708578" y="75941"/>
                  </a:lnTo>
                  <a:lnTo>
                    <a:pt x="7878576" y="86354"/>
                  </a:lnTo>
                  <a:lnTo>
                    <a:pt x="8049059" y="98236"/>
                  </a:lnTo>
                  <a:lnTo>
                    <a:pt x="8219864" y="111096"/>
                  </a:lnTo>
                  <a:lnTo>
                    <a:pt x="8383827" y="126019"/>
                  </a:lnTo>
                  <a:lnTo>
                    <a:pt x="8543231" y="142318"/>
                  </a:lnTo>
                  <a:lnTo>
                    <a:pt x="8699595" y="159534"/>
                  </a:lnTo>
                  <a:lnTo>
                    <a:pt x="8845465" y="177362"/>
                  </a:lnTo>
                  <a:lnTo>
                    <a:pt x="8984342" y="195596"/>
                  </a:lnTo>
                  <a:lnTo>
                    <a:pt x="9118552" y="214103"/>
                  </a:lnTo>
                  <a:lnTo>
                    <a:pt x="9244008" y="231380"/>
                  </a:lnTo>
                  <a:lnTo>
                    <a:pt x="9363630" y="247836"/>
                  </a:lnTo>
                  <a:lnTo>
                    <a:pt x="9479361" y="263746"/>
                  </a:lnTo>
                  <a:lnTo>
                    <a:pt x="9584032" y="278586"/>
                  </a:lnTo>
                  <a:lnTo>
                    <a:pt x="9681329" y="292712"/>
                  </a:lnTo>
                  <a:lnTo>
                    <a:pt x="9773711" y="306364"/>
                  </a:lnTo>
                  <a:lnTo>
                    <a:pt x="9835298" y="315464"/>
                  </a:lnTo>
                  <a:lnTo>
                    <a:pt x="9958473" y="333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678">
            <a:extLst>
              <a:ext uri="{FF2B5EF4-FFF2-40B4-BE49-F238E27FC236}">
                <a16:creationId xmlns:a16="http://schemas.microsoft.com/office/drawing/2014/main" xmlns="" id="{0706461E-410F-4D75-8710-507BB4E28799}"/>
              </a:ext>
            </a:extLst>
          </p:cNvPr>
          <p:cNvGrpSpPr/>
          <p:nvPr/>
        </p:nvGrpSpPr>
        <p:grpSpPr>
          <a:xfrm>
            <a:off x="2093092" y="6032500"/>
            <a:ext cx="904109" cy="248881"/>
            <a:chOff x="2093092" y="6032500"/>
            <a:chExt cx="904109" cy="248881"/>
          </a:xfrm>
        </p:grpSpPr>
        <p:sp>
          <p:nvSpPr>
            <p:cNvPr id="229" name="SMARTInkShape-3710">
              <a:extLst>
                <a:ext uri="{FF2B5EF4-FFF2-40B4-BE49-F238E27FC236}">
                  <a16:creationId xmlns:a16="http://schemas.microsoft.com/office/drawing/2014/main" xmlns="" id="{416DD43F-4DC0-4950-B35C-FE7ABA442B4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71800" y="6134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711">
              <a:extLst>
                <a:ext uri="{FF2B5EF4-FFF2-40B4-BE49-F238E27FC236}">
                  <a16:creationId xmlns:a16="http://schemas.microsoft.com/office/drawing/2014/main" xmlns="" id="{76F57061-78BF-43F6-92FB-5518EB48AB9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02263" y="6093970"/>
              <a:ext cx="131438" cy="187411"/>
            </a:xfrm>
            <a:custGeom>
              <a:avLst/>
              <a:gdLst/>
              <a:ahLst/>
              <a:cxnLst/>
              <a:rect l="0" t="0" r="0" b="0"/>
              <a:pathLst>
                <a:path w="131438" h="187411">
                  <a:moveTo>
                    <a:pt x="29837" y="40130"/>
                  </a:moveTo>
                  <a:lnTo>
                    <a:pt x="29837" y="40130"/>
                  </a:lnTo>
                  <a:lnTo>
                    <a:pt x="44764" y="10276"/>
                  </a:lnTo>
                  <a:lnTo>
                    <a:pt x="45433" y="6822"/>
                  </a:lnTo>
                  <a:lnTo>
                    <a:pt x="45173" y="3814"/>
                  </a:lnTo>
                  <a:lnTo>
                    <a:pt x="44294" y="1103"/>
                  </a:lnTo>
                  <a:lnTo>
                    <a:pt x="41592" y="0"/>
                  </a:lnTo>
                  <a:lnTo>
                    <a:pt x="32945" y="658"/>
                  </a:lnTo>
                  <a:lnTo>
                    <a:pt x="16176" y="11736"/>
                  </a:lnTo>
                  <a:lnTo>
                    <a:pt x="0" y="31195"/>
                  </a:lnTo>
                  <a:lnTo>
                    <a:pt x="774" y="32057"/>
                  </a:lnTo>
                  <a:lnTo>
                    <a:pt x="5396" y="33013"/>
                  </a:lnTo>
                  <a:lnTo>
                    <a:pt x="48685" y="22204"/>
                  </a:lnTo>
                  <a:lnTo>
                    <a:pt x="50869" y="22535"/>
                  </a:lnTo>
                  <a:lnTo>
                    <a:pt x="52325" y="23461"/>
                  </a:lnTo>
                  <a:lnTo>
                    <a:pt x="53295" y="24784"/>
                  </a:lnTo>
                  <a:lnTo>
                    <a:pt x="54662" y="36759"/>
                  </a:lnTo>
                  <a:lnTo>
                    <a:pt x="49348" y="65544"/>
                  </a:lnTo>
                  <a:lnTo>
                    <a:pt x="37323" y="106351"/>
                  </a:lnTo>
                  <a:lnTo>
                    <a:pt x="24574" y="148225"/>
                  </a:lnTo>
                  <a:lnTo>
                    <a:pt x="12323" y="185242"/>
                  </a:lnTo>
                  <a:lnTo>
                    <a:pt x="12516" y="186966"/>
                  </a:lnTo>
                  <a:lnTo>
                    <a:pt x="13351" y="187410"/>
                  </a:lnTo>
                  <a:lnTo>
                    <a:pt x="14613" y="187000"/>
                  </a:lnTo>
                  <a:lnTo>
                    <a:pt x="55258" y="158099"/>
                  </a:lnTo>
                  <a:lnTo>
                    <a:pt x="101109" y="132048"/>
                  </a:lnTo>
                  <a:lnTo>
                    <a:pt x="131437" y="109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712">
              <a:extLst>
                <a:ext uri="{FF2B5EF4-FFF2-40B4-BE49-F238E27FC236}">
                  <a16:creationId xmlns:a16="http://schemas.microsoft.com/office/drawing/2014/main" xmlns="" id="{C34EE5F4-FD19-4F4D-9582-5D717D0F3E2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87386" y="6097143"/>
              <a:ext cx="65374" cy="84004"/>
            </a:xfrm>
            <a:custGeom>
              <a:avLst/>
              <a:gdLst/>
              <a:ahLst/>
              <a:cxnLst/>
              <a:rect l="0" t="0" r="0" b="0"/>
              <a:pathLst>
                <a:path w="65374" h="84004">
                  <a:moveTo>
                    <a:pt x="43114" y="11557"/>
                  </a:moveTo>
                  <a:lnTo>
                    <a:pt x="43114" y="11557"/>
                  </a:lnTo>
                  <a:lnTo>
                    <a:pt x="22410" y="573"/>
                  </a:lnTo>
                  <a:lnTo>
                    <a:pt x="18728" y="0"/>
                  </a:lnTo>
                  <a:lnTo>
                    <a:pt x="12755" y="1246"/>
                  </a:lnTo>
                  <a:lnTo>
                    <a:pt x="3172" y="7795"/>
                  </a:lnTo>
                  <a:lnTo>
                    <a:pt x="668" y="11766"/>
                  </a:lnTo>
                  <a:lnTo>
                    <a:pt x="0" y="13813"/>
                  </a:lnTo>
                  <a:lnTo>
                    <a:pt x="1139" y="19850"/>
                  </a:lnTo>
                  <a:lnTo>
                    <a:pt x="2431" y="23436"/>
                  </a:lnTo>
                  <a:lnTo>
                    <a:pt x="11392" y="29300"/>
                  </a:lnTo>
                  <a:lnTo>
                    <a:pt x="57912" y="45347"/>
                  </a:lnTo>
                  <a:lnTo>
                    <a:pt x="61446" y="48195"/>
                  </a:lnTo>
                  <a:lnTo>
                    <a:pt x="65373" y="55122"/>
                  </a:lnTo>
                  <a:lnTo>
                    <a:pt x="65236" y="62905"/>
                  </a:lnTo>
                  <a:lnTo>
                    <a:pt x="64212" y="66956"/>
                  </a:lnTo>
                  <a:lnTo>
                    <a:pt x="61413" y="70361"/>
                  </a:lnTo>
                  <a:lnTo>
                    <a:pt x="47360" y="78525"/>
                  </a:lnTo>
                  <a:lnTo>
                    <a:pt x="31202" y="84003"/>
                  </a:lnTo>
                  <a:lnTo>
                    <a:pt x="24179" y="83031"/>
                  </a:lnTo>
                  <a:lnTo>
                    <a:pt x="16258" y="78517"/>
                  </a:lnTo>
                  <a:lnTo>
                    <a:pt x="15333" y="77364"/>
                  </a:lnTo>
                  <a:lnTo>
                    <a:pt x="15421" y="76594"/>
                  </a:lnTo>
                  <a:lnTo>
                    <a:pt x="17714" y="7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713">
              <a:extLst>
                <a:ext uri="{FF2B5EF4-FFF2-40B4-BE49-F238E27FC236}">
                  <a16:creationId xmlns:a16="http://schemas.microsoft.com/office/drawing/2014/main" xmlns="" id="{DB2C4124-CFC5-4FCF-A4D5-551CE897F23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64683" y="60769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714">
              <a:extLst>
                <a:ext uri="{FF2B5EF4-FFF2-40B4-BE49-F238E27FC236}">
                  <a16:creationId xmlns:a16="http://schemas.microsoft.com/office/drawing/2014/main" xmlns="" id="{E9B43FAB-30C4-4491-94B1-22C4F27172A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63800" y="6134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6" y="4413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715">
              <a:extLst>
                <a:ext uri="{FF2B5EF4-FFF2-40B4-BE49-F238E27FC236}">
                  <a16:creationId xmlns:a16="http://schemas.microsoft.com/office/drawing/2014/main" xmlns="" id="{4088E2AB-F778-4F84-B070-37F23EEDDE6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30450" y="6032500"/>
              <a:ext cx="63501" cy="171451"/>
            </a:xfrm>
            <a:custGeom>
              <a:avLst/>
              <a:gdLst/>
              <a:ahLst/>
              <a:cxnLst/>
              <a:rect l="0" t="0" r="0" b="0"/>
              <a:pathLst>
                <a:path w="63501" h="171451">
                  <a:moveTo>
                    <a:pt x="0" y="0"/>
                  </a:moveTo>
                  <a:lnTo>
                    <a:pt x="0" y="0"/>
                  </a:lnTo>
                  <a:lnTo>
                    <a:pt x="0" y="41703"/>
                  </a:lnTo>
                  <a:lnTo>
                    <a:pt x="3371" y="84517"/>
                  </a:lnTo>
                  <a:lnTo>
                    <a:pt x="5761" y="127963"/>
                  </a:lnTo>
                  <a:lnTo>
                    <a:pt x="5470" y="153547"/>
                  </a:lnTo>
                  <a:lnTo>
                    <a:pt x="860" y="168953"/>
                  </a:lnTo>
                  <a:lnTo>
                    <a:pt x="1279" y="169080"/>
                  </a:lnTo>
                  <a:lnTo>
                    <a:pt x="3626" y="167339"/>
                  </a:lnTo>
                  <a:lnTo>
                    <a:pt x="20585" y="123749"/>
                  </a:lnTo>
                  <a:lnTo>
                    <a:pt x="27344" y="113729"/>
                  </a:lnTo>
                  <a:lnTo>
                    <a:pt x="31673" y="110519"/>
                  </a:lnTo>
                  <a:lnTo>
                    <a:pt x="36655" y="109092"/>
                  </a:lnTo>
                  <a:lnTo>
                    <a:pt x="43573" y="108457"/>
                  </a:lnTo>
                  <a:lnTo>
                    <a:pt x="46687" y="109699"/>
                  </a:lnTo>
                  <a:lnTo>
                    <a:pt x="52030" y="114842"/>
                  </a:lnTo>
                  <a:lnTo>
                    <a:pt x="59004" y="129042"/>
                  </a:lnTo>
                  <a:lnTo>
                    <a:pt x="635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716">
              <a:extLst>
                <a:ext uri="{FF2B5EF4-FFF2-40B4-BE49-F238E27FC236}">
                  <a16:creationId xmlns:a16="http://schemas.microsoft.com/office/drawing/2014/main" xmlns="" id="{A5C89DE8-FD6A-4CEB-93A3-EA719A1317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093092" y="6064534"/>
              <a:ext cx="167509" cy="157944"/>
            </a:xfrm>
            <a:custGeom>
              <a:avLst/>
              <a:gdLst/>
              <a:ahLst/>
              <a:cxnLst/>
              <a:rect l="0" t="0" r="0" b="0"/>
              <a:pathLst>
                <a:path w="167509" h="157944">
                  <a:moveTo>
                    <a:pt x="116708" y="12416"/>
                  </a:moveTo>
                  <a:lnTo>
                    <a:pt x="116708" y="12416"/>
                  </a:lnTo>
                  <a:lnTo>
                    <a:pt x="116708" y="9045"/>
                  </a:lnTo>
                  <a:lnTo>
                    <a:pt x="116002" y="8052"/>
                  </a:lnTo>
                  <a:lnTo>
                    <a:pt x="114826" y="7390"/>
                  </a:lnTo>
                  <a:lnTo>
                    <a:pt x="113337" y="6949"/>
                  </a:lnTo>
                  <a:lnTo>
                    <a:pt x="112344" y="5949"/>
                  </a:lnTo>
                  <a:lnTo>
                    <a:pt x="110619" y="676"/>
                  </a:lnTo>
                  <a:lnTo>
                    <a:pt x="108593" y="142"/>
                  </a:lnTo>
                  <a:lnTo>
                    <a:pt x="107064" y="0"/>
                  </a:lnTo>
                  <a:lnTo>
                    <a:pt x="65395" y="14650"/>
                  </a:lnTo>
                  <a:lnTo>
                    <a:pt x="46706" y="24289"/>
                  </a:lnTo>
                  <a:lnTo>
                    <a:pt x="26497" y="45257"/>
                  </a:lnTo>
                  <a:lnTo>
                    <a:pt x="13936" y="64245"/>
                  </a:lnTo>
                  <a:lnTo>
                    <a:pt x="694" y="103847"/>
                  </a:lnTo>
                  <a:lnTo>
                    <a:pt x="0" y="118668"/>
                  </a:lnTo>
                  <a:lnTo>
                    <a:pt x="1932" y="142060"/>
                  </a:lnTo>
                  <a:lnTo>
                    <a:pt x="3502" y="146118"/>
                  </a:lnTo>
                  <a:lnTo>
                    <a:pt x="9009" y="152507"/>
                  </a:lnTo>
                  <a:lnTo>
                    <a:pt x="18042" y="155817"/>
                  </a:lnTo>
                  <a:lnTo>
                    <a:pt x="44458" y="157943"/>
                  </a:lnTo>
                  <a:lnTo>
                    <a:pt x="90225" y="151489"/>
                  </a:lnTo>
                  <a:lnTo>
                    <a:pt x="132793" y="142155"/>
                  </a:lnTo>
                  <a:lnTo>
                    <a:pt x="167508" y="13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679">
            <a:extLst>
              <a:ext uri="{FF2B5EF4-FFF2-40B4-BE49-F238E27FC236}">
                <a16:creationId xmlns:a16="http://schemas.microsoft.com/office/drawing/2014/main" xmlns="" id="{0896BAFB-2AD2-4A96-AE8F-5985DC7E8BBF}"/>
              </a:ext>
            </a:extLst>
          </p:cNvPr>
          <p:cNvGrpSpPr/>
          <p:nvPr/>
        </p:nvGrpSpPr>
        <p:grpSpPr>
          <a:xfrm>
            <a:off x="3822700" y="5873750"/>
            <a:ext cx="882651" cy="304801"/>
            <a:chOff x="3822700" y="5873750"/>
            <a:chExt cx="882651" cy="304801"/>
          </a:xfrm>
        </p:grpSpPr>
        <p:sp>
          <p:nvSpPr>
            <p:cNvPr id="237" name="SMARTInkShape-3717">
              <a:extLst>
                <a:ext uri="{FF2B5EF4-FFF2-40B4-BE49-F238E27FC236}">
                  <a16:creationId xmlns:a16="http://schemas.microsoft.com/office/drawing/2014/main" xmlns="" id="{5AC9B2D3-2F38-409E-A247-B2C1ED5A234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610362" y="5893683"/>
              <a:ext cx="94989" cy="259468"/>
            </a:xfrm>
            <a:custGeom>
              <a:avLst/>
              <a:gdLst/>
              <a:ahLst/>
              <a:cxnLst/>
              <a:rect l="0" t="0" r="0" b="0"/>
              <a:pathLst>
                <a:path w="94989" h="259468">
                  <a:moveTo>
                    <a:pt x="94988" y="5467"/>
                  </a:moveTo>
                  <a:lnTo>
                    <a:pt x="94988" y="5467"/>
                  </a:lnTo>
                  <a:lnTo>
                    <a:pt x="89521" y="0"/>
                  </a:lnTo>
                  <a:lnTo>
                    <a:pt x="82157" y="2749"/>
                  </a:lnTo>
                  <a:lnTo>
                    <a:pt x="37585" y="31092"/>
                  </a:lnTo>
                  <a:lnTo>
                    <a:pt x="26437" y="39433"/>
                  </a:lnTo>
                  <a:lnTo>
                    <a:pt x="9396" y="59673"/>
                  </a:lnTo>
                  <a:lnTo>
                    <a:pt x="7558" y="64365"/>
                  </a:lnTo>
                  <a:lnTo>
                    <a:pt x="6114" y="107970"/>
                  </a:lnTo>
                  <a:lnTo>
                    <a:pt x="6090" y="150316"/>
                  </a:lnTo>
                  <a:lnTo>
                    <a:pt x="2717" y="191854"/>
                  </a:lnTo>
                  <a:lnTo>
                    <a:pt x="0" y="239173"/>
                  </a:lnTo>
                  <a:lnTo>
                    <a:pt x="1736" y="248802"/>
                  </a:lnTo>
                  <a:lnTo>
                    <a:pt x="6088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718">
              <a:extLst>
                <a:ext uri="{FF2B5EF4-FFF2-40B4-BE49-F238E27FC236}">
                  <a16:creationId xmlns:a16="http://schemas.microsoft.com/office/drawing/2014/main" xmlns="" id="{39B9E643-4155-4145-86FE-E22C152018B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15242" y="5873750"/>
              <a:ext cx="75809" cy="152401"/>
            </a:xfrm>
            <a:custGeom>
              <a:avLst/>
              <a:gdLst/>
              <a:ahLst/>
              <a:cxnLst/>
              <a:rect l="0" t="0" r="0" b="0"/>
              <a:pathLst>
                <a:path w="75809" h="1524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1411"/>
                  </a:lnTo>
                  <a:lnTo>
                    <a:pt x="0" y="13814"/>
                  </a:lnTo>
                  <a:lnTo>
                    <a:pt x="3057" y="39966"/>
                  </a:lnTo>
                  <a:lnTo>
                    <a:pt x="24958" y="79103"/>
                  </a:lnTo>
                  <a:lnTo>
                    <a:pt x="56751" y="124595"/>
                  </a:lnTo>
                  <a:lnTo>
                    <a:pt x="7580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719">
              <a:extLst>
                <a:ext uri="{FF2B5EF4-FFF2-40B4-BE49-F238E27FC236}">
                  <a16:creationId xmlns:a16="http://schemas.microsoft.com/office/drawing/2014/main" xmlns="" id="{04AC2DE7-6A21-466A-B909-1EE9D945EF5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62530" y="6127749"/>
              <a:ext cx="263421" cy="11261"/>
            </a:xfrm>
            <a:custGeom>
              <a:avLst/>
              <a:gdLst/>
              <a:ahLst/>
              <a:cxnLst/>
              <a:rect l="0" t="0" r="0" b="0"/>
              <a:pathLst>
                <a:path w="263421" h="11261">
                  <a:moveTo>
                    <a:pt x="9420" y="1"/>
                  </a:moveTo>
                  <a:lnTo>
                    <a:pt x="9420" y="1"/>
                  </a:lnTo>
                  <a:lnTo>
                    <a:pt x="582" y="0"/>
                  </a:lnTo>
                  <a:lnTo>
                    <a:pt x="0" y="706"/>
                  </a:lnTo>
                  <a:lnTo>
                    <a:pt x="318" y="1883"/>
                  </a:lnTo>
                  <a:lnTo>
                    <a:pt x="1235" y="3372"/>
                  </a:lnTo>
                  <a:lnTo>
                    <a:pt x="6017" y="5027"/>
                  </a:lnTo>
                  <a:lnTo>
                    <a:pt x="48188" y="11260"/>
                  </a:lnTo>
                  <a:lnTo>
                    <a:pt x="89581" y="10393"/>
                  </a:lnTo>
                  <a:lnTo>
                    <a:pt x="122658" y="7442"/>
                  </a:lnTo>
                  <a:lnTo>
                    <a:pt x="160877" y="3778"/>
                  </a:lnTo>
                  <a:lnTo>
                    <a:pt x="193856" y="1680"/>
                  </a:lnTo>
                  <a:lnTo>
                    <a:pt x="239409" y="332"/>
                  </a:lnTo>
                  <a:lnTo>
                    <a:pt x="26342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720">
              <a:extLst>
                <a:ext uri="{FF2B5EF4-FFF2-40B4-BE49-F238E27FC236}">
                  <a16:creationId xmlns:a16="http://schemas.microsoft.com/office/drawing/2014/main" xmlns="" id="{BAF6E164-F04D-4B17-8796-99FA12431B8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74434" y="5918200"/>
              <a:ext cx="11817" cy="228601"/>
            </a:xfrm>
            <a:custGeom>
              <a:avLst/>
              <a:gdLst/>
              <a:ahLst/>
              <a:cxnLst/>
              <a:rect l="0" t="0" r="0" b="0"/>
              <a:pathLst>
                <a:path w="11817" h="228601">
                  <a:moveTo>
                    <a:pt x="11816" y="0"/>
                  </a:moveTo>
                  <a:lnTo>
                    <a:pt x="11816" y="0"/>
                  </a:lnTo>
                  <a:lnTo>
                    <a:pt x="11816" y="3371"/>
                  </a:lnTo>
                  <a:lnTo>
                    <a:pt x="6790" y="25417"/>
                  </a:lnTo>
                  <a:lnTo>
                    <a:pt x="5727" y="66012"/>
                  </a:lnTo>
                  <a:lnTo>
                    <a:pt x="2172" y="105715"/>
                  </a:lnTo>
                  <a:lnTo>
                    <a:pt x="21" y="152130"/>
                  </a:lnTo>
                  <a:lnTo>
                    <a:pt x="0" y="197398"/>
                  </a:lnTo>
                  <a:lnTo>
                    <a:pt x="546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721">
              <a:extLst>
                <a:ext uri="{FF2B5EF4-FFF2-40B4-BE49-F238E27FC236}">
                  <a16:creationId xmlns:a16="http://schemas.microsoft.com/office/drawing/2014/main" xmlns="" id="{CBD8C003-D6A3-447F-B15D-087B36BCBC9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81958" y="5903898"/>
              <a:ext cx="156643" cy="274653"/>
            </a:xfrm>
            <a:custGeom>
              <a:avLst/>
              <a:gdLst/>
              <a:ahLst/>
              <a:cxnLst/>
              <a:rect l="0" t="0" r="0" b="0"/>
              <a:pathLst>
                <a:path w="156643" h="274653">
                  <a:moveTo>
                    <a:pt x="156642" y="20652"/>
                  </a:moveTo>
                  <a:lnTo>
                    <a:pt x="156642" y="20652"/>
                  </a:lnTo>
                  <a:lnTo>
                    <a:pt x="151573" y="14877"/>
                  </a:lnTo>
                  <a:lnTo>
                    <a:pt x="146517" y="5457"/>
                  </a:lnTo>
                  <a:lnTo>
                    <a:pt x="145087" y="258"/>
                  </a:lnTo>
                  <a:lnTo>
                    <a:pt x="143294" y="0"/>
                  </a:lnTo>
                  <a:lnTo>
                    <a:pt x="137539" y="3477"/>
                  </a:lnTo>
                  <a:lnTo>
                    <a:pt x="126366" y="16738"/>
                  </a:lnTo>
                  <a:lnTo>
                    <a:pt x="107832" y="60462"/>
                  </a:lnTo>
                  <a:lnTo>
                    <a:pt x="82835" y="102924"/>
                  </a:lnTo>
                  <a:lnTo>
                    <a:pt x="57240" y="150235"/>
                  </a:lnTo>
                  <a:lnTo>
                    <a:pt x="32488" y="194436"/>
                  </a:lnTo>
                  <a:lnTo>
                    <a:pt x="8567" y="237927"/>
                  </a:lnTo>
                  <a:lnTo>
                    <a:pt x="0" y="260578"/>
                  </a:lnTo>
                  <a:lnTo>
                    <a:pt x="708" y="263858"/>
                  </a:lnTo>
                  <a:lnTo>
                    <a:pt x="10592" y="274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722">
              <a:extLst>
                <a:ext uri="{FF2B5EF4-FFF2-40B4-BE49-F238E27FC236}">
                  <a16:creationId xmlns:a16="http://schemas.microsoft.com/office/drawing/2014/main" xmlns="" id="{DC73ED99-6E40-48D9-A46B-534EC319D8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22700" y="5943600"/>
              <a:ext cx="203201" cy="206520"/>
            </a:xfrm>
            <a:custGeom>
              <a:avLst/>
              <a:gdLst/>
              <a:ahLst/>
              <a:cxnLst/>
              <a:rect l="0" t="0" r="0" b="0"/>
              <a:pathLst>
                <a:path w="203201" h="206520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6367" y="28837"/>
                  </a:lnTo>
                  <a:lnTo>
                    <a:pt x="67924" y="66687"/>
                  </a:lnTo>
                  <a:lnTo>
                    <a:pt x="102911" y="105914"/>
                  </a:lnTo>
                  <a:lnTo>
                    <a:pt x="133347" y="145447"/>
                  </a:lnTo>
                  <a:lnTo>
                    <a:pt x="173758" y="191893"/>
                  </a:lnTo>
                  <a:lnTo>
                    <a:pt x="187421" y="204318"/>
                  </a:lnTo>
                  <a:lnTo>
                    <a:pt x="190564" y="206062"/>
                  </a:lnTo>
                  <a:lnTo>
                    <a:pt x="193365" y="206519"/>
                  </a:lnTo>
                  <a:lnTo>
                    <a:pt x="195937" y="206118"/>
                  </a:lnTo>
                  <a:lnTo>
                    <a:pt x="2032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680">
            <a:extLst>
              <a:ext uri="{FF2B5EF4-FFF2-40B4-BE49-F238E27FC236}">
                <a16:creationId xmlns:a16="http://schemas.microsoft.com/office/drawing/2014/main" xmlns="" id="{3E36CA36-1C5C-4A62-AAB3-F80EF1E4013B}"/>
              </a:ext>
            </a:extLst>
          </p:cNvPr>
          <p:cNvGrpSpPr/>
          <p:nvPr/>
        </p:nvGrpSpPr>
        <p:grpSpPr>
          <a:xfrm>
            <a:off x="7718115" y="5911508"/>
            <a:ext cx="701986" cy="248817"/>
            <a:chOff x="7718115" y="5911508"/>
            <a:chExt cx="701986" cy="248817"/>
          </a:xfrm>
        </p:grpSpPr>
        <p:sp>
          <p:nvSpPr>
            <p:cNvPr id="244" name="SMARTInkShape-3723">
              <a:extLst>
                <a:ext uri="{FF2B5EF4-FFF2-40B4-BE49-F238E27FC236}">
                  <a16:creationId xmlns:a16="http://schemas.microsoft.com/office/drawing/2014/main" xmlns="" id="{031D7871-2569-48DA-898E-6297C5DFC3D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62989" y="6030256"/>
              <a:ext cx="157112" cy="103845"/>
            </a:xfrm>
            <a:custGeom>
              <a:avLst/>
              <a:gdLst/>
              <a:ahLst/>
              <a:cxnLst/>
              <a:rect l="0" t="0" r="0" b="0"/>
              <a:pathLst>
                <a:path w="157112" h="103845">
                  <a:moveTo>
                    <a:pt x="17411" y="21294"/>
                  </a:moveTo>
                  <a:lnTo>
                    <a:pt x="17411" y="21294"/>
                  </a:lnTo>
                  <a:lnTo>
                    <a:pt x="53271" y="20589"/>
                  </a:lnTo>
                  <a:lnTo>
                    <a:pt x="61101" y="17923"/>
                  </a:lnTo>
                  <a:lnTo>
                    <a:pt x="63470" y="15519"/>
                  </a:lnTo>
                  <a:lnTo>
                    <a:pt x="66103" y="9085"/>
                  </a:lnTo>
                  <a:lnTo>
                    <a:pt x="64690" y="6099"/>
                  </a:lnTo>
                  <a:lnTo>
                    <a:pt x="57473" y="900"/>
                  </a:lnTo>
                  <a:lnTo>
                    <a:pt x="45329" y="0"/>
                  </a:lnTo>
                  <a:lnTo>
                    <a:pt x="38139" y="748"/>
                  </a:lnTo>
                  <a:lnTo>
                    <a:pt x="24507" y="9104"/>
                  </a:lnTo>
                  <a:lnTo>
                    <a:pt x="6813" y="29676"/>
                  </a:lnTo>
                  <a:lnTo>
                    <a:pt x="1879" y="37466"/>
                  </a:lnTo>
                  <a:lnTo>
                    <a:pt x="0" y="44776"/>
                  </a:lnTo>
                  <a:lnTo>
                    <a:pt x="1676" y="58541"/>
                  </a:lnTo>
                  <a:lnTo>
                    <a:pt x="13924" y="81562"/>
                  </a:lnTo>
                  <a:lnTo>
                    <a:pt x="34441" y="92295"/>
                  </a:lnTo>
                  <a:lnTo>
                    <a:pt x="65903" y="98711"/>
                  </a:lnTo>
                  <a:lnTo>
                    <a:pt x="110458" y="101563"/>
                  </a:lnTo>
                  <a:lnTo>
                    <a:pt x="157111" y="10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724">
              <a:extLst>
                <a:ext uri="{FF2B5EF4-FFF2-40B4-BE49-F238E27FC236}">
                  <a16:creationId xmlns:a16="http://schemas.microsoft.com/office/drawing/2014/main" xmlns="" id="{D00100C3-265D-49F0-BC0C-6C6F57219C3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34350" y="6019215"/>
              <a:ext cx="95251" cy="89486"/>
            </a:xfrm>
            <a:custGeom>
              <a:avLst/>
              <a:gdLst/>
              <a:ahLst/>
              <a:cxnLst/>
              <a:rect l="0" t="0" r="0" b="0"/>
              <a:pathLst>
                <a:path w="95251" h="89486">
                  <a:moveTo>
                    <a:pt x="0" y="6935"/>
                  </a:moveTo>
                  <a:lnTo>
                    <a:pt x="0" y="6935"/>
                  </a:lnTo>
                  <a:lnTo>
                    <a:pt x="3370" y="3564"/>
                  </a:lnTo>
                  <a:lnTo>
                    <a:pt x="5774" y="3982"/>
                  </a:lnTo>
                  <a:lnTo>
                    <a:pt x="12209" y="8210"/>
                  </a:lnTo>
                  <a:lnTo>
                    <a:pt x="16010" y="16674"/>
                  </a:lnTo>
                  <a:lnTo>
                    <a:pt x="18783" y="61734"/>
                  </a:lnTo>
                  <a:lnTo>
                    <a:pt x="19015" y="83270"/>
                  </a:lnTo>
                  <a:lnTo>
                    <a:pt x="19745" y="77217"/>
                  </a:lnTo>
                  <a:lnTo>
                    <a:pt x="31291" y="35081"/>
                  </a:lnTo>
                  <a:lnTo>
                    <a:pt x="45490" y="11354"/>
                  </a:lnTo>
                  <a:lnTo>
                    <a:pt x="54555" y="2314"/>
                  </a:lnTo>
                  <a:lnTo>
                    <a:pt x="58948" y="326"/>
                  </a:lnTo>
                  <a:lnTo>
                    <a:pt x="67591" y="0"/>
                  </a:lnTo>
                  <a:lnTo>
                    <a:pt x="71166" y="3722"/>
                  </a:lnTo>
                  <a:lnTo>
                    <a:pt x="81974" y="35046"/>
                  </a:lnTo>
                  <a:lnTo>
                    <a:pt x="95250" y="8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725">
              <a:extLst>
                <a:ext uri="{FF2B5EF4-FFF2-40B4-BE49-F238E27FC236}">
                  <a16:creationId xmlns:a16="http://schemas.microsoft.com/office/drawing/2014/main" xmlns="" id="{1E129231-AA60-466E-96BF-CA4FFA6E4B5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18118" y="6031124"/>
              <a:ext cx="55210" cy="73539"/>
            </a:xfrm>
            <a:custGeom>
              <a:avLst/>
              <a:gdLst/>
              <a:ahLst/>
              <a:cxnLst/>
              <a:rect l="0" t="0" r="0" b="0"/>
              <a:pathLst>
                <a:path w="55210" h="73539">
                  <a:moveTo>
                    <a:pt x="27332" y="33126"/>
                  </a:moveTo>
                  <a:lnTo>
                    <a:pt x="27332" y="33126"/>
                  </a:lnTo>
                  <a:lnTo>
                    <a:pt x="26626" y="17225"/>
                  </a:lnTo>
                  <a:lnTo>
                    <a:pt x="21864" y="371"/>
                  </a:lnTo>
                  <a:lnTo>
                    <a:pt x="19453" y="0"/>
                  </a:lnTo>
                  <a:lnTo>
                    <a:pt x="11130" y="3351"/>
                  </a:lnTo>
                  <a:lnTo>
                    <a:pt x="4139" y="13309"/>
                  </a:lnTo>
                  <a:lnTo>
                    <a:pt x="1286" y="19914"/>
                  </a:lnTo>
                  <a:lnTo>
                    <a:pt x="0" y="34780"/>
                  </a:lnTo>
                  <a:lnTo>
                    <a:pt x="2484" y="50088"/>
                  </a:lnTo>
                  <a:lnTo>
                    <a:pt x="8292" y="63949"/>
                  </a:lnTo>
                  <a:lnTo>
                    <a:pt x="12522" y="68491"/>
                  </a:lnTo>
                  <a:lnTo>
                    <a:pt x="22867" y="73538"/>
                  </a:lnTo>
                  <a:lnTo>
                    <a:pt x="36401" y="72018"/>
                  </a:lnTo>
                  <a:lnTo>
                    <a:pt x="43961" y="69638"/>
                  </a:lnTo>
                  <a:lnTo>
                    <a:pt x="49002" y="65934"/>
                  </a:lnTo>
                  <a:lnTo>
                    <a:pt x="54602" y="56174"/>
                  </a:lnTo>
                  <a:lnTo>
                    <a:pt x="55209" y="42898"/>
                  </a:lnTo>
                  <a:lnTo>
                    <a:pt x="54383" y="35408"/>
                  </a:lnTo>
                  <a:lnTo>
                    <a:pt x="47821" y="23322"/>
                  </a:lnTo>
                  <a:lnTo>
                    <a:pt x="38555" y="14657"/>
                  </a:lnTo>
                  <a:lnTo>
                    <a:pt x="20982" y="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726">
              <a:extLst>
                <a:ext uri="{FF2B5EF4-FFF2-40B4-BE49-F238E27FC236}">
                  <a16:creationId xmlns:a16="http://schemas.microsoft.com/office/drawing/2014/main" xmlns="" id="{7D33B8E4-437A-4012-8CC6-A9C90BF63D6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18115" y="5911508"/>
              <a:ext cx="232086" cy="248817"/>
            </a:xfrm>
            <a:custGeom>
              <a:avLst/>
              <a:gdLst/>
              <a:ahLst/>
              <a:cxnLst/>
              <a:rect l="0" t="0" r="0" b="0"/>
              <a:pathLst>
                <a:path w="232086" h="248817">
                  <a:moveTo>
                    <a:pt x="16185" y="70192"/>
                  </a:moveTo>
                  <a:lnTo>
                    <a:pt x="16185" y="70192"/>
                  </a:lnTo>
                  <a:lnTo>
                    <a:pt x="19555" y="76934"/>
                  </a:lnTo>
                  <a:lnTo>
                    <a:pt x="24024" y="120408"/>
                  </a:lnTo>
                  <a:lnTo>
                    <a:pt x="27444" y="160799"/>
                  </a:lnTo>
                  <a:lnTo>
                    <a:pt x="28458" y="204048"/>
                  </a:lnTo>
                  <a:lnTo>
                    <a:pt x="28801" y="246054"/>
                  </a:lnTo>
                  <a:lnTo>
                    <a:pt x="27418" y="248816"/>
                  </a:lnTo>
                  <a:lnTo>
                    <a:pt x="25084" y="248542"/>
                  </a:lnTo>
                  <a:lnTo>
                    <a:pt x="22118" y="246242"/>
                  </a:lnTo>
                  <a:lnTo>
                    <a:pt x="11582" y="210018"/>
                  </a:lnTo>
                  <a:lnTo>
                    <a:pt x="4497" y="178903"/>
                  </a:lnTo>
                  <a:lnTo>
                    <a:pt x="407" y="138264"/>
                  </a:lnTo>
                  <a:lnTo>
                    <a:pt x="0" y="94801"/>
                  </a:lnTo>
                  <a:lnTo>
                    <a:pt x="4523" y="56671"/>
                  </a:lnTo>
                  <a:lnTo>
                    <a:pt x="18219" y="12958"/>
                  </a:lnTo>
                  <a:lnTo>
                    <a:pt x="23674" y="2891"/>
                  </a:lnTo>
                  <a:lnTo>
                    <a:pt x="27528" y="630"/>
                  </a:lnTo>
                  <a:lnTo>
                    <a:pt x="37453" y="0"/>
                  </a:lnTo>
                  <a:lnTo>
                    <a:pt x="61685" y="10353"/>
                  </a:lnTo>
                  <a:lnTo>
                    <a:pt x="87836" y="43681"/>
                  </a:lnTo>
                  <a:lnTo>
                    <a:pt x="104945" y="75343"/>
                  </a:lnTo>
                  <a:lnTo>
                    <a:pt x="120545" y="109875"/>
                  </a:lnTo>
                  <a:lnTo>
                    <a:pt x="132182" y="144037"/>
                  </a:lnTo>
                  <a:lnTo>
                    <a:pt x="154809" y="190272"/>
                  </a:lnTo>
                  <a:lnTo>
                    <a:pt x="161992" y="203760"/>
                  </a:lnTo>
                  <a:lnTo>
                    <a:pt x="165601" y="207215"/>
                  </a:lnTo>
                  <a:lnTo>
                    <a:pt x="169418" y="208813"/>
                  </a:lnTo>
                  <a:lnTo>
                    <a:pt x="173373" y="209172"/>
                  </a:lnTo>
                  <a:lnTo>
                    <a:pt x="176716" y="207296"/>
                  </a:lnTo>
                  <a:lnTo>
                    <a:pt x="182311" y="199565"/>
                  </a:lnTo>
                  <a:lnTo>
                    <a:pt x="192359" y="164396"/>
                  </a:lnTo>
                  <a:lnTo>
                    <a:pt x="199377" y="133932"/>
                  </a:lnTo>
                  <a:lnTo>
                    <a:pt x="205318" y="97345"/>
                  </a:lnTo>
                  <a:lnTo>
                    <a:pt x="210310" y="61093"/>
                  </a:lnTo>
                  <a:lnTo>
                    <a:pt x="219265" y="16601"/>
                  </a:lnTo>
                  <a:lnTo>
                    <a:pt x="221421" y="11182"/>
                  </a:lnTo>
                  <a:lnTo>
                    <a:pt x="223565" y="8979"/>
                  </a:lnTo>
                  <a:lnTo>
                    <a:pt x="225699" y="8922"/>
                  </a:lnTo>
                  <a:lnTo>
                    <a:pt x="232085" y="13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06572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26</cp:revision>
  <dcterms:created xsi:type="dcterms:W3CDTF">2019-08-29T19:54:54Z</dcterms:created>
  <dcterms:modified xsi:type="dcterms:W3CDTF">2019-11-08T02:09:04Z</dcterms:modified>
</cp:coreProperties>
</file>